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06FE84-315A-4E1E-8D85-606F1BA7E45C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914268E5-31FA-4FBA-AB8B-BE5176B0267D}">
      <dgm:prSet phldrT="[Texto]"/>
      <dgm:spPr/>
      <dgm:t>
        <a:bodyPr/>
        <a:lstStyle/>
        <a:p>
          <a:r>
            <a:rPr lang="es-ES_tradnl" dirty="0" smtClean="0"/>
            <a:t>SALA DE REFERENCIA</a:t>
          </a:r>
          <a:endParaRPr lang="es-ES" dirty="0"/>
        </a:p>
      </dgm:t>
    </dgm:pt>
    <dgm:pt modelId="{416E5D89-C92D-4BA2-A698-13583E8EE91C}" type="parTrans" cxnId="{E21CFB92-EAEB-4A1D-A570-8CED69C7E2C6}">
      <dgm:prSet/>
      <dgm:spPr/>
      <dgm:t>
        <a:bodyPr/>
        <a:lstStyle/>
        <a:p>
          <a:endParaRPr lang="es-ES"/>
        </a:p>
      </dgm:t>
    </dgm:pt>
    <dgm:pt modelId="{8FE8E4B2-2D60-4F57-8695-D138E13286DF}" type="sibTrans" cxnId="{E21CFB92-EAEB-4A1D-A570-8CED69C7E2C6}">
      <dgm:prSet/>
      <dgm:spPr/>
      <dgm:t>
        <a:bodyPr/>
        <a:lstStyle/>
        <a:p>
          <a:endParaRPr lang="es-ES"/>
        </a:p>
      </dgm:t>
    </dgm:pt>
    <dgm:pt modelId="{249EB385-D7E6-4FC5-BDFC-15D9A5A5350B}">
      <dgm:prSet phldrT="[Texto]"/>
      <dgm:spPr/>
      <dgm:t>
        <a:bodyPr/>
        <a:lstStyle/>
        <a:p>
          <a:r>
            <a:rPr lang="es-ES_tradnl" dirty="0" smtClean="0"/>
            <a:t>Manuales, códigos, legislación y obras de referencia</a:t>
          </a:r>
          <a:endParaRPr lang="es-ES" dirty="0"/>
        </a:p>
      </dgm:t>
    </dgm:pt>
    <dgm:pt modelId="{A8A061AF-84AE-43AC-8C5D-E996ED7D5166}" type="parTrans" cxnId="{04B873BA-ACA9-4E14-9D4B-FD83C1036CA7}">
      <dgm:prSet/>
      <dgm:spPr/>
      <dgm:t>
        <a:bodyPr/>
        <a:lstStyle/>
        <a:p>
          <a:endParaRPr lang="es-ES"/>
        </a:p>
      </dgm:t>
    </dgm:pt>
    <dgm:pt modelId="{ED378960-1693-48B6-AC72-C447520E2035}" type="sibTrans" cxnId="{04B873BA-ACA9-4E14-9D4B-FD83C1036CA7}">
      <dgm:prSet/>
      <dgm:spPr/>
      <dgm:t>
        <a:bodyPr/>
        <a:lstStyle/>
        <a:p>
          <a:endParaRPr lang="es-ES"/>
        </a:p>
      </dgm:t>
    </dgm:pt>
    <dgm:pt modelId="{E7CBF587-9643-490E-B8CA-0D010AE49513}">
      <dgm:prSet phldrT="[Texto]"/>
      <dgm:spPr/>
      <dgm:t>
        <a:bodyPr/>
        <a:lstStyle/>
        <a:p>
          <a:r>
            <a:rPr lang="es-ES_tradnl" dirty="0" smtClean="0"/>
            <a:t>Entrada 1ª Planta</a:t>
          </a:r>
          <a:endParaRPr lang="es-ES" dirty="0"/>
        </a:p>
      </dgm:t>
    </dgm:pt>
    <dgm:pt modelId="{858FC9F0-31DB-4F30-9955-0F153A6670CD}" type="parTrans" cxnId="{657F52FB-5492-41B2-A583-26C17BCCBA14}">
      <dgm:prSet/>
      <dgm:spPr/>
      <dgm:t>
        <a:bodyPr/>
        <a:lstStyle/>
        <a:p>
          <a:endParaRPr lang="es-ES"/>
        </a:p>
      </dgm:t>
    </dgm:pt>
    <dgm:pt modelId="{0FEB236C-FE3C-47A9-9E27-8086F293DD82}" type="sibTrans" cxnId="{657F52FB-5492-41B2-A583-26C17BCCBA14}">
      <dgm:prSet/>
      <dgm:spPr/>
      <dgm:t>
        <a:bodyPr/>
        <a:lstStyle/>
        <a:p>
          <a:endParaRPr lang="es-ES"/>
        </a:p>
      </dgm:t>
    </dgm:pt>
    <dgm:pt modelId="{05B82F3D-1CD5-402B-B0D5-D48D1F6E203F}">
      <dgm:prSet phldrT="[Texto]"/>
      <dgm:spPr/>
      <dgm:t>
        <a:bodyPr/>
        <a:lstStyle/>
        <a:p>
          <a:r>
            <a:rPr lang="es-ES_tradnl" dirty="0" smtClean="0"/>
            <a:t>Bibliografía especializada</a:t>
          </a:r>
          <a:endParaRPr lang="es-ES" dirty="0"/>
        </a:p>
      </dgm:t>
    </dgm:pt>
    <dgm:pt modelId="{BA987034-908F-4A53-BAA6-7D4273ADD0E2}" type="parTrans" cxnId="{10D9F0E8-E734-452B-B244-1F112B0D1535}">
      <dgm:prSet/>
      <dgm:spPr/>
      <dgm:t>
        <a:bodyPr/>
        <a:lstStyle/>
        <a:p>
          <a:endParaRPr lang="es-ES"/>
        </a:p>
      </dgm:t>
    </dgm:pt>
    <dgm:pt modelId="{08E0FF12-10DC-4876-8A0E-8BAB078BA6F3}" type="sibTrans" cxnId="{10D9F0E8-E734-452B-B244-1F112B0D1535}">
      <dgm:prSet/>
      <dgm:spPr/>
      <dgm:t>
        <a:bodyPr/>
        <a:lstStyle/>
        <a:p>
          <a:endParaRPr lang="es-ES"/>
        </a:p>
      </dgm:t>
    </dgm:pt>
    <dgm:pt modelId="{7BA8574A-F4FF-42CD-B3D3-8DAE010C4669}">
      <dgm:prSet phldrT="[Texto]"/>
      <dgm:spPr/>
      <dgm:t>
        <a:bodyPr/>
        <a:lstStyle/>
        <a:p>
          <a:r>
            <a:rPr lang="es-ES_tradnl" dirty="0" smtClean="0"/>
            <a:t>1ª Planta y 2ª planta</a:t>
          </a:r>
          <a:endParaRPr lang="es-ES" dirty="0"/>
        </a:p>
      </dgm:t>
    </dgm:pt>
    <dgm:pt modelId="{83E322E8-C088-44BF-8662-3534C857BDF2}" type="parTrans" cxnId="{1BB2B89F-525E-475E-8B08-54E475E52422}">
      <dgm:prSet/>
      <dgm:spPr/>
      <dgm:t>
        <a:bodyPr/>
        <a:lstStyle/>
        <a:p>
          <a:endParaRPr lang="es-ES"/>
        </a:p>
      </dgm:t>
    </dgm:pt>
    <dgm:pt modelId="{D30D257F-47F8-4018-A6CF-7CCA28DF7C72}" type="sibTrans" cxnId="{1BB2B89F-525E-475E-8B08-54E475E52422}">
      <dgm:prSet/>
      <dgm:spPr/>
      <dgm:t>
        <a:bodyPr/>
        <a:lstStyle/>
        <a:p>
          <a:endParaRPr lang="es-ES"/>
        </a:p>
      </dgm:t>
    </dgm:pt>
    <dgm:pt modelId="{55CEF85C-3668-4534-BE97-4E56FF634F0D}">
      <dgm:prSet phldrT="[Texto]"/>
      <dgm:spPr/>
      <dgm:t>
        <a:bodyPr/>
        <a:lstStyle/>
        <a:p>
          <a:r>
            <a:rPr lang="es-ES_tradnl" dirty="0" smtClean="0"/>
            <a:t>HEMEROTECA</a:t>
          </a:r>
          <a:endParaRPr lang="es-ES" dirty="0"/>
        </a:p>
      </dgm:t>
    </dgm:pt>
    <dgm:pt modelId="{ED330291-4A1E-44F3-9EB0-68F66109B16B}" type="parTrans" cxnId="{30C9905A-8C2C-4570-9594-3EFF59FCEA2D}">
      <dgm:prSet/>
      <dgm:spPr/>
      <dgm:t>
        <a:bodyPr/>
        <a:lstStyle/>
        <a:p>
          <a:endParaRPr lang="es-ES"/>
        </a:p>
      </dgm:t>
    </dgm:pt>
    <dgm:pt modelId="{C4E1A35F-1EE0-430F-9A57-07E9B70ECDC9}" type="sibTrans" cxnId="{30C9905A-8C2C-4570-9594-3EFF59FCEA2D}">
      <dgm:prSet/>
      <dgm:spPr/>
      <dgm:t>
        <a:bodyPr/>
        <a:lstStyle/>
        <a:p>
          <a:endParaRPr lang="es-ES"/>
        </a:p>
      </dgm:t>
    </dgm:pt>
    <dgm:pt modelId="{DC77B0B0-A27C-454E-9EAC-3BE0E3CED05E}">
      <dgm:prSet phldrT="[Texto]"/>
      <dgm:spPr/>
      <dgm:t>
        <a:bodyPr/>
        <a:lstStyle/>
        <a:p>
          <a:r>
            <a:rPr lang="es-ES_tradnl" dirty="0" smtClean="0"/>
            <a:t>Publicaciones periódicas</a:t>
          </a:r>
          <a:endParaRPr lang="es-ES" dirty="0"/>
        </a:p>
      </dgm:t>
    </dgm:pt>
    <dgm:pt modelId="{4A1F736F-20B5-4627-B2C1-BB7AAAD7D791}" type="parTrans" cxnId="{476D651B-9428-4565-ACF2-F36BC3A3871A}">
      <dgm:prSet/>
      <dgm:spPr/>
      <dgm:t>
        <a:bodyPr/>
        <a:lstStyle/>
        <a:p>
          <a:endParaRPr lang="es-ES"/>
        </a:p>
      </dgm:t>
    </dgm:pt>
    <dgm:pt modelId="{9C3D7094-058B-478A-88ED-B7D1110DD63B}" type="sibTrans" cxnId="{476D651B-9428-4565-ACF2-F36BC3A3871A}">
      <dgm:prSet/>
      <dgm:spPr/>
      <dgm:t>
        <a:bodyPr/>
        <a:lstStyle/>
        <a:p>
          <a:endParaRPr lang="es-ES"/>
        </a:p>
      </dgm:t>
    </dgm:pt>
    <dgm:pt modelId="{F2CE00BB-97B8-4D05-8C3B-585162364834}">
      <dgm:prSet phldrT="[Texto]"/>
      <dgm:spPr/>
      <dgm:t>
        <a:bodyPr/>
        <a:lstStyle/>
        <a:p>
          <a:r>
            <a:rPr lang="es-ES_tradnl" dirty="0" smtClean="0"/>
            <a:t>Planta Baja</a:t>
          </a:r>
          <a:endParaRPr lang="es-ES" dirty="0"/>
        </a:p>
      </dgm:t>
    </dgm:pt>
    <dgm:pt modelId="{743107EF-93DF-4CC4-B313-73EB47EF31C9}" type="parTrans" cxnId="{FFB7B8FA-756A-4CC6-9C82-267B161C2AEC}">
      <dgm:prSet/>
      <dgm:spPr/>
      <dgm:t>
        <a:bodyPr/>
        <a:lstStyle/>
        <a:p>
          <a:endParaRPr lang="es-ES"/>
        </a:p>
      </dgm:t>
    </dgm:pt>
    <dgm:pt modelId="{173964B8-9E12-44F0-A36D-51A257010345}" type="sibTrans" cxnId="{FFB7B8FA-756A-4CC6-9C82-267B161C2AEC}">
      <dgm:prSet/>
      <dgm:spPr/>
      <dgm:t>
        <a:bodyPr/>
        <a:lstStyle/>
        <a:p>
          <a:endParaRPr lang="es-ES"/>
        </a:p>
      </dgm:t>
    </dgm:pt>
    <dgm:pt modelId="{807FAC82-8858-4528-9DD9-3C5670CFEFD7}">
      <dgm:prSet phldrT="[Texto]"/>
      <dgm:spPr/>
      <dgm:t>
        <a:bodyPr/>
        <a:lstStyle/>
        <a:p>
          <a:r>
            <a:rPr lang="es-ES_tradnl" dirty="0" smtClean="0"/>
            <a:t>SALA DE FONDO ANTIGUO</a:t>
          </a:r>
          <a:endParaRPr lang="es-ES" dirty="0"/>
        </a:p>
      </dgm:t>
    </dgm:pt>
    <dgm:pt modelId="{F8A207D9-2672-4CE3-8B0B-DBCC07CDF331}" type="parTrans" cxnId="{88D75F51-25F3-4A74-8159-64CAB6BE4325}">
      <dgm:prSet/>
      <dgm:spPr/>
      <dgm:t>
        <a:bodyPr/>
        <a:lstStyle/>
        <a:p>
          <a:endParaRPr lang="es-ES"/>
        </a:p>
      </dgm:t>
    </dgm:pt>
    <dgm:pt modelId="{2637FAEB-64F9-459D-A10C-3F0431026C1C}" type="sibTrans" cxnId="{88D75F51-25F3-4A74-8159-64CAB6BE4325}">
      <dgm:prSet/>
      <dgm:spPr/>
      <dgm:t>
        <a:bodyPr/>
        <a:lstStyle/>
        <a:p>
          <a:endParaRPr lang="es-ES"/>
        </a:p>
      </dgm:t>
    </dgm:pt>
    <dgm:pt modelId="{29E77356-8397-4759-8754-5849249F93C5}">
      <dgm:prSet phldrT="[Texto]"/>
      <dgm:spPr/>
      <dgm:t>
        <a:bodyPr/>
        <a:lstStyle/>
        <a:p>
          <a:r>
            <a:rPr lang="es-ES_tradnl" dirty="0" smtClean="0"/>
            <a:t>Obras de S XVI-XIX</a:t>
          </a:r>
          <a:endParaRPr lang="es-ES" dirty="0"/>
        </a:p>
      </dgm:t>
    </dgm:pt>
    <dgm:pt modelId="{A1BE3E64-3C07-4FA2-9273-C16AE49A9D93}" type="parTrans" cxnId="{DBDE9AB8-0991-465E-8EE5-2D15B28E9D85}">
      <dgm:prSet/>
      <dgm:spPr/>
      <dgm:t>
        <a:bodyPr/>
        <a:lstStyle/>
        <a:p>
          <a:endParaRPr lang="es-ES"/>
        </a:p>
      </dgm:t>
    </dgm:pt>
    <dgm:pt modelId="{9955A172-AE4E-4FAE-8784-3162474E6411}" type="sibTrans" cxnId="{DBDE9AB8-0991-465E-8EE5-2D15B28E9D85}">
      <dgm:prSet/>
      <dgm:spPr/>
      <dgm:t>
        <a:bodyPr/>
        <a:lstStyle/>
        <a:p>
          <a:endParaRPr lang="es-ES"/>
        </a:p>
      </dgm:t>
    </dgm:pt>
    <dgm:pt modelId="{CD05F7FC-25C7-493A-900F-905D8D167D8C}">
      <dgm:prSet/>
      <dgm:spPr/>
      <dgm:t>
        <a:bodyPr/>
        <a:lstStyle/>
        <a:p>
          <a:r>
            <a:rPr lang="es-ES_tradnl" dirty="0" smtClean="0"/>
            <a:t>SALA DE LIBRE ACCESO</a:t>
          </a:r>
          <a:endParaRPr lang="es-ES" dirty="0"/>
        </a:p>
      </dgm:t>
    </dgm:pt>
    <dgm:pt modelId="{B1FD8C0A-B1D7-4448-B9F4-75FE3A6A1493}" type="parTrans" cxnId="{5579E95C-35B7-4986-8E96-2BC52945BF3E}">
      <dgm:prSet/>
      <dgm:spPr/>
      <dgm:t>
        <a:bodyPr/>
        <a:lstStyle/>
        <a:p>
          <a:endParaRPr lang="es-ES"/>
        </a:p>
      </dgm:t>
    </dgm:pt>
    <dgm:pt modelId="{D8AC27D3-6FAD-4D1E-A3DB-3A58BF9B6437}" type="sibTrans" cxnId="{5579E95C-35B7-4986-8E96-2BC52945BF3E}">
      <dgm:prSet/>
      <dgm:spPr/>
      <dgm:t>
        <a:bodyPr/>
        <a:lstStyle/>
        <a:p>
          <a:endParaRPr lang="es-ES"/>
        </a:p>
      </dgm:t>
    </dgm:pt>
    <dgm:pt modelId="{DE36143D-0598-4A23-B004-60DD24915C51}">
      <dgm:prSet phldrT="[Texto]"/>
      <dgm:spPr/>
      <dgm:t>
        <a:bodyPr/>
        <a:lstStyle/>
        <a:p>
          <a:r>
            <a:rPr lang="es-ES_tradnl" dirty="0" smtClean="0"/>
            <a:t>Sala de Trabajo en Grupo</a:t>
          </a:r>
          <a:endParaRPr lang="es-ES" dirty="0"/>
        </a:p>
      </dgm:t>
    </dgm:pt>
    <dgm:pt modelId="{E33D9B3E-9CBB-4FF7-8331-76FF64779CCC}" type="parTrans" cxnId="{FE5D25D1-4018-4F73-B6DD-C33A8C015E3F}">
      <dgm:prSet/>
      <dgm:spPr/>
    </dgm:pt>
    <dgm:pt modelId="{414E8B36-0ADA-4616-8F74-A6C700EB28B7}" type="sibTrans" cxnId="{FE5D25D1-4018-4F73-B6DD-C33A8C015E3F}">
      <dgm:prSet/>
      <dgm:spPr/>
    </dgm:pt>
    <dgm:pt modelId="{DAB7410D-EC58-4F63-BAA8-9D017620E634}" type="pres">
      <dgm:prSet presAssocID="{FC06FE84-315A-4E1E-8D85-606F1BA7E45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3AB603AC-FC93-4730-AE2A-99831CED33B6}" type="pres">
      <dgm:prSet presAssocID="{914268E5-31FA-4FBA-AB8B-BE5176B0267D}" presName="comp" presStyleCnt="0"/>
      <dgm:spPr/>
    </dgm:pt>
    <dgm:pt modelId="{4843A295-2776-4FF1-94F3-F5DA37B511B7}" type="pres">
      <dgm:prSet presAssocID="{914268E5-31FA-4FBA-AB8B-BE5176B0267D}" presName="box" presStyleLbl="node1" presStyleIdx="0" presStyleCnt="4"/>
      <dgm:spPr/>
      <dgm:t>
        <a:bodyPr/>
        <a:lstStyle/>
        <a:p>
          <a:endParaRPr lang="es-ES"/>
        </a:p>
      </dgm:t>
    </dgm:pt>
    <dgm:pt modelId="{72A0E072-CEC3-4BAA-9641-2D64A439D115}" type="pres">
      <dgm:prSet presAssocID="{914268E5-31FA-4FBA-AB8B-BE5176B0267D}" presName="img" presStyleLbl="fgImgPlace1" presStyleIdx="0" presStyleCnt="4" custLinFactNeighborX="1486" custLinFactNeighborY="-1250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7EBB642B-3039-485C-B6A0-C6B4642B2D33}" type="pres">
      <dgm:prSet presAssocID="{914268E5-31FA-4FBA-AB8B-BE5176B0267D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5AB6CDB-D421-4A2C-B843-DAD8802D81FB}" type="pres">
      <dgm:prSet presAssocID="{8FE8E4B2-2D60-4F57-8695-D138E13286DF}" presName="spacer" presStyleCnt="0"/>
      <dgm:spPr/>
    </dgm:pt>
    <dgm:pt modelId="{EBF472ED-6C57-4988-88F5-9149142D2120}" type="pres">
      <dgm:prSet presAssocID="{CD05F7FC-25C7-493A-900F-905D8D167D8C}" presName="comp" presStyleCnt="0"/>
      <dgm:spPr/>
    </dgm:pt>
    <dgm:pt modelId="{9F761AF0-2F45-4D8D-985B-FE655C184D79}" type="pres">
      <dgm:prSet presAssocID="{CD05F7FC-25C7-493A-900F-905D8D167D8C}" presName="box" presStyleLbl="node1" presStyleIdx="1" presStyleCnt="4"/>
      <dgm:spPr/>
      <dgm:t>
        <a:bodyPr/>
        <a:lstStyle/>
        <a:p>
          <a:endParaRPr lang="es-ES"/>
        </a:p>
      </dgm:t>
    </dgm:pt>
    <dgm:pt modelId="{BA8924B3-6561-45EC-A165-9CC837CAE34D}" type="pres">
      <dgm:prSet presAssocID="{CD05F7FC-25C7-493A-900F-905D8D167D8C}" presName="img" presStyleLbl="fgImgPlace1" presStyleIdx="1" presStyleCnt="4" custLinFactNeighborX="-4490" custLinFactNeighborY="-893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DB07ED9B-4979-4FE5-86DD-0ED9163E2F2D}" type="pres">
      <dgm:prSet presAssocID="{CD05F7FC-25C7-493A-900F-905D8D167D8C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7AB0F85-64FA-47FD-A13D-EC86DF70F9AA}" type="pres">
      <dgm:prSet presAssocID="{D8AC27D3-6FAD-4D1E-A3DB-3A58BF9B6437}" presName="spacer" presStyleCnt="0"/>
      <dgm:spPr/>
    </dgm:pt>
    <dgm:pt modelId="{92E9958B-C25B-4ABB-AC83-9DAB815CD0A8}" type="pres">
      <dgm:prSet presAssocID="{55CEF85C-3668-4534-BE97-4E56FF634F0D}" presName="comp" presStyleCnt="0"/>
      <dgm:spPr/>
    </dgm:pt>
    <dgm:pt modelId="{99184496-887F-4AEE-9392-6EF84A35C56A}" type="pres">
      <dgm:prSet presAssocID="{55CEF85C-3668-4534-BE97-4E56FF634F0D}" presName="box" presStyleLbl="node1" presStyleIdx="2" presStyleCnt="4"/>
      <dgm:spPr/>
      <dgm:t>
        <a:bodyPr/>
        <a:lstStyle/>
        <a:p>
          <a:endParaRPr lang="es-ES"/>
        </a:p>
      </dgm:t>
    </dgm:pt>
    <dgm:pt modelId="{E99CF785-1E71-40E5-B7D1-2D5B9534A4F0}" type="pres">
      <dgm:prSet presAssocID="{55CEF85C-3668-4534-BE97-4E56FF634F0D}" presName="img" presStyleLbl="fgImgPlace1" presStyleIdx="2" presStyleCnt="4" custLinFactNeighborX="7462" custLinFactNeighborY="-1418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44948A20-7B2D-4C4C-91C0-E754BE07F800}" type="pres">
      <dgm:prSet presAssocID="{55CEF85C-3668-4534-BE97-4E56FF634F0D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868B444-455C-466B-B4E2-6B3F16252255}" type="pres">
      <dgm:prSet presAssocID="{C4E1A35F-1EE0-430F-9A57-07E9B70ECDC9}" presName="spacer" presStyleCnt="0"/>
      <dgm:spPr/>
    </dgm:pt>
    <dgm:pt modelId="{CF5B66CB-D6C8-4D71-BF14-58C676B2D4A8}" type="pres">
      <dgm:prSet presAssocID="{807FAC82-8858-4528-9DD9-3C5670CFEFD7}" presName="comp" presStyleCnt="0"/>
      <dgm:spPr/>
    </dgm:pt>
    <dgm:pt modelId="{E41C9AB7-1259-4885-BD3F-50E3185A0DA1}" type="pres">
      <dgm:prSet presAssocID="{807FAC82-8858-4528-9DD9-3C5670CFEFD7}" presName="box" presStyleLbl="node1" presStyleIdx="3" presStyleCnt="4"/>
      <dgm:spPr/>
      <dgm:t>
        <a:bodyPr/>
        <a:lstStyle/>
        <a:p>
          <a:endParaRPr lang="es-ES"/>
        </a:p>
      </dgm:t>
    </dgm:pt>
    <dgm:pt modelId="{9462EA85-20E8-4327-9185-EC45AA97722E}" type="pres">
      <dgm:prSet presAssocID="{807FAC82-8858-4528-9DD9-3C5670CFEFD7}" presName="img" presStyleLbl="fgImgPlace1" presStyleIdx="3" presStyleCnt="4" custLinFactNeighborX="1486" custLinFactNeighborY="701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4A2881B6-17DB-4460-8FCB-95CBE067D2E6}" type="pres">
      <dgm:prSet presAssocID="{807FAC82-8858-4528-9DD9-3C5670CFEFD7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DF02B85-6FD8-4BBB-85EB-56986B75D1A2}" type="presOf" srcId="{55CEF85C-3668-4534-BE97-4E56FF634F0D}" destId="{99184496-887F-4AEE-9392-6EF84A35C56A}" srcOrd="0" destOrd="0" presId="urn:microsoft.com/office/officeart/2005/8/layout/vList4"/>
    <dgm:cxn modelId="{D464C6FD-89CC-4F01-BF19-CAB1EB558027}" type="presOf" srcId="{55CEF85C-3668-4534-BE97-4E56FF634F0D}" destId="{44948A20-7B2D-4C4C-91C0-E754BE07F800}" srcOrd="1" destOrd="0" presId="urn:microsoft.com/office/officeart/2005/8/layout/vList4"/>
    <dgm:cxn modelId="{C6CE3B3F-0972-4633-A4DC-6C39EA5FD07A}" type="presOf" srcId="{249EB385-D7E6-4FC5-BDFC-15D9A5A5350B}" destId="{7EBB642B-3039-485C-B6A0-C6B4642B2D33}" srcOrd="1" destOrd="1" presId="urn:microsoft.com/office/officeart/2005/8/layout/vList4"/>
    <dgm:cxn modelId="{6FA7FD4F-E669-4FCC-88AC-7BFB5D27C593}" type="presOf" srcId="{05B82F3D-1CD5-402B-B0D5-D48D1F6E203F}" destId="{9F761AF0-2F45-4D8D-985B-FE655C184D79}" srcOrd="0" destOrd="1" presId="urn:microsoft.com/office/officeart/2005/8/layout/vList4"/>
    <dgm:cxn modelId="{215EB4C4-6424-4E64-AE25-F66440A4F016}" type="presOf" srcId="{914268E5-31FA-4FBA-AB8B-BE5176B0267D}" destId="{4843A295-2776-4FF1-94F3-F5DA37B511B7}" srcOrd="0" destOrd="0" presId="urn:microsoft.com/office/officeart/2005/8/layout/vList4"/>
    <dgm:cxn modelId="{326E8BA0-0E6A-46D1-B43A-F5A496907C4D}" type="presOf" srcId="{807FAC82-8858-4528-9DD9-3C5670CFEFD7}" destId="{4A2881B6-17DB-4460-8FCB-95CBE067D2E6}" srcOrd="1" destOrd="0" presId="urn:microsoft.com/office/officeart/2005/8/layout/vList4"/>
    <dgm:cxn modelId="{FE5D25D1-4018-4F73-B6DD-C33A8C015E3F}" srcId="{55CEF85C-3668-4534-BE97-4E56FF634F0D}" destId="{DE36143D-0598-4A23-B004-60DD24915C51}" srcOrd="1" destOrd="0" parTransId="{E33D9B3E-9CBB-4FF7-8331-76FF64779CCC}" sibTransId="{414E8B36-0ADA-4616-8F74-A6C700EB28B7}"/>
    <dgm:cxn modelId="{D32848CF-8864-46AE-9C15-29B089F7ACC5}" type="presOf" srcId="{914268E5-31FA-4FBA-AB8B-BE5176B0267D}" destId="{7EBB642B-3039-485C-B6A0-C6B4642B2D33}" srcOrd="1" destOrd="0" presId="urn:microsoft.com/office/officeart/2005/8/layout/vList4"/>
    <dgm:cxn modelId="{969ABEE3-88CC-4C47-9D65-CF29709B0C8F}" type="presOf" srcId="{7BA8574A-F4FF-42CD-B3D3-8DAE010C4669}" destId="{DB07ED9B-4979-4FE5-86DD-0ED9163E2F2D}" srcOrd="1" destOrd="2" presId="urn:microsoft.com/office/officeart/2005/8/layout/vList4"/>
    <dgm:cxn modelId="{6D5E282F-7B0D-4F21-80E1-F4BE03C00255}" type="presOf" srcId="{29E77356-8397-4759-8754-5849249F93C5}" destId="{4A2881B6-17DB-4460-8FCB-95CBE067D2E6}" srcOrd="1" destOrd="1" presId="urn:microsoft.com/office/officeart/2005/8/layout/vList4"/>
    <dgm:cxn modelId="{5579E95C-35B7-4986-8E96-2BC52945BF3E}" srcId="{FC06FE84-315A-4E1E-8D85-606F1BA7E45C}" destId="{CD05F7FC-25C7-493A-900F-905D8D167D8C}" srcOrd="1" destOrd="0" parTransId="{B1FD8C0A-B1D7-4448-B9F4-75FE3A6A1493}" sibTransId="{D8AC27D3-6FAD-4D1E-A3DB-3A58BF9B6437}"/>
    <dgm:cxn modelId="{7373E231-F0CA-4F41-B83B-70D342C6866B}" type="presOf" srcId="{DC77B0B0-A27C-454E-9EAC-3BE0E3CED05E}" destId="{99184496-887F-4AEE-9392-6EF84A35C56A}" srcOrd="0" destOrd="1" presId="urn:microsoft.com/office/officeart/2005/8/layout/vList4"/>
    <dgm:cxn modelId="{DBDE9AB8-0991-465E-8EE5-2D15B28E9D85}" srcId="{807FAC82-8858-4528-9DD9-3C5670CFEFD7}" destId="{29E77356-8397-4759-8754-5849249F93C5}" srcOrd="0" destOrd="0" parTransId="{A1BE3E64-3C07-4FA2-9273-C16AE49A9D93}" sibTransId="{9955A172-AE4E-4FAE-8784-3162474E6411}"/>
    <dgm:cxn modelId="{4895D1D5-599F-4182-A61D-AB34F9AE1F07}" type="presOf" srcId="{F2CE00BB-97B8-4D05-8C3B-585162364834}" destId="{44948A20-7B2D-4C4C-91C0-E754BE07F800}" srcOrd="1" destOrd="3" presId="urn:microsoft.com/office/officeart/2005/8/layout/vList4"/>
    <dgm:cxn modelId="{12FFDD39-DDDD-415F-8819-53572C890F0A}" type="presOf" srcId="{29E77356-8397-4759-8754-5849249F93C5}" destId="{E41C9AB7-1259-4885-BD3F-50E3185A0DA1}" srcOrd="0" destOrd="1" presId="urn:microsoft.com/office/officeart/2005/8/layout/vList4"/>
    <dgm:cxn modelId="{81843278-C04A-4413-8FC6-1E9F2275706D}" type="presOf" srcId="{DE36143D-0598-4A23-B004-60DD24915C51}" destId="{99184496-887F-4AEE-9392-6EF84A35C56A}" srcOrd="0" destOrd="2" presId="urn:microsoft.com/office/officeart/2005/8/layout/vList4"/>
    <dgm:cxn modelId="{0FFFC70F-F761-4BC5-BDB8-2594B44B23EB}" type="presOf" srcId="{DC77B0B0-A27C-454E-9EAC-3BE0E3CED05E}" destId="{44948A20-7B2D-4C4C-91C0-E754BE07F800}" srcOrd="1" destOrd="1" presId="urn:microsoft.com/office/officeart/2005/8/layout/vList4"/>
    <dgm:cxn modelId="{F6AE1A78-ED46-43D1-9AFC-D6AC2FA45533}" type="presOf" srcId="{CD05F7FC-25C7-493A-900F-905D8D167D8C}" destId="{9F761AF0-2F45-4D8D-985B-FE655C184D79}" srcOrd="0" destOrd="0" presId="urn:microsoft.com/office/officeart/2005/8/layout/vList4"/>
    <dgm:cxn modelId="{C13D671C-38FB-4E82-B4B3-216F88CFF05D}" type="presOf" srcId="{E7CBF587-9643-490E-B8CA-0D010AE49513}" destId="{4843A295-2776-4FF1-94F3-F5DA37B511B7}" srcOrd="0" destOrd="2" presId="urn:microsoft.com/office/officeart/2005/8/layout/vList4"/>
    <dgm:cxn modelId="{E21CFB92-EAEB-4A1D-A570-8CED69C7E2C6}" srcId="{FC06FE84-315A-4E1E-8D85-606F1BA7E45C}" destId="{914268E5-31FA-4FBA-AB8B-BE5176B0267D}" srcOrd="0" destOrd="0" parTransId="{416E5D89-C92D-4BA2-A698-13583E8EE91C}" sibTransId="{8FE8E4B2-2D60-4F57-8695-D138E13286DF}"/>
    <dgm:cxn modelId="{88ABD33B-219C-44AC-AB22-99EBBEBD4951}" type="presOf" srcId="{DE36143D-0598-4A23-B004-60DD24915C51}" destId="{44948A20-7B2D-4C4C-91C0-E754BE07F800}" srcOrd="1" destOrd="2" presId="urn:microsoft.com/office/officeart/2005/8/layout/vList4"/>
    <dgm:cxn modelId="{30C9905A-8C2C-4570-9594-3EFF59FCEA2D}" srcId="{FC06FE84-315A-4E1E-8D85-606F1BA7E45C}" destId="{55CEF85C-3668-4534-BE97-4E56FF634F0D}" srcOrd="2" destOrd="0" parTransId="{ED330291-4A1E-44F3-9EB0-68F66109B16B}" sibTransId="{C4E1A35F-1EE0-430F-9A57-07E9B70ECDC9}"/>
    <dgm:cxn modelId="{FFB7B8FA-756A-4CC6-9C82-267B161C2AEC}" srcId="{55CEF85C-3668-4534-BE97-4E56FF634F0D}" destId="{F2CE00BB-97B8-4D05-8C3B-585162364834}" srcOrd="2" destOrd="0" parTransId="{743107EF-93DF-4CC4-B313-73EB47EF31C9}" sibTransId="{173964B8-9E12-44F0-A36D-51A257010345}"/>
    <dgm:cxn modelId="{63643CD3-9A13-4291-9428-267F0047FD89}" type="presOf" srcId="{CD05F7FC-25C7-493A-900F-905D8D167D8C}" destId="{DB07ED9B-4979-4FE5-86DD-0ED9163E2F2D}" srcOrd="1" destOrd="0" presId="urn:microsoft.com/office/officeart/2005/8/layout/vList4"/>
    <dgm:cxn modelId="{E0D7C88E-CA21-4C11-B0F6-D3DCD552C5FF}" type="presOf" srcId="{F2CE00BB-97B8-4D05-8C3B-585162364834}" destId="{99184496-887F-4AEE-9392-6EF84A35C56A}" srcOrd="0" destOrd="3" presId="urn:microsoft.com/office/officeart/2005/8/layout/vList4"/>
    <dgm:cxn modelId="{AF91578D-6340-4752-8920-65450FED7246}" type="presOf" srcId="{249EB385-D7E6-4FC5-BDFC-15D9A5A5350B}" destId="{4843A295-2776-4FF1-94F3-F5DA37B511B7}" srcOrd="0" destOrd="1" presId="urn:microsoft.com/office/officeart/2005/8/layout/vList4"/>
    <dgm:cxn modelId="{476D651B-9428-4565-ACF2-F36BC3A3871A}" srcId="{55CEF85C-3668-4534-BE97-4E56FF634F0D}" destId="{DC77B0B0-A27C-454E-9EAC-3BE0E3CED05E}" srcOrd="0" destOrd="0" parTransId="{4A1F736F-20B5-4627-B2C1-BB7AAAD7D791}" sibTransId="{9C3D7094-058B-478A-88ED-B7D1110DD63B}"/>
    <dgm:cxn modelId="{A36DFF64-0AB9-4D20-82B1-99186BC03C6F}" type="presOf" srcId="{05B82F3D-1CD5-402B-B0D5-D48D1F6E203F}" destId="{DB07ED9B-4979-4FE5-86DD-0ED9163E2F2D}" srcOrd="1" destOrd="1" presId="urn:microsoft.com/office/officeart/2005/8/layout/vList4"/>
    <dgm:cxn modelId="{544D4C83-7ACA-4235-90B7-CE13B1396578}" type="presOf" srcId="{807FAC82-8858-4528-9DD9-3C5670CFEFD7}" destId="{E41C9AB7-1259-4885-BD3F-50E3185A0DA1}" srcOrd="0" destOrd="0" presId="urn:microsoft.com/office/officeart/2005/8/layout/vList4"/>
    <dgm:cxn modelId="{1BB2B89F-525E-475E-8B08-54E475E52422}" srcId="{CD05F7FC-25C7-493A-900F-905D8D167D8C}" destId="{7BA8574A-F4FF-42CD-B3D3-8DAE010C4669}" srcOrd="1" destOrd="0" parTransId="{83E322E8-C088-44BF-8662-3534C857BDF2}" sibTransId="{D30D257F-47F8-4018-A6CF-7CCA28DF7C72}"/>
    <dgm:cxn modelId="{88D75F51-25F3-4A74-8159-64CAB6BE4325}" srcId="{FC06FE84-315A-4E1E-8D85-606F1BA7E45C}" destId="{807FAC82-8858-4528-9DD9-3C5670CFEFD7}" srcOrd="3" destOrd="0" parTransId="{F8A207D9-2672-4CE3-8B0B-DBCC07CDF331}" sibTransId="{2637FAEB-64F9-459D-A10C-3F0431026C1C}"/>
    <dgm:cxn modelId="{FE1CE7B8-D617-4F9D-947B-D7317A99D680}" type="presOf" srcId="{7BA8574A-F4FF-42CD-B3D3-8DAE010C4669}" destId="{9F761AF0-2F45-4D8D-985B-FE655C184D79}" srcOrd="0" destOrd="2" presId="urn:microsoft.com/office/officeart/2005/8/layout/vList4"/>
    <dgm:cxn modelId="{E4D8F24A-215A-45D5-8347-2CD977067EF9}" type="presOf" srcId="{FC06FE84-315A-4E1E-8D85-606F1BA7E45C}" destId="{DAB7410D-EC58-4F63-BAA8-9D017620E634}" srcOrd="0" destOrd="0" presId="urn:microsoft.com/office/officeart/2005/8/layout/vList4"/>
    <dgm:cxn modelId="{10D9F0E8-E734-452B-B244-1F112B0D1535}" srcId="{CD05F7FC-25C7-493A-900F-905D8D167D8C}" destId="{05B82F3D-1CD5-402B-B0D5-D48D1F6E203F}" srcOrd="0" destOrd="0" parTransId="{BA987034-908F-4A53-BAA6-7D4273ADD0E2}" sibTransId="{08E0FF12-10DC-4876-8A0E-8BAB078BA6F3}"/>
    <dgm:cxn modelId="{04B873BA-ACA9-4E14-9D4B-FD83C1036CA7}" srcId="{914268E5-31FA-4FBA-AB8B-BE5176B0267D}" destId="{249EB385-D7E6-4FC5-BDFC-15D9A5A5350B}" srcOrd="0" destOrd="0" parTransId="{A8A061AF-84AE-43AC-8C5D-E996ED7D5166}" sibTransId="{ED378960-1693-48B6-AC72-C447520E2035}"/>
    <dgm:cxn modelId="{1366F71B-483D-45FB-8505-9F5FC4BC1078}" type="presOf" srcId="{E7CBF587-9643-490E-B8CA-0D010AE49513}" destId="{7EBB642B-3039-485C-B6A0-C6B4642B2D33}" srcOrd="1" destOrd="2" presId="urn:microsoft.com/office/officeart/2005/8/layout/vList4"/>
    <dgm:cxn modelId="{657F52FB-5492-41B2-A583-26C17BCCBA14}" srcId="{914268E5-31FA-4FBA-AB8B-BE5176B0267D}" destId="{E7CBF587-9643-490E-B8CA-0D010AE49513}" srcOrd="1" destOrd="0" parTransId="{858FC9F0-31DB-4F30-9955-0F153A6670CD}" sibTransId="{0FEB236C-FE3C-47A9-9E27-8086F293DD82}"/>
    <dgm:cxn modelId="{20B4ACBC-EC71-4A07-B0EA-A372A58B885C}" type="presParOf" srcId="{DAB7410D-EC58-4F63-BAA8-9D017620E634}" destId="{3AB603AC-FC93-4730-AE2A-99831CED33B6}" srcOrd="0" destOrd="0" presId="urn:microsoft.com/office/officeart/2005/8/layout/vList4"/>
    <dgm:cxn modelId="{41A6694A-5923-4DCB-A84F-67AFB137246C}" type="presParOf" srcId="{3AB603AC-FC93-4730-AE2A-99831CED33B6}" destId="{4843A295-2776-4FF1-94F3-F5DA37B511B7}" srcOrd="0" destOrd="0" presId="urn:microsoft.com/office/officeart/2005/8/layout/vList4"/>
    <dgm:cxn modelId="{BE013E90-3617-40C2-89D5-A0F3ABF204D7}" type="presParOf" srcId="{3AB603AC-FC93-4730-AE2A-99831CED33B6}" destId="{72A0E072-CEC3-4BAA-9641-2D64A439D115}" srcOrd="1" destOrd="0" presId="urn:microsoft.com/office/officeart/2005/8/layout/vList4"/>
    <dgm:cxn modelId="{42183CD7-BA77-4223-8A7C-2E07B5661802}" type="presParOf" srcId="{3AB603AC-FC93-4730-AE2A-99831CED33B6}" destId="{7EBB642B-3039-485C-B6A0-C6B4642B2D33}" srcOrd="2" destOrd="0" presId="urn:microsoft.com/office/officeart/2005/8/layout/vList4"/>
    <dgm:cxn modelId="{F1494CAA-DB0B-4018-9BEA-4B39263CC2BC}" type="presParOf" srcId="{DAB7410D-EC58-4F63-BAA8-9D017620E634}" destId="{35AB6CDB-D421-4A2C-B843-DAD8802D81FB}" srcOrd="1" destOrd="0" presId="urn:microsoft.com/office/officeart/2005/8/layout/vList4"/>
    <dgm:cxn modelId="{6C5EE0B2-345D-495B-BB71-B7C7EEF981CB}" type="presParOf" srcId="{DAB7410D-EC58-4F63-BAA8-9D017620E634}" destId="{EBF472ED-6C57-4988-88F5-9149142D2120}" srcOrd="2" destOrd="0" presId="urn:microsoft.com/office/officeart/2005/8/layout/vList4"/>
    <dgm:cxn modelId="{0E0E2BF8-0AB4-488A-899C-59819819373D}" type="presParOf" srcId="{EBF472ED-6C57-4988-88F5-9149142D2120}" destId="{9F761AF0-2F45-4D8D-985B-FE655C184D79}" srcOrd="0" destOrd="0" presId="urn:microsoft.com/office/officeart/2005/8/layout/vList4"/>
    <dgm:cxn modelId="{54867856-DE45-4690-BF7D-8A084C505B4D}" type="presParOf" srcId="{EBF472ED-6C57-4988-88F5-9149142D2120}" destId="{BA8924B3-6561-45EC-A165-9CC837CAE34D}" srcOrd="1" destOrd="0" presId="urn:microsoft.com/office/officeart/2005/8/layout/vList4"/>
    <dgm:cxn modelId="{DD2F0AE0-8486-477E-A970-A5234D047553}" type="presParOf" srcId="{EBF472ED-6C57-4988-88F5-9149142D2120}" destId="{DB07ED9B-4979-4FE5-86DD-0ED9163E2F2D}" srcOrd="2" destOrd="0" presId="urn:microsoft.com/office/officeart/2005/8/layout/vList4"/>
    <dgm:cxn modelId="{ED7535D0-75BB-412A-ACDC-04640055D6E8}" type="presParOf" srcId="{DAB7410D-EC58-4F63-BAA8-9D017620E634}" destId="{17AB0F85-64FA-47FD-A13D-EC86DF70F9AA}" srcOrd="3" destOrd="0" presId="urn:microsoft.com/office/officeart/2005/8/layout/vList4"/>
    <dgm:cxn modelId="{6E502260-12BD-4746-A4F6-6B04AE430FA5}" type="presParOf" srcId="{DAB7410D-EC58-4F63-BAA8-9D017620E634}" destId="{92E9958B-C25B-4ABB-AC83-9DAB815CD0A8}" srcOrd="4" destOrd="0" presId="urn:microsoft.com/office/officeart/2005/8/layout/vList4"/>
    <dgm:cxn modelId="{B81D06DA-DF9C-4478-8176-899B50CA872F}" type="presParOf" srcId="{92E9958B-C25B-4ABB-AC83-9DAB815CD0A8}" destId="{99184496-887F-4AEE-9392-6EF84A35C56A}" srcOrd="0" destOrd="0" presId="urn:microsoft.com/office/officeart/2005/8/layout/vList4"/>
    <dgm:cxn modelId="{83AB8F83-113A-47B7-94D5-CED79FB988D4}" type="presParOf" srcId="{92E9958B-C25B-4ABB-AC83-9DAB815CD0A8}" destId="{E99CF785-1E71-40E5-B7D1-2D5B9534A4F0}" srcOrd="1" destOrd="0" presId="urn:microsoft.com/office/officeart/2005/8/layout/vList4"/>
    <dgm:cxn modelId="{3DE04D3C-94CF-4351-9833-B9DC4EAA133E}" type="presParOf" srcId="{92E9958B-C25B-4ABB-AC83-9DAB815CD0A8}" destId="{44948A20-7B2D-4C4C-91C0-E754BE07F800}" srcOrd="2" destOrd="0" presId="urn:microsoft.com/office/officeart/2005/8/layout/vList4"/>
    <dgm:cxn modelId="{42D3C4FF-EC88-415C-97F9-5D5EDBD6D6DF}" type="presParOf" srcId="{DAB7410D-EC58-4F63-BAA8-9D017620E634}" destId="{B868B444-455C-466B-B4E2-6B3F16252255}" srcOrd="5" destOrd="0" presId="urn:microsoft.com/office/officeart/2005/8/layout/vList4"/>
    <dgm:cxn modelId="{952BFD51-6E49-4644-AC60-78B3EF0B2BCC}" type="presParOf" srcId="{DAB7410D-EC58-4F63-BAA8-9D017620E634}" destId="{CF5B66CB-D6C8-4D71-BF14-58C676B2D4A8}" srcOrd="6" destOrd="0" presId="urn:microsoft.com/office/officeart/2005/8/layout/vList4"/>
    <dgm:cxn modelId="{6A3C4952-ACC9-4039-B6B2-10D8FB06ACE5}" type="presParOf" srcId="{CF5B66CB-D6C8-4D71-BF14-58C676B2D4A8}" destId="{E41C9AB7-1259-4885-BD3F-50E3185A0DA1}" srcOrd="0" destOrd="0" presId="urn:microsoft.com/office/officeart/2005/8/layout/vList4"/>
    <dgm:cxn modelId="{C6FF37B1-C021-4A14-A053-7564C175728E}" type="presParOf" srcId="{CF5B66CB-D6C8-4D71-BF14-58C676B2D4A8}" destId="{9462EA85-20E8-4327-9185-EC45AA97722E}" srcOrd="1" destOrd="0" presId="urn:microsoft.com/office/officeart/2005/8/layout/vList4"/>
    <dgm:cxn modelId="{D3D937C8-9AC5-4727-B3EE-1B4B2A05F82A}" type="presParOf" srcId="{CF5B66CB-D6C8-4D71-BF14-58C676B2D4A8}" destId="{4A2881B6-17DB-4460-8FCB-95CBE067D2E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189D2F-50ED-4EF1-83EC-8C8A08AB1D16}" type="doc">
      <dgm:prSet loTypeId="urn:microsoft.com/office/officeart/2005/8/layout/cycle7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ES"/>
        </a:p>
      </dgm:t>
    </dgm:pt>
    <dgm:pt modelId="{021A8A70-E898-4670-896F-C83672098015}" type="pres">
      <dgm:prSet presAssocID="{70189D2F-50ED-4EF1-83EC-8C8A08AB1D1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</dgm:ptLst>
  <dgm:cxnLst>
    <dgm:cxn modelId="{B8B00BCE-0570-4413-AFA7-C3D3EE458EC9}" type="presOf" srcId="{70189D2F-50ED-4EF1-83EC-8C8A08AB1D16}" destId="{021A8A70-E898-4670-896F-C83672098015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3F5C7E-0525-4619-9E5B-66092457BAAE}" type="doc">
      <dgm:prSet loTypeId="urn:microsoft.com/office/officeart/2005/8/layout/cycle6" loCatId="cycle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6038C196-ABCA-4C93-A54E-7938E7F8DFBF}">
      <dgm:prSet phldrT="[Texto]"/>
      <dgm:spPr/>
      <dgm:t>
        <a:bodyPr/>
        <a:lstStyle/>
        <a:p>
          <a:r>
            <a:rPr lang="es-ES_tradnl" dirty="0" smtClean="0"/>
            <a:t>CONSULTA EN SALA</a:t>
          </a:r>
          <a:endParaRPr lang="es-ES" dirty="0"/>
        </a:p>
      </dgm:t>
    </dgm:pt>
    <dgm:pt modelId="{47753337-E918-40DC-A750-2F8B39EDC297}" type="parTrans" cxnId="{AB04B68E-3F3F-4CBA-8163-F1E5BBF85515}">
      <dgm:prSet/>
      <dgm:spPr/>
      <dgm:t>
        <a:bodyPr/>
        <a:lstStyle/>
        <a:p>
          <a:endParaRPr lang="es-ES"/>
        </a:p>
      </dgm:t>
    </dgm:pt>
    <dgm:pt modelId="{D099904E-94C3-4334-80D8-06BC454106F2}" type="sibTrans" cxnId="{AB04B68E-3F3F-4CBA-8163-F1E5BBF85515}">
      <dgm:prSet/>
      <dgm:spPr/>
      <dgm:t>
        <a:bodyPr/>
        <a:lstStyle/>
        <a:p>
          <a:endParaRPr lang="es-ES"/>
        </a:p>
      </dgm:t>
    </dgm:pt>
    <dgm:pt modelId="{99F1BD6D-1105-4DFC-9FFD-185306CC916E}">
      <dgm:prSet phldrT="[Texto]"/>
      <dgm:spPr/>
      <dgm:t>
        <a:bodyPr/>
        <a:lstStyle/>
        <a:p>
          <a:r>
            <a:rPr lang="es-ES_tradnl" dirty="0" smtClean="0"/>
            <a:t>PRÉSTAMO</a:t>
          </a:r>
        </a:p>
        <a:p>
          <a:r>
            <a:rPr lang="es-ES_tradnl" dirty="0" smtClean="0"/>
            <a:t>7 libros  4 días</a:t>
          </a:r>
        </a:p>
        <a:p>
          <a:r>
            <a:rPr lang="es-ES_tradnl" dirty="0" smtClean="0"/>
            <a:t>Sanción 1 día por libro y día</a:t>
          </a:r>
          <a:endParaRPr lang="es-ES" dirty="0"/>
        </a:p>
      </dgm:t>
    </dgm:pt>
    <dgm:pt modelId="{AE9EDE58-DEA9-407A-907C-EE20C49925BC}" type="parTrans" cxnId="{F3145DEC-DD48-456B-B82B-29CC946C1CE7}">
      <dgm:prSet/>
      <dgm:spPr/>
      <dgm:t>
        <a:bodyPr/>
        <a:lstStyle/>
        <a:p>
          <a:endParaRPr lang="es-ES"/>
        </a:p>
      </dgm:t>
    </dgm:pt>
    <dgm:pt modelId="{B5EAD423-46C0-43B4-A03C-4F09DA2BF724}" type="sibTrans" cxnId="{F3145DEC-DD48-456B-B82B-29CC946C1CE7}">
      <dgm:prSet/>
      <dgm:spPr/>
      <dgm:t>
        <a:bodyPr/>
        <a:lstStyle/>
        <a:p>
          <a:endParaRPr lang="es-ES"/>
        </a:p>
      </dgm:t>
    </dgm:pt>
    <dgm:pt modelId="{EE2FA440-ED2A-4AD4-B6DD-DC18B1517BCC}">
      <dgm:prSet phldrT="[Texto]"/>
      <dgm:spPr/>
      <dgm:t>
        <a:bodyPr/>
        <a:lstStyle/>
        <a:p>
          <a:r>
            <a:rPr lang="es-ES_tradnl" dirty="0" smtClean="0"/>
            <a:t>RENOVACIÓN Y RESERVA</a:t>
          </a:r>
        </a:p>
        <a:p>
          <a:r>
            <a:rPr lang="es-ES_tradnl" dirty="0" smtClean="0"/>
            <a:t>(a través del OPAC)</a:t>
          </a:r>
          <a:endParaRPr lang="es-ES" dirty="0"/>
        </a:p>
      </dgm:t>
    </dgm:pt>
    <dgm:pt modelId="{2DDFCB9B-82EC-4511-A310-A8379F51AAE9}" type="parTrans" cxnId="{4F7ED969-E0C4-4417-A666-E7B99F685F41}">
      <dgm:prSet/>
      <dgm:spPr/>
      <dgm:t>
        <a:bodyPr/>
        <a:lstStyle/>
        <a:p>
          <a:endParaRPr lang="es-ES"/>
        </a:p>
      </dgm:t>
    </dgm:pt>
    <dgm:pt modelId="{6D470965-B6C3-409D-9347-C5487BBC9297}" type="sibTrans" cxnId="{4F7ED969-E0C4-4417-A666-E7B99F685F41}">
      <dgm:prSet/>
      <dgm:spPr/>
      <dgm:t>
        <a:bodyPr/>
        <a:lstStyle/>
        <a:p>
          <a:endParaRPr lang="es-ES"/>
        </a:p>
      </dgm:t>
    </dgm:pt>
    <dgm:pt modelId="{62B7D15B-B216-4064-A9C1-C930C6E4455B}">
      <dgm:prSet phldrT="[Texto]"/>
      <dgm:spPr/>
      <dgm:t>
        <a:bodyPr/>
        <a:lstStyle/>
        <a:p>
          <a:r>
            <a:rPr lang="es-ES_tradnl" dirty="0" smtClean="0"/>
            <a:t>PRÉSTAMO CBUA</a:t>
          </a:r>
        </a:p>
        <a:p>
          <a:r>
            <a:rPr lang="es-ES_tradnl" dirty="0" smtClean="0"/>
            <a:t>15 días, máximo 3 ejemplares, 1 renovación. La no recogida del material en 24 h. supone 1 mes de suspensión de </a:t>
          </a:r>
          <a:r>
            <a:rPr lang="es-ES_tradnl" smtClean="0"/>
            <a:t>l préstamo</a:t>
          </a:r>
          <a:endParaRPr lang="es-ES_tradnl" dirty="0" smtClean="0"/>
        </a:p>
        <a:p>
          <a:endParaRPr lang="es-ES" dirty="0"/>
        </a:p>
      </dgm:t>
    </dgm:pt>
    <dgm:pt modelId="{E54E444D-A7DE-4350-9544-ACC620CC0A70}" type="parTrans" cxnId="{08B138ED-9E65-4EC6-B98D-3E1D048009E7}">
      <dgm:prSet/>
      <dgm:spPr/>
      <dgm:t>
        <a:bodyPr/>
        <a:lstStyle/>
        <a:p>
          <a:endParaRPr lang="es-ES"/>
        </a:p>
      </dgm:t>
    </dgm:pt>
    <dgm:pt modelId="{C08FEBE7-9A5E-475F-8833-5B18B683AEBD}" type="sibTrans" cxnId="{08B138ED-9E65-4EC6-B98D-3E1D048009E7}">
      <dgm:prSet/>
      <dgm:spPr/>
      <dgm:t>
        <a:bodyPr/>
        <a:lstStyle/>
        <a:p>
          <a:endParaRPr lang="es-ES"/>
        </a:p>
      </dgm:t>
    </dgm:pt>
    <dgm:pt modelId="{EE5477AA-0DFE-4B8C-BC2F-12D8DD07FD2E}">
      <dgm:prSet phldrT="[Texto]"/>
      <dgm:spPr/>
      <dgm:t>
        <a:bodyPr/>
        <a:lstStyle/>
        <a:p>
          <a:r>
            <a:rPr lang="es-ES_tradnl" dirty="0" smtClean="0"/>
            <a:t>ACCESO A RECURSOS ELECTRÓNICOS</a:t>
          </a:r>
          <a:endParaRPr lang="es-ES" dirty="0"/>
        </a:p>
      </dgm:t>
    </dgm:pt>
    <dgm:pt modelId="{A34D972C-4228-49BC-B95F-0B1E2AA12918}" type="parTrans" cxnId="{B2A42978-1DAF-40FD-97FD-B3A2CDC78547}">
      <dgm:prSet/>
      <dgm:spPr/>
      <dgm:t>
        <a:bodyPr/>
        <a:lstStyle/>
        <a:p>
          <a:endParaRPr lang="es-ES"/>
        </a:p>
      </dgm:t>
    </dgm:pt>
    <dgm:pt modelId="{E56DF8DF-9B3D-48D8-A9A0-236E477B8E42}" type="sibTrans" cxnId="{B2A42978-1DAF-40FD-97FD-B3A2CDC78547}">
      <dgm:prSet/>
      <dgm:spPr/>
      <dgm:t>
        <a:bodyPr/>
        <a:lstStyle/>
        <a:p>
          <a:endParaRPr lang="es-ES"/>
        </a:p>
      </dgm:t>
    </dgm:pt>
    <dgm:pt modelId="{87574AA3-F146-4BE6-A6C7-337041412C7E}" type="pres">
      <dgm:prSet presAssocID="{D23F5C7E-0525-4619-9E5B-66092457BAA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A7930837-CE04-4350-BE0C-F17B63CD90F2}" type="pres">
      <dgm:prSet presAssocID="{6038C196-ABCA-4C93-A54E-7938E7F8DFB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A53D16B-4902-44A2-B037-AACDE0CD9855}" type="pres">
      <dgm:prSet presAssocID="{6038C196-ABCA-4C93-A54E-7938E7F8DFBF}" presName="spNode" presStyleCnt="0"/>
      <dgm:spPr/>
    </dgm:pt>
    <dgm:pt modelId="{EE22A24D-4FD2-428E-A759-815636E6E6EF}" type="pres">
      <dgm:prSet presAssocID="{D099904E-94C3-4334-80D8-06BC454106F2}" presName="sibTrans" presStyleLbl="sibTrans1D1" presStyleIdx="0" presStyleCnt="5"/>
      <dgm:spPr/>
      <dgm:t>
        <a:bodyPr/>
        <a:lstStyle/>
        <a:p>
          <a:endParaRPr lang="es-ES"/>
        </a:p>
      </dgm:t>
    </dgm:pt>
    <dgm:pt modelId="{C27692C9-F2BC-4C58-B650-DA40F8DE79AD}" type="pres">
      <dgm:prSet presAssocID="{99F1BD6D-1105-4DFC-9FFD-185306CC916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49E5EEB-4AFF-4E08-A500-53179D951521}" type="pres">
      <dgm:prSet presAssocID="{99F1BD6D-1105-4DFC-9FFD-185306CC916E}" presName="spNode" presStyleCnt="0"/>
      <dgm:spPr/>
    </dgm:pt>
    <dgm:pt modelId="{53263AF3-8EFF-48A0-9676-60DD18238B40}" type="pres">
      <dgm:prSet presAssocID="{B5EAD423-46C0-43B4-A03C-4F09DA2BF724}" presName="sibTrans" presStyleLbl="sibTrans1D1" presStyleIdx="1" presStyleCnt="5"/>
      <dgm:spPr/>
      <dgm:t>
        <a:bodyPr/>
        <a:lstStyle/>
        <a:p>
          <a:endParaRPr lang="es-ES"/>
        </a:p>
      </dgm:t>
    </dgm:pt>
    <dgm:pt modelId="{738129E3-3BD4-449D-A854-87ABF7FD5553}" type="pres">
      <dgm:prSet presAssocID="{EE2FA440-ED2A-4AD4-B6DD-DC18B1517BC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4584B0B-1979-4845-91DC-30C9C5A3CF25}" type="pres">
      <dgm:prSet presAssocID="{EE2FA440-ED2A-4AD4-B6DD-DC18B1517BCC}" presName="spNode" presStyleCnt="0"/>
      <dgm:spPr/>
    </dgm:pt>
    <dgm:pt modelId="{2DE99336-EE3A-459E-8F90-06B3AC5F372F}" type="pres">
      <dgm:prSet presAssocID="{6D470965-B6C3-409D-9347-C5487BBC9297}" presName="sibTrans" presStyleLbl="sibTrans1D1" presStyleIdx="2" presStyleCnt="5"/>
      <dgm:spPr/>
      <dgm:t>
        <a:bodyPr/>
        <a:lstStyle/>
        <a:p>
          <a:endParaRPr lang="es-ES"/>
        </a:p>
      </dgm:t>
    </dgm:pt>
    <dgm:pt modelId="{07BEF7BA-0292-49B6-BCF7-26435498B5D9}" type="pres">
      <dgm:prSet presAssocID="{62B7D15B-B216-4064-A9C1-C930C6E4455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99F3D12-2733-4035-B255-77211B75331E}" type="pres">
      <dgm:prSet presAssocID="{62B7D15B-B216-4064-A9C1-C930C6E4455B}" presName="spNode" presStyleCnt="0"/>
      <dgm:spPr/>
    </dgm:pt>
    <dgm:pt modelId="{63654498-036B-45FB-AE7C-D0907231C6D8}" type="pres">
      <dgm:prSet presAssocID="{C08FEBE7-9A5E-475F-8833-5B18B683AEBD}" presName="sibTrans" presStyleLbl="sibTrans1D1" presStyleIdx="3" presStyleCnt="5"/>
      <dgm:spPr/>
      <dgm:t>
        <a:bodyPr/>
        <a:lstStyle/>
        <a:p>
          <a:endParaRPr lang="es-ES"/>
        </a:p>
      </dgm:t>
    </dgm:pt>
    <dgm:pt modelId="{31F90A9D-31E9-4E08-8F6D-AD90E0178AD3}" type="pres">
      <dgm:prSet presAssocID="{EE5477AA-0DFE-4B8C-BC2F-12D8DD07FD2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E6F2AEE-BE80-4477-8BAE-2DD5DE2881BA}" type="pres">
      <dgm:prSet presAssocID="{EE5477AA-0DFE-4B8C-BC2F-12D8DD07FD2E}" presName="spNode" presStyleCnt="0"/>
      <dgm:spPr/>
    </dgm:pt>
    <dgm:pt modelId="{8276154B-A80B-408B-B552-6B78ADB6BD74}" type="pres">
      <dgm:prSet presAssocID="{E56DF8DF-9B3D-48D8-A9A0-236E477B8E42}" presName="sibTrans" presStyleLbl="sibTrans1D1" presStyleIdx="4" presStyleCnt="5"/>
      <dgm:spPr/>
      <dgm:t>
        <a:bodyPr/>
        <a:lstStyle/>
        <a:p>
          <a:endParaRPr lang="es-ES"/>
        </a:p>
      </dgm:t>
    </dgm:pt>
  </dgm:ptLst>
  <dgm:cxnLst>
    <dgm:cxn modelId="{79219E21-34D8-4DC9-BEBE-E6B2975FDF2D}" type="presOf" srcId="{D099904E-94C3-4334-80D8-06BC454106F2}" destId="{EE22A24D-4FD2-428E-A759-815636E6E6EF}" srcOrd="0" destOrd="0" presId="urn:microsoft.com/office/officeart/2005/8/layout/cycle6"/>
    <dgm:cxn modelId="{F3145DEC-DD48-456B-B82B-29CC946C1CE7}" srcId="{D23F5C7E-0525-4619-9E5B-66092457BAAE}" destId="{99F1BD6D-1105-4DFC-9FFD-185306CC916E}" srcOrd="1" destOrd="0" parTransId="{AE9EDE58-DEA9-407A-907C-EE20C49925BC}" sibTransId="{B5EAD423-46C0-43B4-A03C-4F09DA2BF724}"/>
    <dgm:cxn modelId="{BB8C2730-BF51-4750-A05E-BF72D8FBCF88}" type="presOf" srcId="{EE5477AA-0DFE-4B8C-BC2F-12D8DD07FD2E}" destId="{31F90A9D-31E9-4E08-8F6D-AD90E0178AD3}" srcOrd="0" destOrd="0" presId="urn:microsoft.com/office/officeart/2005/8/layout/cycle6"/>
    <dgm:cxn modelId="{CA322F7B-8793-434C-9FFA-C3AF8096C2AD}" type="presOf" srcId="{6038C196-ABCA-4C93-A54E-7938E7F8DFBF}" destId="{A7930837-CE04-4350-BE0C-F17B63CD90F2}" srcOrd="0" destOrd="0" presId="urn:microsoft.com/office/officeart/2005/8/layout/cycle6"/>
    <dgm:cxn modelId="{08B138ED-9E65-4EC6-B98D-3E1D048009E7}" srcId="{D23F5C7E-0525-4619-9E5B-66092457BAAE}" destId="{62B7D15B-B216-4064-A9C1-C930C6E4455B}" srcOrd="3" destOrd="0" parTransId="{E54E444D-A7DE-4350-9544-ACC620CC0A70}" sibTransId="{C08FEBE7-9A5E-475F-8833-5B18B683AEBD}"/>
    <dgm:cxn modelId="{AB04B68E-3F3F-4CBA-8163-F1E5BBF85515}" srcId="{D23F5C7E-0525-4619-9E5B-66092457BAAE}" destId="{6038C196-ABCA-4C93-A54E-7938E7F8DFBF}" srcOrd="0" destOrd="0" parTransId="{47753337-E918-40DC-A750-2F8B39EDC297}" sibTransId="{D099904E-94C3-4334-80D8-06BC454106F2}"/>
    <dgm:cxn modelId="{B2A42978-1DAF-40FD-97FD-B3A2CDC78547}" srcId="{D23F5C7E-0525-4619-9E5B-66092457BAAE}" destId="{EE5477AA-0DFE-4B8C-BC2F-12D8DD07FD2E}" srcOrd="4" destOrd="0" parTransId="{A34D972C-4228-49BC-B95F-0B1E2AA12918}" sibTransId="{E56DF8DF-9B3D-48D8-A9A0-236E477B8E42}"/>
    <dgm:cxn modelId="{E72B20BD-4063-499F-B9A0-19B31D363577}" type="presOf" srcId="{99F1BD6D-1105-4DFC-9FFD-185306CC916E}" destId="{C27692C9-F2BC-4C58-B650-DA40F8DE79AD}" srcOrd="0" destOrd="0" presId="urn:microsoft.com/office/officeart/2005/8/layout/cycle6"/>
    <dgm:cxn modelId="{86758895-9214-440C-AB29-E3A5F9C9BAC6}" type="presOf" srcId="{6D470965-B6C3-409D-9347-C5487BBC9297}" destId="{2DE99336-EE3A-459E-8F90-06B3AC5F372F}" srcOrd="0" destOrd="0" presId="urn:microsoft.com/office/officeart/2005/8/layout/cycle6"/>
    <dgm:cxn modelId="{865C8777-FD45-4C68-BD7D-DFE444111B3D}" type="presOf" srcId="{E56DF8DF-9B3D-48D8-A9A0-236E477B8E42}" destId="{8276154B-A80B-408B-B552-6B78ADB6BD74}" srcOrd="0" destOrd="0" presId="urn:microsoft.com/office/officeart/2005/8/layout/cycle6"/>
    <dgm:cxn modelId="{1EC11EC3-D998-4BC4-A387-5ED7E6D59881}" type="presOf" srcId="{EE2FA440-ED2A-4AD4-B6DD-DC18B1517BCC}" destId="{738129E3-3BD4-449D-A854-87ABF7FD5553}" srcOrd="0" destOrd="0" presId="urn:microsoft.com/office/officeart/2005/8/layout/cycle6"/>
    <dgm:cxn modelId="{4F7ED969-E0C4-4417-A666-E7B99F685F41}" srcId="{D23F5C7E-0525-4619-9E5B-66092457BAAE}" destId="{EE2FA440-ED2A-4AD4-B6DD-DC18B1517BCC}" srcOrd="2" destOrd="0" parTransId="{2DDFCB9B-82EC-4511-A310-A8379F51AAE9}" sibTransId="{6D470965-B6C3-409D-9347-C5487BBC9297}"/>
    <dgm:cxn modelId="{4C0474CD-9FDE-458D-9CA3-CCC400473C0B}" type="presOf" srcId="{B5EAD423-46C0-43B4-A03C-4F09DA2BF724}" destId="{53263AF3-8EFF-48A0-9676-60DD18238B40}" srcOrd="0" destOrd="0" presId="urn:microsoft.com/office/officeart/2005/8/layout/cycle6"/>
    <dgm:cxn modelId="{9EA8EE5E-1490-4C58-8E53-6DDD97BA5F56}" type="presOf" srcId="{D23F5C7E-0525-4619-9E5B-66092457BAAE}" destId="{87574AA3-F146-4BE6-A6C7-337041412C7E}" srcOrd="0" destOrd="0" presId="urn:microsoft.com/office/officeart/2005/8/layout/cycle6"/>
    <dgm:cxn modelId="{95564E78-4EB1-4A17-88E4-BEBB6771DECB}" type="presOf" srcId="{62B7D15B-B216-4064-A9C1-C930C6E4455B}" destId="{07BEF7BA-0292-49B6-BCF7-26435498B5D9}" srcOrd="0" destOrd="0" presId="urn:microsoft.com/office/officeart/2005/8/layout/cycle6"/>
    <dgm:cxn modelId="{89CD1655-04F4-479A-BA14-227F13BC285C}" type="presOf" srcId="{C08FEBE7-9A5E-475F-8833-5B18B683AEBD}" destId="{63654498-036B-45FB-AE7C-D0907231C6D8}" srcOrd="0" destOrd="0" presId="urn:microsoft.com/office/officeart/2005/8/layout/cycle6"/>
    <dgm:cxn modelId="{AF6997B1-E0ED-436B-B322-B1E3113DBE6A}" type="presParOf" srcId="{87574AA3-F146-4BE6-A6C7-337041412C7E}" destId="{A7930837-CE04-4350-BE0C-F17B63CD90F2}" srcOrd="0" destOrd="0" presId="urn:microsoft.com/office/officeart/2005/8/layout/cycle6"/>
    <dgm:cxn modelId="{2B365C8F-0040-4F04-95C0-09F2B2C42AB3}" type="presParOf" srcId="{87574AA3-F146-4BE6-A6C7-337041412C7E}" destId="{FA53D16B-4902-44A2-B037-AACDE0CD9855}" srcOrd="1" destOrd="0" presId="urn:microsoft.com/office/officeart/2005/8/layout/cycle6"/>
    <dgm:cxn modelId="{E2047DCB-9A2C-4C6C-A689-BC2FACE01383}" type="presParOf" srcId="{87574AA3-F146-4BE6-A6C7-337041412C7E}" destId="{EE22A24D-4FD2-428E-A759-815636E6E6EF}" srcOrd="2" destOrd="0" presId="urn:microsoft.com/office/officeart/2005/8/layout/cycle6"/>
    <dgm:cxn modelId="{51453454-B78A-45DB-ADFF-8140A225B6BA}" type="presParOf" srcId="{87574AA3-F146-4BE6-A6C7-337041412C7E}" destId="{C27692C9-F2BC-4C58-B650-DA40F8DE79AD}" srcOrd="3" destOrd="0" presId="urn:microsoft.com/office/officeart/2005/8/layout/cycle6"/>
    <dgm:cxn modelId="{2799D709-6A10-433B-8070-F388935FB42A}" type="presParOf" srcId="{87574AA3-F146-4BE6-A6C7-337041412C7E}" destId="{E49E5EEB-4AFF-4E08-A500-53179D951521}" srcOrd="4" destOrd="0" presId="urn:microsoft.com/office/officeart/2005/8/layout/cycle6"/>
    <dgm:cxn modelId="{763ADFE6-B507-44C5-BF96-F4AE79E90D6C}" type="presParOf" srcId="{87574AA3-F146-4BE6-A6C7-337041412C7E}" destId="{53263AF3-8EFF-48A0-9676-60DD18238B40}" srcOrd="5" destOrd="0" presId="urn:microsoft.com/office/officeart/2005/8/layout/cycle6"/>
    <dgm:cxn modelId="{BE92BB9B-43C6-4B43-86DC-F54FA5941F84}" type="presParOf" srcId="{87574AA3-F146-4BE6-A6C7-337041412C7E}" destId="{738129E3-3BD4-449D-A854-87ABF7FD5553}" srcOrd="6" destOrd="0" presId="urn:microsoft.com/office/officeart/2005/8/layout/cycle6"/>
    <dgm:cxn modelId="{BB0985FA-0ABD-4FA0-BF89-27889F471763}" type="presParOf" srcId="{87574AA3-F146-4BE6-A6C7-337041412C7E}" destId="{C4584B0B-1979-4845-91DC-30C9C5A3CF25}" srcOrd="7" destOrd="0" presId="urn:microsoft.com/office/officeart/2005/8/layout/cycle6"/>
    <dgm:cxn modelId="{C715B7E8-A239-4089-BFBD-B6021488AAEA}" type="presParOf" srcId="{87574AA3-F146-4BE6-A6C7-337041412C7E}" destId="{2DE99336-EE3A-459E-8F90-06B3AC5F372F}" srcOrd="8" destOrd="0" presId="urn:microsoft.com/office/officeart/2005/8/layout/cycle6"/>
    <dgm:cxn modelId="{76B812FB-1AFC-46F7-9BF7-ADF32FA7EF1D}" type="presParOf" srcId="{87574AA3-F146-4BE6-A6C7-337041412C7E}" destId="{07BEF7BA-0292-49B6-BCF7-26435498B5D9}" srcOrd="9" destOrd="0" presId="urn:microsoft.com/office/officeart/2005/8/layout/cycle6"/>
    <dgm:cxn modelId="{187EF633-F978-4ADC-864C-A833897AEC30}" type="presParOf" srcId="{87574AA3-F146-4BE6-A6C7-337041412C7E}" destId="{A99F3D12-2733-4035-B255-77211B75331E}" srcOrd="10" destOrd="0" presId="urn:microsoft.com/office/officeart/2005/8/layout/cycle6"/>
    <dgm:cxn modelId="{39668F95-F4AE-49F1-9E65-85E6232A1D31}" type="presParOf" srcId="{87574AA3-F146-4BE6-A6C7-337041412C7E}" destId="{63654498-036B-45FB-AE7C-D0907231C6D8}" srcOrd="11" destOrd="0" presId="urn:microsoft.com/office/officeart/2005/8/layout/cycle6"/>
    <dgm:cxn modelId="{881D67CF-7130-4625-B755-A48F45744EFF}" type="presParOf" srcId="{87574AA3-F146-4BE6-A6C7-337041412C7E}" destId="{31F90A9D-31E9-4E08-8F6D-AD90E0178AD3}" srcOrd="12" destOrd="0" presId="urn:microsoft.com/office/officeart/2005/8/layout/cycle6"/>
    <dgm:cxn modelId="{5B827716-D15F-4B49-9907-A3B6AF217220}" type="presParOf" srcId="{87574AA3-F146-4BE6-A6C7-337041412C7E}" destId="{CE6F2AEE-BE80-4477-8BAE-2DD5DE2881BA}" srcOrd="13" destOrd="0" presId="urn:microsoft.com/office/officeart/2005/8/layout/cycle6"/>
    <dgm:cxn modelId="{95DD9122-0D1A-4AC9-90D8-D8402FDB39CF}" type="presParOf" srcId="{87574AA3-F146-4BE6-A6C7-337041412C7E}" destId="{8276154B-A80B-408B-B552-6B78ADB6BD74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779807-9E53-4759-8FB0-49BF9849916D}" type="doc">
      <dgm:prSet loTypeId="urn:microsoft.com/office/officeart/2005/8/layout/hList6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4F27DFCC-EF96-4446-8FB2-13437AFBC9E7}">
      <dgm:prSet phldrT="[Texto]"/>
      <dgm:spPr/>
      <dgm:t>
        <a:bodyPr/>
        <a:lstStyle/>
        <a:p>
          <a:r>
            <a:rPr lang="es-ES_tradnl" dirty="0" smtClean="0"/>
            <a:t>Sala de trabajo en  grupo</a:t>
          </a:r>
          <a:endParaRPr lang="es-ES" dirty="0"/>
        </a:p>
      </dgm:t>
    </dgm:pt>
    <dgm:pt modelId="{CA76AF16-285B-47B6-AC33-7056946605E8}" type="parTrans" cxnId="{A6AAA40B-D701-47D9-8560-FEEED5DF4AA5}">
      <dgm:prSet/>
      <dgm:spPr/>
      <dgm:t>
        <a:bodyPr/>
        <a:lstStyle/>
        <a:p>
          <a:endParaRPr lang="es-ES"/>
        </a:p>
      </dgm:t>
    </dgm:pt>
    <dgm:pt modelId="{73A3B559-89AC-4614-A32F-94C62A0A7AC9}" type="sibTrans" cxnId="{A6AAA40B-D701-47D9-8560-FEEED5DF4AA5}">
      <dgm:prSet/>
      <dgm:spPr/>
      <dgm:t>
        <a:bodyPr/>
        <a:lstStyle/>
        <a:p>
          <a:endParaRPr lang="es-ES"/>
        </a:p>
      </dgm:t>
    </dgm:pt>
    <dgm:pt modelId="{8814188F-5CBB-4A58-8907-A272AE34326E}">
      <dgm:prSet phldrT="[Texto]"/>
      <dgm:spPr/>
      <dgm:t>
        <a:bodyPr/>
        <a:lstStyle/>
        <a:p>
          <a:r>
            <a:rPr lang="es-ES_tradnl" dirty="0" smtClean="0"/>
            <a:t>Grupo de 6 personas</a:t>
          </a:r>
          <a:endParaRPr lang="es-ES" dirty="0"/>
        </a:p>
      </dgm:t>
    </dgm:pt>
    <dgm:pt modelId="{49FE557F-C789-4B26-98FF-918B23F716B4}" type="parTrans" cxnId="{A8A89CF2-A010-44A1-97E6-572A299E4A98}">
      <dgm:prSet/>
      <dgm:spPr/>
      <dgm:t>
        <a:bodyPr/>
        <a:lstStyle/>
        <a:p>
          <a:endParaRPr lang="es-ES"/>
        </a:p>
      </dgm:t>
    </dgm:pt>
    <dgm:pt modelId="{DB25D913-4AF2-4122-A574-DB77E0D19EEA}" type="sibTrans" cxnId="{A8A89CF2-A010-44A1-97E6-572A299E4A98}">
      <dgm:prSet/>
      <dgm:spPr/>
      <dgm:t>
        <a:bodyPr/>
        <a:lstStyle/>
        <a:p>
          <a:endParaRPr lang="es-ES"/>
        </a:p>
      </dgm:t>
    </dgm:pt>
    <dgm:pt modelId="{45B75EDE-E291-4C0A-AF5F-A4E10453A698}">
      <dgm:prSet phldrT="[Texto]"/>
      <dgm:spPr/>
      <dgm:t>
        <a:bodyPr/>
        <a:lstStyle/>
        <a:p>
          <a:r>
            <a:rPr lang="es-ES_tradnl" dirty="0" smtClean="0"/>
            <a:t>Hemeroteca</a:t>
          </a:r>
          <a:endParaRPr lang="es-ES" dirty="0"/>
        </a:p>
      </dgm:t>
    </dgm:pt>
    <dgm:pt modelId="{FAFA58BF-5B1B-4298-9D78-19C253430180}" type="parTrans" cxnId="{9FE6C6E4-4005-4292-93D7-3088EE7E7C3E}">
      <dgm:prSet/>
      <dgm:spPr/>
      <dgm:t>
        <a:bodyPr/>
        <a:lstStyle/>
        <a:p>
          <a:endParaRPr lang="es-ES"/>
        </a:p>
      </dgm:t>
    </dgm:pt>
    <dgm:pt modelId="{CB74135E-6DFE-4858-A68A-D3BECDE9C367}" type="sibTrans" cxnId="{9FE6C6E4-4005-4292-93D7-3088EE7E7C3E}">
      <dgm:prSet/>
      <dgm:spPr/>
      <dgm:t>
        <a:bodyPr/>
        <a:lstStyle/>
        <a:p>
          <a:endParaRPr lang="es-ES"/>
        </a:p>
      </dgm:t>
    </dgm:pt>
    <dgm:pt modelId="{594671D5-632D-4445-BAD5-1F698E15A02E}">
      <dgm:prSet phldrT="[Texto]"/>
      <dgm:spPr/>
      <dgm:t>
        <a:bodyPr/>
        <a:lstStyle/>
        <a:p>
          <a:r>
            <a:rPr lang="es-ES_tradnl" dirty="0" smtClean="0"/>
            <a:t>Préstamo de portátiles</a:t>
          </a:r>
          <a:endParaRPr lang="es-ES" dirty="0"/>
        </a:p>
      </dgm:t>
    </dgm:pt>
    <dgm:pt modelId="{2FBD966B-FA37-476F-80D9-85B62CFFF3E2}" type="parTrans" cxnId="{90EF8059-36B3-497F-A34E-6BFE93977FAA}">
      <dgm:prSet/>
      <dgm:spPr/>
      <dgm:t>
        <a:bodyPr/>
        <a:lstStyle/>
        <a:p>
          <a:endParaRPr lang="es-ES"/>
        </a:p>
      </dgm:t>
    </dgm:pt>
    <dgm:pt modelId="{4DB5AD8A-B5B1-4B37-A3DF-06F682AF0FE3}" type="sibTrans" cxnId="{90EF8059-36B3-497F-A34E-6BFE93977FAA}">
      <dgm:prSet/>
      <dgm:spPr/>
      <dgm:t>
        <a:bodyPr/>
        <a:lstStyle/>
        <a:p>
          <a:endParaRPr lang="es-ES"/>
        </a:p>
      </dgm:t>
    </dgm:pt>
    <dgm:pt modelId="{23D67059-B753-4042-912F-7A65057D715E}">
      <dgm:prSet phldrT="[Texto]"/>
      <dgm:spPr/>
      <dgm:t>
        <a:bodyPr/>
        <a:lstStyle/>
        <a:p>
          <a:r>
            <a:rPr lang="es-ES_tradnl" dirty="0" smtClean="0"/>
            <a:t>3 horas</a:t>
          </a:r>
          <a:endParaRPr lang="es-ES" dirty="0"/>
        </a:p>
      </dgm:t>
    </dgm:pt>
    <dgm:pt modelId="{D9A07747-7477-4321-998C-024848AC0C99}" type="parTrans" cxnId="{A6BC842F-F106-437B-8851-54437A3FD6B6}">
      <dgm:prSet/>
      <dgm:spPr/>
      <dgm:t>
        <a:bodyPr/>
        <a:lstStyle/>
        <a:p>
          <a:endParaRPr lang="es-ES"/>
        </a:p>
      </dgm:t>
    </dgm:pt>
    <dgm:pt modelId="{4BE0D6C6-35E0-4244-9D7D-D5750BD58656}" type="sibTrans" cxnId="{A6BC842F-F106-437B-8851-54437A3FD6B6}">
      <dgm:prSet/>
      <dgm:spPr/>
      <dgm:t>
        <a:bodyPr/>
        <a:lstStyle/>
        <a:p>
          <a:endParaRPr lang="es-ES"/>
        </a:p>
      </dgm:t>
    </dgm:pt>
    <dgm:pt modelId="{9658BFFC-E724-44BE-8BBD-0BC12544A689}">
      <dgm:prSet phldrT="[Texto]"/>
      <dgm:spPr/>
      <dgm:t>
        <a:bodyPr/>
        <a:lstStyle/>
        <a:p>
          <a:r>
            <a:rPr lang="es-ES_tradnl" dirty="0" smtClean="0"/>
            <a:t>Mostrador de préstamo</a:t>
          </a:r>
          <a:endParaRPr lang="es-ES" dirty="0"/>
        </a:p>
      </dgm:t>
    </dgm:pt>
    <dgm:pt modelId="{6E81C785-B0C1-481F-A402-7351D5CB51E1}" type="parTrans" cxnId="{1E3E27F1-3920-47C3-B9CF-39A28187E364}">
      <dgm:prSet/>
      <dgm:spPr/>
      <dgm:t>
        <a:bodyPr/>
        <a:lstStyle/>
        <a:p>
          <a:endParaRPr lang="es-ES"/>
        </a:p>
      </dgm:t>
    </dgm:pt>
    <dgm:pt modelId="{F4103CB9-84A3-42C6-B508-AB08815AD81B}" type="sibTrans" cxnId="{1E3E27F1-3920-47C3-B9CF-39A28187E364}">
      <dgm:prSet/>
      <dgm:spPr/>
      <dgm:t>
        <a:bodyPr/>
        <a:lstStyle/>
        <a:p>
          <a:endParaRPr lang="es-ES"/>
        </a:p>
      </dgm:t>
    </dgm:pt>
    <dgm:pt modelId="{4E892F90-3790-4803-B730-36AAD814136F}">
      <dgm:prSet phldrT="[Texto]"/>
      <dgm:spPr/>
      <dgm:t>
        <a:bodyPr/>
        <a:lstStyle/>
        <a:p>
          <a:r>
            <a:rPr lang="es-ES_tradnl" dirty="0" smtClean="0"/>
            <a:t>Préstamo de  </a:t>
          </a:r>
          <a:r>
            <a:rPr lang="es-ES_tradnl" dirty="0" err="1" smtClean="0"/>
            <a:t>Papyre</a:t>
          </a:r>
          <a:endParaRPr lang="es-ES" dirty="0"/>
        </a:p>
      </dgm:t>
    </dgm:pt>
    <dgm:pt modelId="{30F4E51F-D85A-483F-BF9F-5911D76A4A4B}" type="parTrans" cxnId="{2CA1B126-74CE-4532-A91A-073C920734CA}">
      <dgm:prSet/>
      <dgm:spPr/>
      <dgm:t>
        <a:bodyPr/>
        <a:lstStyle/>
        <a:p>
          <a:endParaRPr lang="es-ES"/>
        </a:p>
      </dgm:t>
    </dgm:pt>
    <dgm:pt modelId="{895D1B82-15EF-4D04-9AED-9D5C8703A308}" type="sibTrans" cxnId="{2CA1B126-74CE-4532-A91A-073C920734CA}">
      <dgm:prSet/>
      <dgm:spPr/>
      <dgm:t>
        <a:bodyPr/>
        <a:lstStyle/>
        <a:p>
          <a:endParaRPr lang="es-ES"/>
        </a:p>
      </dgm:t>
    </dgm:pt>
    <dgm:pt modelId="{09BB584D-61CD-4A8E-89D2-36EB281242EF}">
      <dgm:prSet phldrT="[Texto]"/>
      <dgm:spPr/>
      <dgm:t>
        <a:bodyPr/>
        <a:lstStyle/>
        <a:p>
          <a:r>
            <a:rPr lang="es-ES_tradnl" dirty="0" smtClean="0"/>
            <a:t>15 días y </a:t>
          </a:r>
          <a:r>
            <a:rPr lang="es-ES_tradnl" smtClean="0"/>
            <a:t>renovación de </a:t>
          </a:r>
          <a:endParaRPr lang="es-ES" dirty="0"/>
        </a:p>
      </dgm:t>
    </dgm:pt>
    <dgm:pt modelId="{E0E6A54F-4323-44F3-ABE1-D55932EA29F3}" type="parTrans" cxnId="{97A0F4D6-F5B8-4BFC-B7F1-47EF5601A147}">
      <dgm:prSet/>
      <dgm:spPr/>
      <dgm:t>
        <a:bodyPr/>
        <a:lstStyle/>
        <a:p>
          <a:endParaRPr lang="es-ES"/>
        </a:p>
      </dgm:t>
    </dgm:pt>
    <dgm:pt modelId="{6D03683E-3FD0-4D3A-99A2-7EB8D9A45C8E}" type="sibTrans" cxnId="{97A0F4D6-F5B8-4BFC-B7F1-47EF5601A147}">
      <dgm:prSet/>
      <dgm:spPr/>
      <dgm:t>
        <a:bodyPr/>
        <a:lstStyle/>
        <a:p>
          <a:endParaRPr lang="es-ES"/>
        </a:p>
      </dgm:t>
    </dgm:pt>
    <dgm:pt modelId="{7A5AFCDD-9662-4298-B1E4-25916787C2DF}">
      <dgm:prSet phldrT="[Texto]"/>
      <dgm:spPr/>
      <dgm:t>
        <a:bodyPr/>
        <a:lstStyle/>
        <a:p>
          <a:r>
            <a:rPr lang="es-ES_tradnl" dirty="0" smtClean="0"/>
            <a:t>Mostrador de préstamo</a:t>
          </a:r>
          <a:endParaRPr lang="es-ES" dirty="0"/>
        </a:p>
      </dgm:t>
    </dgm:pt>
    <dgm:pt modelId="{16EC6694-7B3C-4190-AC06-8DC5B4E0089D}" type="parTrans" cxnId="{FF8B26E3-4471-458D-B0F3-4D551B343E0B}">
      <dgm:prSet/>
      <dgm:spPr/>
      <dgm:t>
        <a:bodyPr/>
        <a:lstStyle/>
        <a:p>
          <a:endParaRPr lang="es-ES"/>
        </a:p>
      </dgm:t>
    </dgm:pt>
    <dgm:pt modelId="{C4BF442E-3DB7-4F15-873E-8633A8F914AC}" type="sibTrans" cxnId="{FF8B26E3-4471-458D-B0F3-4D551B343E0B}">
      <dgm:prSet/>
      <dgm:spPr/>
      <dgm:t>
        <a:bodyPr/>
        <a:lstStyle/>
        <a:p>
          <a:endParaRPr lang="es-ES"/>
        </a:p>
      </dgm:t>
    </dgm:pt>
    <dgm:pt modelId="{BD621B70-CAE1-4073-B920-C91E8D3515CF}" type="pres">
      <dgm:prSet presAssocID="{88779807-9E53-4759-8FB0-49BF9849916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57B2F32-D991-4D94-B3C1-07A4BB7E3E6D}" type="pres">
      <dgm:prSet presAssocID="{4F27DFCC-EF96-4446-8FB2-13437AFBC9E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A273BA8-3C78-4B0B-8741-CE82BF70CAC4}" type="pres">
      <dgm:prSet presAssocID="{73A3B559-89AC-4614-A32F-94C62A0A7AC9}" presName="sibTrans" presStyleCnt="0"/>
      <dgm:spPr/>
    </dgm:pt>
    <dgm:pt modelId="{96B4F41D-A348-4140-A89B-5412F25F5D25}" type="pres">
      <dgm:prSet presAssocID="{594671D5-632D-4445-BAD5-1F698E15A02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FC249C2-3439-4FF4-A354-3315F2717EF2}" type="pres">
      <dgm:prSet presAssocID="{4DB5AD8A-B5B1-4B37-A3DF-06F682AF0FE3}" presName="sibTrans" presStyleCnt="0"/>
      <dgm:spPr/>
    </dgm:pt>
    <dgm:pt modelId="{8885931C-97DA-47DA-B740-3ACA9E6242AE}" type="pres">
      <dgm:prSet presAssocID="{4E892F90-3790-4803-B730-36AAD814136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97A0F4D6-F5B8-4BFC-B7F1-47EF5601A147}" srcId="{4E892F90-3790-4803-B730-36AAD814136F}" destId="{09BB584D-61CD-4A8E-89D2-36EB281242EF}" srcOrd="0" destOrd="0" parTransId="{E0E6A54F-4323-44F3-ABE1-D55932EA29F3}" sibTransId="{6D03683E-3FD0-4D3A-99A2-7EB8D9A45C8E}"/>
    <dgm:cxn modelId="{8C68D9DF-3AB6-4FF9-ADDE-97B2F0208FC1}" type="presOf" srcId="{4E892F90-3790-4803-B730-36AAD814136F}" destId="{8885931C-97DA-47DA-B740-3ACA9E6242AE}" srcOrd="0" destOrd="0" presId="urn:microsoft.com/office/officeart/2005/8/layout/hList6"/>
    <dgm:cxn modelId="{1E3E27F1-3920-47C3-B9CF-39A28187E364}" srcId="{594671D5-632D-4445-BAD5-1F698E15A02E}" destId="{9658BFFC-E724-44BE-8BBD-0BC12544A689}" srcOrd="1" destOrd="0" parTransId="{6E81C785-B0C1-481F-A402-7351D5CB51E1}" sibTransId="{F4103CB9-84A3-42C6-B508-AB08815AD81B}"/>
    <dgm:cxn modelId="{90EF8059-36B3-497F-A34E-6BFE93977FAA}" srcId="{88779807-9E53-4759-8FB0-49BF9849916D}" destId="{594671D5-632D-4445-BAD5-1F698E15A02E}" srcOrd="1" destOrd="0" parTransId="{2FBD966B-FA37-476F-80D9-85B62CFFF3E2}" sibTransId="{4DB5AD8A-B5B1-4B37-A3DF-06F682AF0FE3}"/>
    <dgm:cxn modelId="{B66CE3DE-8211-4E46-8E88-AAF7A37908D8}" type="presOf" srcId="{88779807-9E53-4759-8FB0-49BF9849916D}" destId="{BD621B70-CAE1-4073-B920-C91E8D3515CF}" srcOrd="0" destOrd="0" presId="urn:microsoft.com/office/officeart/2005/8/layout/hList6"/>
    <dgm:cxn modelId="{EAC16E0E-4A69-4D51-BAB8-662EE92DCCF8}" type="presOf" srcId="{4F27DFCC-EF96-4446-8FB2-13437AFBC9E7}" destId="{D57B2F32-D991-4D94-B3C1-07A4BB7E3E6D}" srcOrd="0" destOrd="0" presId="urn:microsoft.com/office/officeart/2005/8/layout/hList6"/>
    <dgm:cxn modelId="{A6AAA40B-D701-47D9-8560-FEEED5DF4AA5}" srcId="{88779807-9E53-4759-8FB0-49BF9849916D}" destId="{4F27DFCC-EF96-4446-8FB2-13437AFBC9E7}" srcOrd="0" destOrd="0" parTransId="{CA76AF16-285B-47B6-AC33-7056946605E8}" sibTransId="{73A3B559-89AC-4614-A32F-94C62A0A7AC9}"/>
    <dgm:cxn modelId="{6420084C-7CF2-4056-8022-DCBB554EE24C}" type="presOf" srcId="{594671D5-632D-4445-BAD5-1F698E15A02E}" destId="{96B4F41D-A348-4140-A89B-5412F25F5D25}" srcOrd="0" destOrd="0" presId="urn:microsoft.com/office/officeart/2005/8/layout/hList6"/>
    <dgm:cxn modelId="{B5221DB2-EFB5-42F2-9CB0-9BBCC8E04DBE}" type="presOf" srcId="{45B75EDE-E291-4C0A-AF5F-A4E10453A698}" destId="{D57B2F32-D991-4D94-B3C1-07A4BB7E3E6D}" srcOrd="0" destOrd="2" presId="urn:microsoft.com/office/officeart/2005/8/layout/hList6"/>
    <dgm:cxn modelId="{8BF7FF90-48C3-491C-9378-8B74D415C710}" type="presOf" srcId="{23D67059-B753-4042-912F-7A65057D715E}" destId="{96B4F41D-A348-4140-A89B-5412F25F5D25}" srcOrd="0" destOrd="1" presId="urn:microsoft.com/office/officeart/2005/8/layout/hList6"/>
    <dgm:cxn modelId="{9FE6C6E4-4005-4292-93D7-3088EE7E7C3E}" srcId="{4F27DFCC-EF96-4446-8FB2-13437AFBC9E7}" destId="{45B75EDE-E291-4C0A-AF5F-A4E10453A698}" srcOrd="1" destOrd="0" parTransId="{FAFA58BF-5B1B-4298-9D78-19C253430180}" sibTransId="{CB74135E-6DFE-4858-A68A-D3BECDE9C367}"/>
    <dgm:cxn modelId="{2CA1B126-74CE-4532-A91A-073C920734CA}" srcId="{88779807-9E53-4759-8FB0-49BF9849916D}" destId="{4E892F90-3790-4803-B730-36AAD814136F}" srcOrd="2" destOrd="0" parTransId="{30F4E51F-D85A-483F-BF9F-5911D76A4A4B}" sibTransId="{895D1B82-15EF-4D04-9AED-9D5C8703A308}"/>
    <dgm:cxn modelId="{FF8B26E3-4471-458D-B0F3-4D551B343E0B}" srcId="{4E892F90-3790-4803-B730-36AAD814136F}" destId="{7A5AFCDD-9662-4298-B1E4-25916787C2DF}" srcOrd="1" destOrd="0" parTransId="{16EC6694-7B3C-4190-AC06-8DC5B4E0089D}" sibTransId="{C4BF442E-3DB7-4F15-873E-8633A8F914AC}"/>
    <dgm:cxn modelId="{80A13DEE-E16B-4A29-B470-BFCE33F98BB6}" type="presOf" srcId="{9658BFFC-E724-44BE-8BBD-0BC12544A689}" destId="{96B4F41D-A348-4140-A89B-5412F25F5D25}" srcOrd="0" destOrd="2" presId="urn:microsoft.com/office/officeart/2005/8/layout/hList6"/>
    <dgm:cxn modelId="{50ECC919-37AE-41AE-8E11-91CE97E8DEB4}" type="presOf" srcId="{8814188F-5CBB-4A58-8907-A272AE34326E}" destId="{D57B2F32-D991-4D94-B3C1-07A4BB7E3E6D}" srcOrd="0" destOrd="1" presId="urn:microsoft.com/office/officeart/2005/8/layout/hList6"/>
    <dgm:cxn modelId="{25C770B2-6D5A-4D68-BEE9-827A98E40418}" type="presOf" srcId="{7A5AFCDD-9662-4298-B1E4-25916787C2DF}" destId="{8885931C-97DA-47DA-B740-3ACA9E6242AE}" srcOrd="0" destOrd="2" presId="urn:microsoft.com/office/officeart/2005/8/layout/hList6"/>
    <dgm:cxn modelId="{A6BC842F-F106-437B-8851-54437A3FD6B6}" srcId="{594671D5-632D-4445-BAD5-1F698E15A02E}" destId="{23D67059-B753-4042-912F-7A65057D715E}" srcOrd="0" destOrd="0" parTransId="{D9A07747-7477-4321-998C-024848AC0C99}" sibTransId="{4BE0D6C6-35E0-4244-9D7D-D5750BD58656}"/>
    <dgm:cxn modelId="{A8A89CF2-A010-44A1-97E6-572A299E4A98}" srcId="{4F27DFCC-EF96-4446-8FB2-13437AFBC9E7}" destId="{8814188F-5CBB-4A58-8907-A272AE34326E}" srcOrd="0" destOrd="0" parTransId="{49FE557F-C789-4B26-98FF-918B23F716B4}" sibTransId="{DB25D913-4AF2-4122-A574-DB77E0D19EEA}"/>
    <dgm:cxn modelId="{07680775-99BE-4536-9585-7E9DDAE458A0}" type="presOf" srcId="{09BB584D-61CD-4A8E-89D2-36EB281242EF}" destId="{8885931C-97DA-47DA-B740-3ACA9E6242AE}" srcOrd="0" destOrd="1" presId="urn:microsoft.com/office/officeart/2005/8/layout/hList6"/>
    <dgm:cxn modelId="{1E6DE9BB-7C2C-461F-8D67-F1C07DAB9CE5}" type="presParOf" srcId="{BD621B70-CAE1-4073-B920-C91E8D3515CF}" destId="{D57B2F32-D991-4D94-B3C1-07A4BB7E3E6D}" srcOrd="0" destOrd="0" presId="urn:microsoft.com/office/officeart/2005/8/layout/hList6"/>
    <dgm:cxn modelId="{5A3E339E-648B-4BF5-9D2C-AF83AD2D10FE}" type="presParOf" srcId="{BD621B70-CAE1-4073-B920-C91E8D3515CF}" destId="{9A273BA8-3C78-4B0B-8741-CE82BF70CAC4}" srcOrd="1" destOrd="0" presId="urn:microsoft.com/office/officeart/2005/8/layout/hList6"/>
    <dgm:cxn modelId="{A7219CBE-743A-42A7-B81C-169802F0A4C8}" type="presParOf" srcId="{BD621B70-CAE1-4073-B920-C91E8D3515CF}" destId="{96B4F41D-A348-4140-A89B-5412F25F5D25}" srcOrd="2" destOrd="0" presId="urn:microsoft.com/office/officeart/2005/8/layout/hList6"/>
    <dgm:cxn modelId="{4B5D61FC-037E-43A2-8159-F3D24D64DD46}" type="presParOf" srcId="{BD621B70-CAE1-4073-B920-C91E8D3515CF}" destId="{1FC249C2-3439-4FF4-A354-3315F2717EF2}" srcOrd="3" destOrd="0" presId="urn:microsoft.com/office/officeart/2005/8/layout/hList6"/>
    <dgm:cxn modelId="{F0EC690E-CC5B-449F-BA91-3742E9E5D536}" type="presParOf" srcId="{BD621B70-CAE1-4073-B920-C91E8D3515CF}" destId="{8885931C-97DA-47DA-B740-3ACA9E6242AE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843A295-2776-4FF1-94F3-F5DA37B511B7}">
      <dsp:nvSpPr>
        <dsp:cNvPr id="0" name=""/>
        <dsp:cNvSpPr/>
      </dsp:nvSpPr>
      <dsp:spPr>
        <a:xfrm>
          <a:off x="0" y="0"/>
          <a:ext cx="5976958" cy="1012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700" kern="1200" dirty="0" smtClean="0"/>
            <a:t>SALA DE REFERENCIA</a:t>
          </a:r>
          <a:endParaRPr lang="es-E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300" kern="1200" dirty="0" smtClean="0"/>
            <a:t>Manuales, códigos, legislación y obras de referencia</a:t>
          </a:r>
          <a:endParaRPr lang="es-E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300" kern="1200" dirty="0" smtClean="0"/>
            <a:t>Entrada 1ª Planta</a:t>
          </a:r>
          <a:endParaRPr lang="es-ES" sz="1300" kern="1200" dirty="0"/>
        </a:p>
      </dsp:txBody>
      <dsp:txXfrm>
        <a:off x="1296674" y="0"/>
        <a:ext cx="4680283" cy="1012828"/>
      </dsp:txXfrm>
    </dsp:sp>
    <dsp:sp modelId="{72A0E072-CEC3-4BAA-9641-2D64A439D115}">
      <dsp:nvSpPr>
        <dsp:cNvPr id="0" name=""/>
        <dsp:cNvSpPr/>
      </dsp:nvSpPr>
      <dsp:spPr>
        <a:xfrm>
          <a:off x="119046" y="0"/>
          <a:ext cx="1195391" cy="81026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761AF0-2F45-4D8D-985B-FE655C184D79}">
      <dsp:nvSpPr>
        <dsp:cNvPr id="0" name=""/>
        <dsp:cNvSpPr/>
      </dsp:nvSpPr>
      <dsp:spPr>
        <a:xfrm>
          <a:off x="0" y="1114111"/>
          <a:ext cx="5976958" cy="1012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700" kern="1200" dirty="0" smtClean="0"/>
            <a:t>SALA DE LIBRE ACCESO</a:t>
          </a:r>
          <a:endParaRPr lang="es-E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300" kern="1200" dirty="0" smtClean="0"/>
            <a:t>Bibliografía especializada</a:t>
          </a:r>
          <a:endParaRPr lang="es-E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300" kern="1200" dirty="0" smtClean="0"/>
            <a:t>1ª Planta y 2ª planta</a:t>
          </a:r>
          <a:endParaRPr lang="es-ES" sz="1300" kern="1200" dirty="0"/>
        </a:p>
      </dsp:txBody>
      <dsp:txXfrm>
        <a:off x="1296674" y="1114111"/>
        <a:ext cx="4680283" cy="1012828"/>
      </dsp:txXfrm>
    </dsp:sp>
    <dsp:sp modelId="{BA8924B3-6561-45EC-A165-9CC837CAE34D}">
      <dsp:nvSpPr>
        <dsp:cNvPr id="0" name=""/>
        <dsp:cNvSpPr/>
      </dsp:nvSpPr>
      <dsp:spPr>
        <a:xfrm>
          <a:off x="47609" y="1143005"/>
          <a:ext cx="1195391" cy="81026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184496-887F-4AEE-9392-6EF84A35C56A}">
      <dsp:nvSpPr>
        <dsp:cNvPr id="0" name=""/>
        <dsp:cNvSpPr/>
      </dsp:nvSpPr>
      <dsp:spPr>
        <a:xfrm>
          <a:off x="0" y="2228223"/>
          <a:ext cx="5976958" cy="1012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700" kern="1200" dirty="0" smtClean="0"/>
            <a:t>HEMEROTECA</a:t>
          </a:r>
          <a:endParaRPr lang="es-E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300" kern="1200" dirty="0" smtClean="0"/>
            <a:t>Publicaciones periódicas</a:t>
          </a:r>
          <a:endParaRPr lang="es-E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300" kern="1200" dirty="0" smtClean="0"/>
            <a:t>Sala de Trabajo en Grupo</a:t>
          </a:r>
          <a:endParaRPr lang="es-E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300" kern="1200" dirty="0" smtClean="0"/>
            <a:t>Planta Baja</a:t>
          </a:r>
          <a:endParaRPr lang="es-ES" sz="1300" kern="1200" dirty="0"/>
        </a:p>
      </dsp:txBody>
      <dsp:txXfrm>
        <a:off x="1296674" y="2228223"/>
        <a:ext cx="4680283" cy="1012828"/>
      </dsp:txXfrm>
    </dsp:sp>
    <dsp:sp modelId="{E99CF785-1E71-40E5-B7D1-2D5B9534A4F0}">
      <dsp:nvSpPr>
        <dsp:cNvPr id="0" name=""/>
        <dsp:cNvSpPr/>
      </dsp:nvSpPr>
      <dsp:spPr>
        <a:xfrm>
          <a:off x="190483" y="2214578"/>
          <a:ext cx="1195391" cy="81026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1C9AB7-1259-4885-BD3F-50E3185A0DA1}">
      <dsp:nvSpPr>
        <dsp:cNvPr id="0" name=""/>
        <dsp:cNvSpPr/>
      </dsp:nvSpPr>
      <dsp:spPr>
        <a:xfrm>
          <a:off x="0" y="3342335"/>
          <a:ext cx="5976958" cy="1012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700" kern="1200" dirty="0" smtClean="0"/>
            <a:t>SALA DE FONDO ANTIGUO</a:t>
          </a:r>
          <a:endParaRPr lang="es-E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1300" kern="1200" dirty="0" smtClean="0"/>
            <a:t>Obras de S XVI-XIX</a:t>
          </a:r>
          <a:endParaRPr lang="es-ES" sz="1300" kern="1200" dirty="0"/>
        </a:p>
      </dsp:txBody>
      <dsp:txXfrm>
        <a:off x="1296674" y="3342335"/>
        <a:ext cx="4680283" cy="1012828"/>
      </dsp:txXfrm>
    </dsp:sp>
    <dsp:sp modelId="{9462EA85-20E8-4327-9185-EC45AA97722E}">
      <dsp:nvSpPr>
        <dsp:cNvPr id="0" name=""/>
        <dsp:cNvSpPr/>
      </dsp:nvSpPr>
      <dsp:spPr>
        <a:xfrm>
          <a:off x="119046" y="3500458"/>
          <a:ext cx="1195391" cy="81026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7930837-CE04-4350-BE0C-F17B63CD90F2}">
      <dsp:nvSpPr>
        <dsp:cNvPr id="0" name=""/>
        <dsp:cNvSpPr/>
      </dsp:nvSpPr>
      <dsp:spPr>
        <a:xfrm>
          <a:off x="2643389" y="3385"/>
          <a:ext cx="1642707" cy="10677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800" kern="1200" dirty="0" smtClean="0"/>
            <a:t>CONSULTA EN SALA</a:t>
          </a:r>
          <a:endParaRPr lang="es-ES" sz="800" kern="1200" dirty="0"/>
        </a:p>
      </dsp:txBody>
      <dsp:txXfrm>
        <a:off x="2643389" y="3385"/>
        <a:ext cx="1642707" cy="1067760"/>
      </dsp:txXfrm>
    </dsp:sp>
    <dsp:sp modelId="{EE22A24D-4FD2-428E-A759-815636E6E6EF}">
      <dsp:nvSpPr>
        <dsp:cNvPr id="0" name=""/>
        <dsp:cNvSpPr/>
      </dsp:nvSpPr>
      <dsp:spPr>
        <a:xfrm>
          <a:off x="1333300" y="537265"/>
          <a:ext cx="4262884" cy="4262884"/>
        </a:xfrm>
        <a:custGeom>
          <a:avLst/>
          <a:gdLst/>
          <a:ahLst/>
          <a:cxnLst/>
          <a:rect l="0" t="0" r="0" b="0"/>
          <a:pathLst>
            <a:path>
              <a:moveTo>
                <a:pt x="2964058" y="169352"/>
              </a:moveTo>
              <a:arcTo wR="2131442" hR="2131442" stAng="17579640" swAng="1959398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7692C9-F2BC-4C58-B650-DA40F8DE79AD}">
      <dsp:nvSpPr>
        <dsp:cNvPr id="0" name=""/>
        <dsp:cNvSpPr/>
      </dsp:nvSpPr>
      <dsp:spPr>
        <a:xfrm>
          <a:off x="4670511" y="1476175"/>
          <a:ext cx="1642707" cy="1067760"/>
        </a:xfrm>
        <a:prstGeom prst="roundRect">
          <a:avLst/>
        </a:prstGeom>
        <a:gradFill rotWithShape="0">
          <a:gsLst>
            <a:gs pos="0">
              <a:schemeClr val="accent2">
                <a:hueOff val="-209531"/>
                <a:satOff val="-2415"/>
                <a:lumOff val="540"/>
                <a:alphaOff val="0"/>
                <a:tint val="1000"/>
                <a:satMod val="255000"/>
              </a:schemeClr>
            </a:gs>
            <a:gs pos="55000">
              <a:schemeClr val="accent2">
                <a:hueOff val="-209531"/>
                <a:satOff val="-2415"/>
                <a:lumOff val="540"/>
                <a:alphaOff val="0"/>
                <a:tint val="12000"/>
                <a:satMod val="255000"/>
              </a:schemeClr>
            </a:gs>
            <a:gs pos="100000">
              <a:schemeClr val="accent2">
                <a:hueOff val="-209531"/>
                <a:satOff val="-2415"/>
                <a:lumOff val="54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800" kern="1200" dirty="0" smtClean="0"/>
            <a:t>PRÉSTAMO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800" kern="1200" dirty="0" smtClean="0"/>
            <a:t>7 libros  4 días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800" kern="1200" dirty="0" smtClean="0"/>
            <a:t>Sanción 1 día por libro y día</a:t>
          </a:r>
          <a:endParaRPr lang="es-ES" sz="800" kern="1200" dirty="0"/>
        </a:p>
      </dsp:txBody>
      <dsp:txXfrm>
        <a:off x="4670511" y="1476175"/>
        <a:ext cx="1642707" cy="1067760"/>
      </dsp:txXfrm>
    </dsp:sp>
    <dsp:sp modelId="{53263AF3-8EFF-48A0-9676-60DD18238B40}">
      <dsp:nvSpPr>
        <dsp:cNvPr id="0" name=""/>
        <dsp:cNvSpPr/>
      </dsp:nvSpPr>
      <dsp:spPr>
        <a:xfrm>
          <a:off x="1333300" y="537265"/>
          <a:ext cx="4262884" cy="4262884"/>
        </a:xfrm>
        <a:custGeom>
          <a:avLst/>
          <a:gdLst/>
          <a:ahLst/>
          <a:cxnLst/>
          <a:rect l="0" t="0" r="0" b="0"/>
          <a:pathLst>
            <a:path>
              <a:moveTo>
                <a:pt x="4259984" y="2020285"/>
              </a:moveTo>
              <a:arcTo wR="2131442" hR="2131442" stAng="21420637" swAng="2194658"/>
            </a:path>
          </a:pathLst>
        </a:custGeom>
        <a:noFill/>
        <a:ln w="9525" cap="flat" cmpd="sng" algn="ctr">
          <a:solidFill>
            <a:schemeClr val="accent2">
              <a:hueOff val="-209531"/>
              <a:satOff val="-2415"/>
              <a:lumOff val="54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8129E3-3BD4-449D-A854-87ABF7FD5553}">
      <dsp:nvSpPr>
        <dsp:cNvPr id="0" name=""/>
        <dsp:cNvSpPr/>
      </dsp:nvSpPr>
      <dsp:spPr>
        <a:xfrm>
          <a:off x="3896219" y="3859200"/>
          <a:ext cx="1642707" cy="1067760"/>
        </a:xfrm>
        <a:prstGeom prst="roundRect">
          <a:avLst/>
        </a:prstGeom>
        <a:gradFill rotWithShape="0">
          <a:gsLst>
            <a:gs pos="0">
              <a:schemeClr val="accent2">
                <a:hueOff val="-419062"/>
                <a:satOff val="-4829"/>
                <a:lumOff val="1079"/>
                <a:alphaOff val="0"/>
                <a:tint val="1000"/>
                <a:satMod val="255000"/>
              </a:schemeClr>
            </a:gs>
            <a:gs pos="55000">
              <a:schemeClr val="accent2">
                <a:hueOff val="-419062"/>
                <a:satOff val="-4829"/>
                <a:lumOff val="1079"/>
                <a:alphaOff val="0"/>
                <a:tint val="12000"/>
                <a:satMod val="255000"/>
              </a:schemeClr>
            </a:gs>
            <a:gs pos="100000">
              <a:schemeClr val="accent2">
                <a:hueOff val="-419062"/>
                <a:satOff val="-4829"/>
                <a:lumOff val="1079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800" kern="1200" dirty="0" smtClean="0"/>
            <a:t>RENOVACIÓN Y RESERVA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800" kern="1200" dirty="0" smtClean="0"/>
            <a:t>(a través del OPAC)</a:t>
          </a:r>
          <a:endParaRPr lang="es-ES" sz="800" kern="1200" dirty="0"/>
        </a:p>
      </dsp:txBody>
      <dsp:txXfrm>
        <a:off x="3896219" y="3859200"/>
        <a:ext cx="1642707" cy="1067760"/>
      </dsp:txXfrm>
    </dsp:sp>
    <dsp:sp modelId="{2DE99336-EE3A-459E-8F90-06B3AC5F372F}">
      <dsp:nvSpPr>
        <dsp:cNvPr id="0" name=""/>
        <dsp:cNvSpPr/>
      </dsp:nvSpPr>
      <dsp:spPr>
        <a:xfrm>
          <a:off x="1333300" y="537265"/>
          <a:ext cx="4262884" cy="4262884"/>
        </a:xfrm>
        <a:custGeom>
          <a:avLst/>
          <a:gdLst/>
          <a:ahLst/>
          <a:cxnLst/>
          <a:rect l="0" t="0" r="0" b="0"/>
          <a:pathLst>
            <a:path>
              <a:moveTo>
                <a:pt x="2554464" y="4220484"/>
              </a:moveTo>
              <a:arcTo wR="2131442" hR="2131442" stAng="4713158" swAng="1373683"/>
            </a:path>
          </a:pathLst>
        </a:custGeom>
        <a:noFill/>
        <a:ln w="9525" cap="flat" cmpd="sng" algn="ctr">
          <a:solidFill>
            <a:schemeClr val="accent2">
              <a:hueOff val="-419062"/>
              <a:satOff val="-4829"/>
              <a:lumOff val="107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BEF7BA-0292-49B6-BCF7-26435498B5D9}">
      <dsp:nvSpPr>
        <dsp:cNvPr id="0" name=""/>
        <dsp:cNvSpPr/>
      </dsp:nvSpPr>
      <dsp:spPr>
        <a:xfrm>
          <a:off x="1390558" y="3859200"/>
          <a:ext cx="1642707" cy="1067760"/>
        </a:xfrm>
        <a:prstGeom prst="roundRect">
          <a:avLst/>
        </a:prstGeom>
        <a:gradFill rotWithShape="0">
          <a:gsLst>
            <a:gs pos="0">
              <a:schemeClr val="accent2">
                <a:hueOff val="-628592"/>
                <a:satOff val="-7244"/>
                <a:lumOff val="1619"/>
                <a:alphaOff val="0"/>
                <a:tint val="1000"/>
                <a:satMod val="255000"/>
              </a:schemeClr>
            </a:gs>
            <a:gs pos="55000">
              <a:schemeClr val="accent2">
                <a:hueOff val="-628592"/>
                <a:satOff val="-7244"/>
                <a:lumOff val="1619"/>
                <a:alphaOff val="0"/>
                <a:tint val="12000"/>
                <a:satMod val="255000"/>
              </a:schemeClr>
            </a:gs>
            <a:gs pos="100000">
              <a:schemeClr val="accent2">
                <a:hueOff val="-628592"/>
                <a:satOff val="-7244"/>
                <a:lumOff val="1619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800" kern="1200" dirty="0" smtClean="0"/>
            <a:t>PRÉSTAMO CBUA</a:t>
          </a:r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800" kern="1200" dirty="0" smtClean="0"/>
            <a:t>15 días, máximo 3 ejemplares, 1 renovación. La no recogida del material en 24 h. supone 1 mes de suspensión de </a:t>
          </a:r>
          <a:r>
            <a:rPr lang="es-ES_tradnl" sz="800" kern="1200" smtClean="0"/>
            <a:t>l préstamo</a:t>
          </a:r>
          <a:endParaRPr lang="es-ES_tradnl" sz="800" kern="1200" dirty="0" smtClean="0"/>
        </a:p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800" kern="1200" dirty="0"/>
        </a:p>
      </dsp:txBody>
      <dsp:txXfrm>
        <a:off x="1390558" y="3859200"/>
        <a:ext cx="1642707" cy="1067760"/>
      </dsp:txXfrm>
    </dsp:sp>
    <dsp:sp modelId="{63654498-036B-45FB-AE7C-D0907231C6D8}">
      <dsp:nvSpPr>
        <dsp:cNvPr id="0" name=""/>
        <dsp:cNvSpPr/>
      </dsp:nvSpPr>
      <dsp:spPr>
        <a:xfrm>
          <a:off x="1333300" y="537265"/>
          <a:ext cx="4262884" cy="4262884"/>
        </a:xfrm>
        <a:custGeom>
          <a:avLst/>
          <a:gdLst/>
          <a:ahLst/>
          <a:cxnLst/>
          <a:rect l="0" t="0" r="0" b="0"/>
          <a:pathLst>
            <a:path>
              <a:moveTo>
                <a:pt x="355876" y="3310600"/>
              </a:moveTo>
              <a:arcTo wR="2131442" hR="2131442" stAng="8784705" swAng="2194658"/>
            </a:path>
          </a:pathLst>
        </a:custGeom>
        <a:noFill/>
        <a:ln w="9525" cap="flat" cmpd="sng" algn="ctr">
          <a:solidFill>
            <a:schemeClr val="accent2">
              <a:hueOff val="-628592"/>
              <a:satOff val="-7244"/>
              <a:lumOff val="161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F90A9D-31E9-4E08-8F6D-AD90E0178AD3}">
      <dsp:nvSpPr>
        <dsp:cNvPr id="0" name=""/>
        <dsp:cNvSpPr/>
      </dsp:nvSpPr>
      <dsp:spPr>
        <a:xfrm>
          <a:off x="616267" y="1476175"/>
          <a:ext cx="1642707" cy="1067760"/>
        </a:xfrm>
        <a:prstGeom prst="roundRect">
          <a:avLst/>
        </a:prstGeom>
        <a:gradFill rotWithShape="0">
          <a:gsLst>
            <a:gs pos="0">
              <a:schemeClr val="accent2">
                <a:hueOff val="-838123"/>
                <a:satOff val="-9658"/>
                <a:lumOff val="2159"/>
                <a:alphaOff val="0"/>
                <a:tint val="1000"/>
                <a:satMod val="255000"/>
              </a:schemeClr>
            </a:gs>
            <a:gs pos="55000">
              <a:schemeClr val="accent2">
                <a:hueOff val="-838123"/>
                <a:satOff val="-9658"/>
                <a:lumOff val="2159"/>
                <a:alphaOff val="0"/>
                <a:tint val="12000"/>
                <a:satMod val="255000"/>
              </a:schemeClr>
            </a:gs>
            <a:gs pos="100000">
              <a:schemeClr val="accent2">
                <a:hueOff val="-838123"/>
                <a:satOff val="-9658"/>
                <a:lumOff val="2159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800" kern="1200" dirty="0" smtClean="0"/>
            <a:t>ACCESO A RECURSOS ELECTRÓNICOS</a:t>
          </a:r>
          <a:endParaRPr lang="es-ES" sz="800" kern="1200" dirty="0"/>
        </a:p>
      </dsp:txBody>
      <dsp:txXfrm>
        <a:off x="616267" y="1476175"/>
        <a:ext cx="1642707" cy="1067760"/>
      </dsp:txXfrm>
    </dsp:sp>
    <dsp:sp modelId="{8276154B-A80B-408B-B552-6B78ADB6BD74}">
      <dsp:nvSpPr>
        <dsp:cNvPr id="0" name=""/>
        <dsp:cNvSpPr/>
      </dsp:nvSpPr>
      <dsp:spPr>
        <a:xfrm>
          <a:off x="1333300" y="537265"/>
          <a:ext cx="4262884" cy="4262884"/>
        </a:xfrm>
        <a:custGeom>
          <a:avLst/>
          <a:gdLst/>
          <a:ahLst/>
          <a:cxnLst/>
          <a:rect l="0" t="0" r="0" b="0"/>
          <a:pathLst>
            <a:path>
              <a:moveTo>
                <a:pt x="371696" y="928802"/>
              </a:moveTo>
              <a:arcTo wR="2131442" hR="2131442" stAng="12860962" swAng="1959398"/>
            </a:path>
          </a:pathLst>
        </a:custGeom>
        <a:noFill/>
        <a:ln w="9525" cap="flat" cmpd="sng" algn="ctr">
          <a:solidFill>
            <a:schemeClr val="accent2">
              <a:hueOff val="-838123"/>
              <a:satOff val="-9658"/>
              <a:lumOff val="215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57B2F32-D991-4D94-B3C1-07A4BB7E3E6D}">
      <dsp:nvSpPr>
        <dsp:cNvPr id="0" name=""/>
        <dsp:cNvSpPr/>
      </dsp:nvSpPr>
      <dsp:spPr>
        <a:xfrm rot="16200000">
          <a:off x="-887747" y="888751"/>
          <a:ext cx="4389437" cy="2611933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4065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3200" kern="1200" dirty="0" smtClean="0"/>
            <a:t>Sala de trabajo en  grupo</a:t>
          </a:r>
          <a:endParaRPr lang="es-ES" sz="32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Grupo de 6 personas</a:t>
          </a:r>
          <a:endParaRPr lang="es-ES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Hemeroteca</a:t>
          </a:r>
          <a:endParaRPr lang="es-ES" sz="2500" kern="1200" dirty="0"/>
        </a:p>
      </dsp:txBody>
      <dsp:txXfrm rot="16200000">
        <a:off x="-887747" y="888751"/>
        <a:ext cx="4389437" cy="2611933"/>
      </dsp:txXfrm>
    </dsp:sp>
    <dsp:sp modelId="{96B4F41D-A348-4140-A89B-5412F25F5D25}">
      <dsp:nvSpPr>
        <dsp:cNvPr id="0" name=""/>
        <dsp:cNvSpPr/>
      </dsp:nvSpPr>
      <dsp:spPr>
        <a:xfrm rot="16200000">
          <a:off x="1920081" y="888751"/>
          <a:ext cx="4389437" cy="2611933"/>
        </a:xfrm>
        <a:prstGeom prst="flowChartManualOperation">
          <a:avLst/>
        </a:prstGeom>
        <a:solidFill>
          <a:schemeClr val="accent2">
            <a:hueOff val="-419062"/>
            <a:satOff val="-4829"/>
            <a:lumOff val="1079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4065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3200" kern="1200" dirty="0" smtClean="0"/>
            <a:t>Préstamo de portátiles</a:t>
          </a:r>
          <a:endParaRPr lang="es-ES" sz="32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3 horas</a:t>
          </a:r>
          <a:endParaRPr lang="es-ES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Mostrador de préstamo</a:t>
          </a:r>
          <a:endParaRPr lang="es-ES" sz="2500" kern="1200" dirty="0"/>
        </a:p>
      </dsp:txBody>
      <dsp:txXfrm rot="16200000">
        <a:off x="1920081" y="888751"/>
        <a:ext cx="4389437" cy="2611933"/>
      </dsp:txXfrm>
    </dsp:sp>
    <dsp:sp modelId="{8885931C-97DA-47DA-B740-3ACA9E6242AE}">
      <dsp:nvSpPr>
        <dsp:cNvPr id="0" name=""/>
        <dsp:cNvSpPr/>
      </dsp:nvSpPr>
      <dsp:spPr>
        <a:xfrm rot="16200000">
          <a:off x="4727910" y="888751"/>
          <a:ext cx="4389437" cy="2611933"/>
        </a:xfrm>
        <a:prstGeom prst="flowChartManualOperation">
          <a:avLst/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4065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3200" kern="1200" dirty="0" smtClean="0"/>
            <a:t>Préstamo de  </a:t>
          </a:r>
          <a:r>
            <a:rPr lang="es-ES_tradnl" sz="3200" kern="1200" dirty="0" err="1" smtClean="0"/>
            <a:t>Papyre</a:t>
          </a:r>
          <a:endParaRPr lang="es-ES" sz="32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15 días y </a:t>
          </a:r>
          <a:r>
            <a:rPr lang="es-ES_tradnl" sz="2500" kern="1200" smtClean="0"/>
            <a:t>renovación de </a:t>
          </a:r>
          <a:endParaRPr lang="es-ES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500" kern="1200" dirty="0" smtClean="0"/>
            <a:t>Mostrador de préstamo</a:t>
          </a:r>
          <a:endParaRPr lang="es-ES" sz="2500" kern="1200" dirty="0"/>
        </a:p>
      </dsp:txBody>
      <dsp:txXfrm rot="16200000">
        <a:off x="4727910" y="888751"/>
        <a:ext cx="4389437" cy="26119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E27941-BC19-4F9D-99A5-EADFCECFC724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2EFE74-B380-4F6A-B7EF-88DD1DC60E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6275461-2BC9-46C4-9EB0-9B6C4FB10A0E}" type="datetimeFigureOut">
              <a:rPr lang="es-ES" smtClean="0"/>
              <a:pPr/>
              <a:t>11/02/2013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41A33A3-4CEB-4756-8AF2-A10DF0311E9E}" type="slidenum">
              <a:rPr lang="es-ES" smtClean="0"/>
              <a:pPr/>
              <a:t>‹Nº›</a:t>
            </a:fld>
            <a:endParaRPr lang="es-ES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ma.es/ficha.php?id=74787" TargetMode="External"/><Relationship Id="rId2" Type="http://schemas.openxmlformats.org/officeDocument/2006/relationships/hyperlink" Target="http://www.uma.es/ficha.php?id=62379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 smtClean="0"/>
              <a:t>BIENVENIDOS A LA BIBLIOTECA DE LA UNIVERSIDAD</a:t>
            </a:r>
            <a:br>
              <a:rPr lang="es-ES_tradnl" dirty="0" smtClean="0"/>
            </a:br>
            <a:r>
              <a:rPr lang="es-ES_tradnl" dirty="0" smtClean="0"/>
              <a:t>DE MALAGA</a:t>
            </a:r>
            <a:endParaRPr lang="es-ES" dirty="0"/>
          </a:p>
        </p:txBody>
      </p:sp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 smtClean="0"/>
              <a:t>BIBLIOTECA DE LA FACULTAD DE DERECHO</a:t>
            </a:r>
            <a:endParaRPr lang="es-ES" dirty="0"/>
          </a:p>
        </p:txBody>
      </p:sp>
      <p:graphicFrame>
        <p:nvGraphicFramePr>
          <p:cNvPr id="7" name="6 Objeto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p:oleObj spid="_x0000_s1026" name="Objeto empaquetador del shell" showAsIcon="1" r:id="rId3" imgW="0" imgH="0" progId="Package">
              <p:embed/>
            </p:oleObj>
          </a:graphicData>
        </a:graphic>
      </p:graphicFrame>
      <p:pic>
        <p:nvPicPr>
          <p:cNvPr id="8" name="7 Imagen" descr="bann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6" y="4857760"/>
            <a:ext cx="5854700" cy="8890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 smtClean="0"/>
              <a:t>OBJETIVOS DE ESTE CURSO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ES_tradnl" dirty="0" smtClean="0"/>
              <a:t>DAR A CONOCER LA BIBLIOTECA DE LA UNIVERSIDAD</a:t>
            </a:r>
          </a:p>
          <a:p>
            <a:r>
              <a:rPr lang="es-ES_tradnl" dirty="0" smtClean="0"/>
              <a:t>INFORMAROS SOBRE LOS SERVICIOS BÁSICOS QUE OFRECEMOS Y SOBRE NUESTRAS COLECCIONES</a:t>
            </a:r>
          </a:p>
          <a:p>
            <a:r>
              <a:rPr lang="es-ES_tradnl" dirty="0" smtClean="0"/>
              <a:t>EXPLICAROS COMO ACCEDER A NUESTROS SERVICIOS A TRAVÉS DE INTERNET</a:t>
            </a:r>
          </a:p>
          <a:p>
            <a:r>
              <a:rPr lang="es-ES_tradnl" dirty="0" smtClean="0"/>
              <a:t>INTRODUCCIÓN A BASES DE DATOS ESPECÍFICAS EN CIENCIAS JURÍSICAS</a:t>
            </a:r>
          </a:p>
          <a:p>
            <a:r>
              <a:rPr lang="es-ES_tradnl" dirty="0" smtClean="0"/>
              <a:t>Y POR ÚLTIMO ANIMAROS A PARTICIPAR EN NUESTRAS REDERS SOCIALES</a:t>
            </a:r>
            <a:endParaRPr lang="es-ES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SERVICIOS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s-ES_tradnl" dirty="0" smtClean="0"/>
              <a:t>-ACCESO A DOCUMENTOS:</a:t>
            </a:r>
          </a:p>
          <a:p>
            <a:endParaRPr lang="es-ES_tradnl" dirty="0" smtClean="0"/>
          </a:p>
          <a:p>
            <a:endParaRPr lang="es-ES_tradnl" dirty="0" smtClean="0"/>
          </a:p>
          <a:p>
            <a:pPr lvl="2"/>
            <a:r>
              <a:rPr lang="es-ES_tradnl" sz="2800" b="1" dirty="0" smtClean="0"/>
              <a:t>DOCUMENTOS IMPRESOS</a:t>
            </a:r>
            <a:endParaRPr lang="es-ES_tradnl" sz="2400" b="1" dirty="0" smtClean="0"/>
          </a:p>
          <a:p>
            <a:pPr lvl="3"/>
            <a:endParaRPr lang="es-ES_tradnl" dirty="0" smtClean="0"/>
          </a:p>
          <a:p>
            <a:pPr marL="725488" lvl="3" indent="252413"/>
            <a:r>
              <a:rPr lang="es-ES_tradnl" sz="2800" b="1" dirty="0" smtClean="0"/>
              <a:t>DOCUMENTOS ELECTRÓNICOS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smtClean="0"/>
              <a:t>ACCESO A DOCUMENTOS IMPRESOS</a:t>
            </a:r>
            <a:endParaRPr lang="es-ES" dirty="0"/>
          </a:p>
        </p:txBody>
      </p:sp>
      <p:graphicFrame>
        <p:nvGraphicFramePr>
          <p:cNvPr id="5" name="4 Diagrama"/>
          <p:cNvGraphicFramePr/>
          <p:nvPr/>
        </p:nvGraphicFramePr>
        <p:xfrm>
          <a:off x="1524000" y="2071678"/>
          <a:ext cx="5976958" cy="435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704088"/>
            <a:ext cx="8115328" cy="653210"/>
          </a:xfrm>
        </p:spPr>
        <p:txBody>
          <a:bodyPr>
            <a:normAutofit/>
          </a:bodyPr>
          <a:lstStyle/>
          <a:p>
            <a:r>
              <a:rPr lang="es-ES_tradnl" sz="3200" dirty="0" smtClean="0"/>
              <a:t>SERVICIOS</a:t>
            </a:r>
            <a:endParaRPr lang="es-ES" sz="32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571500" y="1500188"/>
          <a:ext cx="8115300" cy="4824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5 Diagrama"/>
          <p:cNvGraphicFramePr/>
          <p:nvPr/>
        </p:nvGraphicFramePr>
        <p:xfrm>
          <a:off x="1000100" y="1500174"/>
          <a:ext cx="6929486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581772"/>
          </a:xfrm>
        </p:spPr>
        <p:txBody>
          <a:bodyPr>
            <a:normAutofit/>
          </a:bodyPr>
          <a:lstStyle/>
          <a:p>
            <a:r>
              <a:rPr lang="es-ES_tradnl" sz="3200" dirty="0" smtClean="0"/>
              <a:t>BÚSQUEDA DE INFORMACIÓN</a:t>
            </a:r>
            <a:endParaRPr lang="es-ES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1428736"/>
            <a:ext cx="8329642" cy="4895864"/>
          </a:xfrm>
        </p:spPr>
        <p:txBody>
          <a:bodyPr>
            <a:normAutofit lnSpcReduction="10000"/>
          </a:bodyPr>
          <a:lstStyle/>
          <a:p>
            <a:pPr marL="274320" lvl="5" indent="-274320">
              <a:buClr>
                <a:schemeClr val="accent3"/>
              </a:buClr>
              <a:buSzPct val="95000"/>
            </a:pPr>
            <a:r>
              <a:rPr lang="es-ES_tradnl" sz="2800" dirty="0" smtClean="0">
                <a:hlinkClick r:id="rId2"/>
              </a:rPr>
              <a:t>CATÁLOGO JÁBEGA</a:t>
            </a:r>
            <a:r>
              <a:rPr lang="es-ES_tradnl" sz="2800" dirty="0" smtClean="0"/>
              <a:t>  Catálogo automatizado de acceso público en línea (OPAC) donde se pueden localizar todos los fondos bibliográficos y electrónicos de la UMA     </a:t>
            </a:r>
          </a:p>
          <a:p>
            <a:r>
              <a:rPr lang="es-ES_tradnl" dirty="0" smtClean="0">
                <a:hlinkClick r:id="rId2"/>
              </a:rPr>
              <a:t>JABEGA 2.0</a:t>
            </a:r>
            <a:r>
              <a:rPr lang="es-ES_tradnl" dirty="0" smtClean="0"/>
              <a:t> </a:t>
            </a:r>
            <a:r>
              <a:rPr lang="es-ES_tradnl" sz="2800" dirty="0" smtClean="0"/>
              <a:t> Es el único portal que integra todos los recursos de información de la biblioteca a través de </a:t>
            </a:r>
            <a:r>
              <a:rPr lang="es-ES_tradnl" sz="2800" dirty="0" err="1" smtClean="0"/>
              <a:t>uns</a:t>
            </a:r>
            <a:r>
              <a:rPr lang="es-ES_tradnl" sz="2800" dirty="0" smtClean="0"/>
              <a:t> sólo punto de acceso</a:t>
            </a:r>
          </a:p>
          <a:p>
            <a:pPr marL="268288" lvl="3" indent="-79375">
              <a:tabLst>
                <a:tab pos="80963" algn="l"/>
              </a:tabLst>
            </a:pPr>
            <a:r>
              <a:rPr lang="es-ES_tradnl" sz="2400" dirty="0" smtClean="0">
                <a:hlinkClick r:id="rId3"/>
              </a:rPr>
              <a:t>. DIALNET</a:t>
            </a:r>
            <a:r>
              <a:rPr lang="es-ES_tradnl" sz="2800" dirty="0" smtClean="0"/>
              <a:t>. Portal de difusión de la producción       científica  hispana. No sólo recoge referencia de artículos, en muchos casos acceso completo.</a:t>
            </a:r>
          </a:p>
          <a:p>
            <a:pPr marL="268288" lvl="3" indent="-79375">
              <a:tabLst>
                <a:tab pos="80963" algn="l"/>
              </a:tabLst>
            </a:pPr>
            <a:r>
              <a:rPr lang="es-ES_tradnl" sz="2800" dirty="0" smtClean="0">
                <a:hlinkClick r:id="rId3"/>
              </a:rPr>
              <a:t> Catalogo CBUA</a:t>
            </a:r>
            <a:endParaRPr lang="es-ES_tradnl" sz="2800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Otros servicios</a:t>
            </a:r>
            <a:endParaRPr lang="es-ES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8757</TotalTime>
  <Words>292</Words>
  <Application>Microsoft Office PowerPoint</Application>
  <PresentationFormat>Presentación en pantalla (4:3)</PresentationFormat>
  <Paragraphs>55</Paragraphs>
  <Slides>7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Flujo</vt:lpstr>
      <vt:lpstr>Objeto empaquetador del shell</vt:lpstr>
      <vt:lpstr>BIENVENIDOS A LA BIBLIOTECA DE LA UNIVERSIDAD DE MALAGA</vt:lpstr>
      <vt:lpstr>OBJETIVOS DE ESTE CURSO</vt:lpstr>
      <vt:lpstr>SERVICIOS</vt:lpstr>
      <vt:lpstr>ACCESO A DOCUMENTOS IMPRESOS</vt:lpstr>
      <vt:lpstr>SERVICIOS</vt:lpstr>
      <vt:lpstr>BÚSQUEDA DE INFORMACIÓN</vt:lpstr>
      <vt:lpstr>Otros servicios</vt:lpstr>
    </vt:vector>
  </TitlesOfParts>
  <Company>Universidad de Málaga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45</cp:revision>
  <dcterms:created xsi:type="dcterms:W3CDTF">2012-09-27T08:13:25Z</dcterms:created>
  <dcterms:modified xsi:type="dcterms:W3CDTF">2013-02-11T11:15:54Z</dcterms:modified>
</cp:coreProperties>
</file>