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7" r:id="rId4"/>
    <p:sldId id="265" r:id="rId5"/>
    <p:sldId id="266" r:id="rId6"/>
    <p:sldId id="262" r:id="rId7"/>
    <p:sldId id="263" r:id="rId8"/>
    <p:sldId id="260" r:id="rId9"/>
    <p:sldId id="261" r:id="rId1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429A3-2B16-4088-8D43-0D5D77472843}"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ES"/>
        </a:p>
      </dgm:t>
    </dgm:pt>
    <dgm:pt modelId="{73443B40-E24F-4C15-BAA1-866A5909194B}">
      <dgm:prSet/>
      <dgm:spPr/>
      <dgm:t>
        <a:bodyPr/>
        <a:lstStyle/>
        <a:p>
          <a:pPr algn="ctr" rtl="0"/>
          <a:r>
            <a:rPr lang="es-ES" smtClean="0"/>
            <a:t>Prevenir</a:t>
          </a:r>
          <a:endParaRPr lang="es-ES"/>
        </a:p>
      </dgm:t>
    </dgm:pt>
    <dgm:pt modelId="{0F3BF89D-2D4C-44B9-88E2-79D79009FCC2}" type="parTrans" cxnId="{78205A65-67DD-498B-81D5-8ABE9431D5EE}">
      <dgm:prSet/>
      <dgm:spPr/>
      <dgm:t>
        <a:bodyPr/>
        <a:lstStyle/>
        <a:p>
          <a:endParaRPr lang="es-ES"/>
        </a:p>
      </dgm:t>
    </dgm:pt>
    <dgm:pt modelId="{3B234A5D-7C61-436A-BB08-258616B40DDB}" type="sibTrans" cxnId="{78205A65-67DD-498B-81D5-8ABE9431D5EE}">
      <dgm:prSet/>
      <dgm:spPr/>
      <dgm:t>
        <a:bodyPr/>
        <a:lstStyle/>
        <a:p>
          <a:endParaRPr lang="es-ES"/>
        </a:p>
      </dgm:t>
    </dgm:pt>
    <dgm:pt modelId="{6C57217D-647B-40D6-A464-BA1A2A9F705C}">
      <dgm:prSet/>
      <dgm:spPr/>
      <dgm:t>
        <a:bodyPr/>
        <a:lstStyle/>
        <a:p>
          <a:pPr algn="ctr" rtl="0"/>
          <a:r>
            <a:rPr lang="es-ES" dirty="0" smtClean="0"/>
            <a:t>Dar una atención adecuada y eficaz a las mujeres</a:t>
          </a:r>
          <a:endParaRPr lang="es-ES" dirty="0"/>
        </a:p>
      </dgm:t>
    </dgm:pt>
    <dgm:pt modelId="{0DC0670A-E315-4C32-9FA4-B7F434D2217D}" type="parTrans" cxnId="{54503AF2-BDF8-4283-9188-ABD4862E7537}">
      <dgm:prSet/>
      <dgm:spPr/>
      <dgm:t>
        <a:bodyPr/>
        <a:lstStyle/>
        <a:p>
          <a:endParaRPr lang="es-ES"/>
        </a:p>
      </dgm:t>
    </dgm:pt>
    <dgm:pt modelId="{F0998ADE-9FE7-4489-840B-C2C179A73869}" type="sibTrans" cxnId="{54503AF2-BDF8-4283-9188-ABD4862E7537}">
      <dgm:prSet/>
      <dgm:spPr/>
      <dgm:t>
        <a:bodyPr/>
        <a:lstStyle/>
        <a:p>
          <a:endParaRPr lang="es-ES"/>
        </a:p>
      </dgm:t>
    </dgm:pt>
    <dgm:pt modelId="{AE0E1266-992E-4322-8D0E-EBFB2CB5181C}">
      <dgm:prSet/>
      <dgm:spPr/>
      <dgm:t>
        <a:bodyPr/>
        <a:lstStyle/>
        <a:p>
          <a:pPr algn="ctr" rtl="0"/>
          <a:r>
            <a:rPr lang="es-ES" dirty="0" smtClean="0"/>
            <a:t>Evitar la victimización secundaria, reduciendo al mínimo las molestias derivadas de la intervención por parte de diferentes profesionales e instituciones</a:t>
          </a:r>
          <a:endParaRPr lang="es-ES" dirty="0"/>
        </a:p>
      </dgm:t>
    </dgm:pt>
    <dgm:pt modelId="{19387745-0153-4F08-BC3E-6BD1D06480AE}" type="parTrans" cxnId="{DEEB316E-A091-4E4A-83DA-C9D13560B5CD}">
      <dgm:prSet/>
      <dgm:spPr/>
      <dgm:t>
        <a:bodyPr/>
        <a:lstStyle/>
        <a:p>
          <a:endParaRPr lang="es-ES"/>
        </a:p>
      </dgm:t>
    </dgm:pt>
    <dgm:pt modelId="{AFB416E0-8117-43AD-81B3-488724411A5B}" type="sibTrans" cxnId="{DEEB316E-A091-4E4A-83DA-C9D13560B5CD}">
      <dgm:prSet/>
      <dgm:spPr/>
      <dgm:t>
        <a:bodyPr/>
        <a:lstStyle/>
        <a:p>
          <a:endParaRPr lang="es-ES"/>
        </a:p>
      </dgm:t>
    </dgm:pt>
    <dgm:pt modelId="{5004E690-0C10-4652-BBF7-166CC818F213}">
      <dgm:prSet/>
      <dgm:spPr/>
      <dgm:t>
        <a:bodyPr/>
        <a:lstStyle/>
        <a:p>
          <a:pPr algn="just" rtl="0"/>
          <a:r>
            <a:rPr lang="es-ES" dirty="0" smtClean="0"/>
            <a:t>Promover la iniciativa desde los propios servicios sociales, para no dejar la responsabilidad de su puesta en marcha, de forma exclusivamente, a las mujeres.</a:t>
          </a:r>
          <a:endParaRPr lang="es-ES" dirty="0"/>
        </a:p>
      </dgm:t>
    </dgm:pt>
    <dgm:pt modelId="{CBE11AAB-D3C8-4210-9CD9-C7DCD1AB78DE}" type="parTrans" cxnId="{0FF1B74F-BDBA-4AF4-9977-E1C948ECFAA4}">
      <dgm:prSet/>
      <dgm:spPr/>
      <dgm:t>
        <a:bodyPr/>
        <a:lstStyle/>
        <a:p>
          <a:endParaRPr lang="es-ES"/>
        </a:p>
      </dgm:t>
    </dgm:pt>
    <dgm:pt modelId="{80A5CB11-2C69-4776-B42E-CFCD46BAF719}" type="sibTrans" cxnId="{0FF1B74F-BDBA-4AF4-9977-E1C948ECFAA4}">
      <dgm:prSet/>
      <dgm:spPr/>
      <dgm:t>
        <a:bodyPr/>
        <a:lstStyle/>
        <a:p>
          <a:endParaRPr lang="es-ES"/>
        </a:p>
      </dgm:t>
    </dgm:pt>
    <dgm:pt modelId="{145EBEFF-0FDA-4C95-B780-6F659DA6E675}" type="pres">
      <dgm:prSet presAssocID="{A85429A3-2B16-4088-8D43-0D5D77472843}" presName="linear" presStyleCnt="0">
        <dgm:presLayoutVars>
          <dgm:animLvl val="lvl"/>
          <dgm:resizeHandles val="exact"/>
        </dgm:presLayoutVars>
      </dgm:prSet>
      <dgm:spPr/>
      <dgm:t>
        <a:bodyPr/>
        <a:lstStyle/>
        <a:p>
          <a:endParaRPr lang="es-ES"/>
        </a:p>
      </dgm:t>
    </dgm:pt>
    <dgm:pt modelId="{186876C0-560C-4A67-ABC5-F9BE48503A3D}" type="pres">
      <dgm:prSet presAssocID="{73443B40-E24F-4C15-BAA1-866A5909194B}" presName="parentText" presStyleLbl="node1" presStyleIdx="0" presStyleCnt="4">
        <dgm:presLayoutVars>
          <dgm:chMax val="0"/>
          <dgm:bulletEnabled val="1"/>
        </dgm:presLayoutVars>
      </dgm:prSet>
      <dgm:spPr/>
      <dgm:t>
        <a:bodyPr/>
        <a:lstStyle/>
        <a:p>
          <a:endParaRPr lang="es-ES"/>
        </a:p>
      </dgm:t>
    </dgm:pt>
    <dgm:pt modelId="{89E9B173-C851-46E0-A4B8-7A3FF8071C5B}" type="pres">
      <dgm:prSet presAssocID="{3B234A5D-7C61-436A-BB08-258616B40DDB}" presName="spacer" presStyleCnt="0"/>
      <dgm:spPr/>
    </dgm:pt>
    <dgm:pt modelId="{E5BC47BF-60B7-4A67-BE6D-2E5CF8F702E2}" type="pres">
      <dgm:prSet presAssocID="{6C57217D-647B-40D6-A464-BA1A2A9F705C}" presName="parentText" presStyleLbl="node1" presStyleIdx="1" presStyleCnt="4">
        <dgm:presLayoutVars>
          <dgm:chMax val="0"/>
          <dgm:bulletEnabled val="1"/>
        </dgm:presLayoutVars>
      </dgm:prSet>
      <dgm:spPr/>
      <dgm:t>
        <a:bodyPr/>
        <a:lstStyle/>
        <a:p>
          <a:endParaRPr lang="es-ES"/>
        </a:p>
      </dgm:t>
    </dgm:pt>
    <dgm:pt modelId="{76211466-9400-4586-880B-983AC926BC0E}" type="pres">
      <dgm:prSet presAssocID="{F0998ADE-9FE7-4489-840B-C2C179A73869}" presName="spacer" presStyleCnt="0"/>
      <dgm:spPr/>
    </dgm:pt>
    <dgm:pt modelId="{B9D93F90-F868-4C07-8ADC-ACB6C11A1FA3}" type="pres">
      <dgm:prSet presAssocID="{AE0E1266-992E-4322-8D0E-EBFB2CB5181C}" presName="parentText" presStyleLbl="node1" presStyleIdx="2" presStyleCnt="4">
        <dgm:presLayoutVars>
          <dgm:chMax val="0"/>
          <dgm:bulletEnabled val="1"/>
        </dgm:presLayoutVars>
      </dgm:prSet>
      <dgm:spPr/>
      <dgm:t>
        <a:bodyPr/>
        <a:lstStyle/>
        <a:p>
          <a:endParaRPr lang="es-ES"/>
        </a:p>
      </dgm:t>
    </dgm:pt>
    <dgm:pt modelId="{4C95C9A8-9D1F-485E-BF66-BA0039FD99AB}" type="pres">
      <dgm:prSet presAssocID="{AFB416E0-8117-43AD-81B3-488724411A5B}" presName="spacer" presStyleCnt="0"/>
      <dgm:spPr/>
    </dgm:pt>
    <dgm:pt modelId="{F565DAB8-C9DE-4C5C-890F-41B6D64341ED}" type="pres">
      <dgm:prSet presAssocID="{5004E690-0C10-4652-BBF7-166CC818F213}" presName="parentText" presStyleLbl="node1" presStyleIdx="3" presStyleCnt="4">
        <dgm:presLayoutVars>
          <dgm:chMax val="0"/>
          <dgm:bulletEnabled val="1"/>
        </dgm:presLayoutVars>
      </dgm:prSet>
      <dgm:spPr/>
      <dgm:t>
        <a:bodyPr/>
        <a:lstStyle/>
        <a:p>
          <a:endParaRPr lang="es-ES"/>
        </a:p>
      </dgm:t>
    </dgm:pt>
  </dgm:ptLst>
  <dgm:cxnLst>
    <dgm:cxn modelId="{DEEB316E-A091-4E4A-83DA-C9D13560B5CD}" srcId="{A85429A3-2B16-4088-8D43-0D5D77472843}" destId="{AE0E1266-992E-4322-8D0E-EBFB2CB5181C}" srcOrd="2" destOrd="0" parTransId="{19387745-0153-4F08-BC3E-6BD1D06480AE}" sibTransId="{AFB416E0-8117-43AD-81B3-488724411A5B}"/>
    <dgm:cxn modelId="{24BE3FF4-41D3-48AD-9021-BC58A809D996}" type="presOf" srcId="{A85429A3-2B16-4088-8D43-0D5D77472843}" destId="{145EBEFF-0FDA-4C95-B780-6F659DA6E675}" srcOrd="0" destOrd="0" presId="urn:microsoft.com/office/officeart/2005/8/layout/vList2"/>
    <dgm:cxn modelId="{54503AF2-BDF8-4283-9188-ABD4862E7537}" srcId="{A85429A3-2B16-4088-8D43-0D5D77472843}" destId="{6C57217D-647B-40D6-A464-BA1A2A9F705C}" srcOrd="1" destOrd="0" parTransId="{0DC0670A-E315-4C32-9FA4-B7F434D2217D}" sibTransId="{F0998ADE-9FE7-4489-840B-C2C179A73869}"/>
    <dgm:cxn modelId="{0FF1B74F-BDBA-4AF4-9977-E1C948ECFAA4}" srcId="{A85429A3-2B16-4088-8D43-0D5D77472843}" destId="{5004E690-0C10-4652-BBF7-166CC818F213}" srcOrd="3" destOrd="0" parTransId="{CBE11AAB-D3C8-4210-9CD9-C7DCD1AB78DE}" sibTransId="{80A5CB11-2C69-4776-B42E-CFCD46BAF719}"/>
    <dgm:cxn modelId="{78205A65-67DD-498B-81D5-8ABE9431D5EE}" srcId="{A85429A3-2B16-4088-8D43-0D5D77472843}" destId="{73443B40-E24F-4C15-BAA1-866A5909194B}" srcOrd="0" destOrd="0" parTransId="{0F3BF89D-2D4C-44B9-88E2-79D79009FCC2}" sibTransId="{3B234A5D-7C61-436A-BB08-258616B40DDB}"/>
    <dgm:cxn modelId="{4537258F-E608-4E64-9362-57038C6B8B86}" type="presOf" srcId="{73443B40-E24F-4C15-BAA1-866A5909194B}" destId="{186876C0-560C-4A67-ABC5-F9BE48503A3D}" srcOrd="0" destOrd="0" presId="urn:microsoft.com/office/officeart/2005/8/layout/vList2"/>
    <dgm:cxn modelId="{7A71140F-8CC0-4194-BF9C-700A2105DE97}" type="presOf" srcId="{AE0E1266-992E-4322-8D0E-EBFB2CB5181C}" destId="{B9D93F90-F868-4C07-8ADC-ACB6C11A1FA3}" srcOrd="0" destOrd="0" presId="urn:microsoft.com/office/officeart/2005/8/layout/vList2"/>
    <dgm:cxn modelId="{A4B7D467-6430-4BDB-B134-224BA389D710}" type="presOf" srcId="{6C57217D-647B-40D6-A464-BA1A2A9F705C}" destId="{E5BC47BF-60B7-4A67-BE6D-2E5CF8F702E2}" srcOrd="0" destOrd="0" presId="urn:microsoft.com/office/officeart/2005/8/layout/vList2"/>
    <dgm:cxn modelId="{C0047D6A-96FE-4223-83C9-ABAB691119EC}" type="presOf" srcId="{5004E690-0C10-4652-BBF7-166CC818F213}" destId="{F565DAB8-C9DE-4C5C-890F-41B6D64341ED}" srcOrd="0" destOrd="0" presId="urn:microsoft.com/office/officeart/2005/8/layout/vList2"/>
    <dgm:cxn modelId="{0E12B5D5-1557-41B5-BC98-62DD9ACF99C7}" type="presParOf" srcId="{145EBEFF-0FDA-4C95-B780-6F659DA6E675}" destId="{186876C0-560C-4A67-ABC5-F9BE48503A3D}" srcOrd="0" destOrd="0" presId="urn:microsoft.com/office/officeart/2005/8/layout/vList2"/>
    <dgm:cxn modelId="{9DB3C537-C669-433B-861D-E17B0E4809FF}" type="presParOf" srcId="{145EBEFF-0FDA-4C95-B780-6F659DA6E675}" destId="{89E9B173-C851-46E0-A4B8-7A3FF8071C5B}" srcOrd="1" destOrd="0" presId="urn:microsoft.com/office/officeart/2005/8/layout/vList2"/>
    <dgm:cxn modelId="{7006A514-BB4B-4540-A220-F166C0A390B5}" type="presParOf" srcId="{145EBEFF-0FDA-4C95-B780-6F659DA6E675}" destId="{E5BC47BF-60B7-4A67-BE6D-2E5CF8F702E2}" srcOrd="2" destOrd="0" presId="urn:microsoft.com/office/officeart/2005/8/layout/vList2"/>
    <dgm:cxn modelId="{DD2A1F97-E15D-4FCF-B73A-FABEFA590A6C}" type="presParOf" srcId="{145EBEFF-0FDA-4C95-B780-6F659DA6E675}" destId="{76211466-9400-4586-880B-983AC926BC0E}" srcOrd="3" destOrd="0" presId="urn:microsoft.com/office/officeart/2005/8/layout/vList2"/>
    <dgm:cxn modelId="{332C1529-2AEA-4D5E-911D-A8C0EEF129A7}" type="presParOf" srcId="{145EBEFF-0FDA-4C95-B780-6F659DA6E675}" destId="{B9D93F90-F868-4C07-8ADC-ACB6C11A1FA3}" srcOrd="4" destOrd="0" presId="urn:microsoft.com/office/officeart/2005/8/layout/vList2"/>
    <dgm:cxn modelId="{3D7DBEE6-09EB-4564-867C-0C8414EC6900}" type="presParOf" srcId="{145EBEFF-0FDA-4C95-B780-6F659DA6E675}" destId="{4C95C9A8-9D1F-485E-BF66-BA0039FD99AB}" srcOrd="5" destOrd="0" presId="urn:microsoft.com/office/officeart/2005/8/layout/vList2"/>
    <dgm:cxn modelId="{F495A577-737D-4524-A1D5-709F2B4C9ECC}" type="presParOf" srcId="{145EBEFF-0FDA-4C95-B780-6F659DA6E675}" destId="{F565DAB8-C9DE-4C5C-890F-41B6D64341E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44A1A-C289-4B1B-BC1A-20C3424E3492}"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ES"/>
        </a:p>
      </dgm:t>
    </dgm:pt>
    <dgm:pt modelId="{6DED61F7-3DEA-46AD-9919-25D735CE58CC}">
      <dgm:prSet/>
      <dgm:spPr/>
      <dgm:t>
        <a:bodyPr/>
        <a:lstStyle/>
        <a:p>
          <a:pPr algn="ctr" rtl="0"/>
          <a:r>
            <a:rPr lang="es-ES" smtClean="0"/>
            <a:t>Ejercitar la escucha activa y la empatía.</a:t>
          </a:r>
          <a:endParaRPr lang="es-ES"/>
        </a:p>
      </dgm:t>
    </dgm:pt>
    <dgm:pt modelId="{EA2BA65A-8E3E-400B-B65B-5E8987D619F9}" type="parTrans" cxnId="{E7F439BC-DE50-4C6E-A5E4-B5F1D63923E5}">
      <dgm:prSet/>
      <dgm:spPr/>
      <dgm:t>
        <a:bodyPr/>
        <a:lstStyle/>
        <a:p>
          <a:endParaRPr lang="es-ES"/>
        </a:p>
      </dgm:t>
    </dgm:pt>
    <dgm:pt modelId="{D12D74CB-BBC3-470B-8824-F09E39223F11}" type="sibTrans" cxnId="{E7F439BC-DE50-4C6E-A5E4-B5F1D63923E5}">
      <dgm:prSet/>
      <dgm:spPr/>
      <dgm:t>
        <a:bodyPr/>
        <a:lstStyle/>
        <a:p>
          <a:endParaRPr lang="es-ES"/>
        </a:p>
      </dgm:t>
    </dgm:pt>
    <dgm:pt modelId="{8FE6CFE8-7312-40C4-B9FC-8FA4587F60E4}">
      <dgm:prSet/>
      <dgm:spPr/>
      <dgm:t>
        <a:bodyPr/>
        <a:lstStyle/>
        <a:p>
          <a:pPr algn="just" rtl="0"/>
          <a:r>
            <a:rPr lang="es-ES" dirty="0" smtClean="0"/>
            <a:t>Atender siempre como si fuera la primera vez (también a las mujeres que regresan en una y otra ocasión). </a:t>
          </a:r>
          <a:endParaRPr lang="es-ES" dirty="0"/>
        </a:p>
      </dgm:t>
    </dgm:pt>
    <dgm:pt modelId="{C132691C-00E2-471A-B27A-462D33FDE72A}" type="parTrans" cxnId="{C0A2746D-E978-45BB-ACB4-BDF13362489B}">
      <dgm:prSet/>
      <dgm:spPr/>
      <dgm:t>
        <a:bodyPr/>
        <a:lstStyle/>
        <a:p>
          <a:endParaRPr lang="es-ES"/>
        </a:p>
      </dgm:t>
    </dgm:pt>
    <dgm:pt modelId="{81EF6575-7290-450D-B3D9-6A6C6FB37092}" type="sibTrans" cxnId="{C0A2746D-E978-45BB-ACB4-BDF13362489B}">
      <dgm:prSet/>
      <dgm:spPr/>
      <dgm:t>
        <a:bodyPr/>
        <a:lstStyle/>
        <a:p>
          <a:endParaRPr lang="es-ES"/>
        </a:p>
      </dgm:t>
    </dgm:pt>
    <dgm:pt modelId="{8CD4F0AA-C2ED-4964-BB28-F22243003B4B}">
      <dgm:prSet/>
      <dgm:spPr/>
      <dgm:t>
        <a:bodyPr/>
        <a:lstStyle/>
        <a:p>
          <a:pPr algn="ctr" rtl="0"/>
          <a:r>
            <a:rPr lang="es-ES" dirty="0" smtClean="0"/>
            <a:t>Reforzar a la mujer positivamente (¡Ella es capaz, ha resuelto otros conflictos en su vida!)</a:t>
          </a:r>
          <a:endParaRPr lang="es-ES" dirty="0"/>
        </a:p>
      </dgm:t>
    </dgm:pt>
    <dgm:pt modelId="{229644C4-18C1-498E-B2D5-CF974AAE15C7}" type="parTrans" cxnId="{DF99C6B7-0D01-431B-A0B7-F21D028DAA5A}">
      <dgm:prSet/>
      <dgm:spPr/>
      <dgm:t>
        <a:bodyPr/>
        <a:lstStyle/>
        <a:p>
          <a:endParaRPr lang="es-ES"/>
        </a:p>
      </dgm:t>
    </dgm:pt>
    <dgm:pt modelId="{6F4ABD7E-F0E2-4406-99E2-A3F5BFBBC5FC}" type="sibTrans" cxnId="{DF99C6B7-0D01-431B-A0B7-F21D028DAA5A}">
      <dgm:prSet/>
      <dgm:spPr/>
      <dgm:t>
        <a:bodyPr/>
        <a:lstStyle/>
        <a:p>
          <a:endParaRPr lang="es-ES"/>
        </a:p>
      </dgm:t>
    </dgm:pt>
    <dgm:pt modelId="{C4F75269-DFFB-4301-A10C-BDB6FEFD4A7C}">
      <dgm:prSet/>
      <dgm:spPr/>
      <dgm:t>
        <a:bodyPr/>
        <a:lstStyle/>
        <a:p>
          <a:pPr algn="just" rtl="0"/>
          <a:r>
            <a:rPr lang="es-ES" dirty="0" smtClean="0"/>
            <a:t>Dar a su situación la importancia que tiene o Informar de todas las consecuencias de las decisiones que puede tomar</a:t>
          </a:r>
          <a:endParaRPr lang="es-ES" dirty="0"/>
        </a:p>
      </dgm:t>
    </dgm:pt>
    <dgm:pt modelId="{A7B1391C-590E-48F4-A060-8FB3078D79FA}" type="parTrans" cxnId="{E0BCF41C-58BD-41AF-8C83-63FE794064CB}">
      <dgm:prSet/>
      <dgm:spPr/>
      <dgm:t>
        <a:bodyPr/>
        <a:lstStyle/>
        <a:p>
          <a:endParaRPr lang="es-ES"/>
        </a:p>
      </dgm:t>
    </dgm:pt>
    <dgm:pt modelId="{19D73B27-9FD2-41E4-BE39-1F76D84B8162}" type="sibTrans" cxnId="{E0BCF41C-58BD-41AF-8C83-63FE794064CB}">
      <dgm:prSet/>
      <dgm:spPr/>
      <dgm:t>
        <a:bodyPr/>
        <a:lstStyle/>
        <a:p>
          <a:endParaRPr lang="es-ES"/>
        </a:p>
      </dgm:t>
    </dgm:pt>
    <dgm:pt modelId="{E5E10342-F35D-4ABB-9438-B2C790247283}">
      <dgm:prSet/>
      <dgm:spPr/>
      <dgm:t>
        <a:bodyPr/>
        <a:lstStyle/>
        <a:p>
          <a:pPr algn="just" rtl="0"/>
          <a:r>
            <a:rPr lang="es-ES" dirty="0" smtClean="0"/>
            <a:t>Respetar sus decisiones aunque no sean las que nos parecen más adecuadas. o Derivar a actuaciones necesarias a otras y otros profesionales haciendo un seguimiento de lo que ocurre.</a:t>
          </a:r>
          <a:endParaRPr lang="es-ES" dirty="0"/>
        </a:p>
      </dgm:t>
    </dgm:pt>
    <dgm:pt modelId="{61041DE3-CB5F-472A-A006-1004BC58E92B}" type="parTrans" cxnId="{C285319B-EFB6-49F5-A96C-374BA6E3257F}">
      <dgm:prSet/>
      <dgm:spPr/>
      <dgm:t>
        <a:bodyPr/>
        <a:lstStyle/>
        <a:p>
          <a:endParaRPr lang="es-ES"/>
        </a:p>
      </dgm:t>
    </dgm:pt>
    <dgm:pt modelId="{7DFFD974-701C-49EA-9805-F5A3EB93B46C}" type="sibTrans" cxnId="{C285319B-EFB6-49F5-A96C-374BA6E3257F}">
      <dgm:prSet/>
      <dgm:spPr/>
      <dgm:t>
        <a:bodyPr/>
        <a:lstStyle/>
        <a:p>
          <a:endParaRPr lang="es-ES"/>
        </a:p>
      </dgm:t>
    </dgm:pt>
    <dgm:pt modelId="{1E4AA945-CC6D-4942-86F9-E6A3780D43CF}" type="pres">
      <dgm:prSet presAssocID="{EAB44A1A-C289-4B1B-BC1A-20C3424E3492}" presName="linear" presStyleCnt="0">
        <dgm:presLayoutVars>
          <dgm:animLvl val="lvl"/>
          <dgm:resizeHandles val="exact"/>
        </dgm:presLayoutVars>
      </dgm:prSet>
      <dgm:spPr/>
      <dgm:t>
        <a:bodyPr/>
        <a:lstStyle/>
        <a:p>
          <a:endParaRPr lang="es-ES"/>
        </a:p>
      </dgm:t>
    </dgm:pt>
    <dgm:pt modelId="{BC026C67-5279-4845-9DA7-46E9B7232650}" type="pres">
      <dgm:prSet presAssocID="{6DED61F7-3DEA-46AD-9919-25D735CE58CC}" presName="parentText" presStyleLbl="node1" presStyleIdx="0" presStyleCnt="5">
        <dgm:presLayoutVars>
          <dgm:chMax val="0"/>
          <dgm:bulletEnabled val="1"/>
        </dgm:presLayoutVars>
      </dgm:prSet>
      <dgm:spPr/>
      <dgm:t>
        <a:bodyPr/>
        <a:lstStyle/>
        <a:p>
          <a:endParaRPr lang="es-ES"/>
        </a:p>
      </dgm:t>
    </dgm:pt>
    <dgm:pt modelId="{54E88092-E4EF-4196-A1AD-CA08C5BD505F}" type="pres">
      <dgm:prSet presAssocID="{D12D74CB-BBC3-470B-8824-F09E39223F11}" presName="spacer" presStyleCnt="0"/>
      <dgm:spPr/>
    </dgm:pt>
    <dgm:pt modelId="{9CC079FC-DF14-4DF6-85D5-009DF9A3E22F}" type="pres">
      <dgm:prSet presAssocID="{8FE6CFE8-7312-40C4-B9FC-8FA4587F60E4}" presName="parentText" presStyleLbl="node1" presStyleIdx="1" presStyleCnt="5">
        <dgm:presLayoutVars>
          <dgm:chMax val="0"/>
          <dgm:bulletEnabled val="1"/>
        </dgm:presLayoutVars>
      </dgm:prSet>
      <dgm:spPr/>
      <dgm:t>
        <a:bodyPr/>
        <a:lstStyle/>
        <a:p>
          <a:endParaRPr lang="es-ES"/>
        </a:p>
      </dgm:t>
    </dgm:pt>
    <dgm:pt modelId="{0F15BB9A-D189-46D2-9EC4-CD8A33834072}" type="pres">
      <dgm:prSet presAssocID="{81EF6575-7290-450D-B3D9-6A6C6FB37092}" presName="spacer" presStyleCnt="0"/>
      <dgm:spPr/>
    </dgm:pt>
    <dgm:pt modelId="{F7F171BE-9097-432B-BEBC-17F3E1D037FF}" type="pres">
      <dgm:prSet presAssocID="{8CD4F0AA-C2ED-4964-BB28-F22243003B4B}" presName="parentText" presStyleLbl="node1" presStyleIdx="2" presStyleCnt="5">
        <dgm:presLayoutVars>
          <dgm:chMax val="0"/>
          <dgm:bulletEnabled val="1"/>
        </dgm:presLayoutVars>
      </dgm:prSet>
      <dgm:spPr/>
      <dgm:t>
        <a:bodyPr/>
        <a:lstStyle/>
        <a:p>
          <a:endParaRPr lang="es-ES"/>
        </a:p>
      </dgm:t>
    </dgm:pt>
    <dgm:pt modelId="{0127C7E3-6202-46EB-8666-CB51E67A94D8}" type="pres">
      <dgm:prSet presAssocID="{6F4ABD7E-F0E2-4406-99E2-A3F5BFBBC5FC}" presName="spacer" presStyleCnt="0"/>
      <dgm:spPr/>
    </dgm:pt>
    <dgm:pt modelId="{D5E6A7D0-4A31-433C-8F93-E1C1BB1A8DD6}" type="pres">
      <dgm:prSet presAssocID="{C4F75269-DFFB-4301-A10C-BDB6FEFD4A7C}" presName="parentText" presStyleLbl="node1" presStyleIdx="3" presStyleCnt="5">
        <dgm:presLayoutVars>
          <dgm:chMax val="0"/>
          <dgm:bulletEnabled val="1"/>
        </dgm:presLayoutVars>
      </dgm:prSet>
      <dgm:spPr/>
      <dgm:t>
        <a:bodyPr/>
        <a:lstStyle/>
        <a:p>
          <a:endParaRPr lang="es-ES"/>
        </a:p>
      </dgm:t>
    </dgm:pt>
    <dgm:pt modelId="{2685027A-A1A8-4B94-BFE0-4E20600297DA}" type="pres">
      <dgm:prSet presAssocID="{19D73B27-9FD2-41E4-BE39-1F76D84B8162}" presName="spacer" presStyleCnt="0"/>
      <dgm:spPr/>
    </dgm:pt>
    <dgm:pt modelId="{E7A933D6-51E1-48B0-9D7B-5ED8A17957BD}" type="pres">
      <dgm:prSet presAssocID="{E5E10342-F35D-4ABB-9438-B2C790247283}" presName="parentText" presStyleLbl="node1" presStyleIdx="4" presStyleCnt="5">
        <dgm:presLayoutVars>
          <dgm:chMax val="0"/>
          <dgm:bulletEnabled val="1"/>
        </dgm:presLayoutVars>
      </dgm:prSet>
      <dgm:spPr/>
      <dgm:t>
        <a:bodyPr/>
        <a:lstStyle/>
        <a:p>
          <a:endParaRPr lang="es-ES"/>
        </a:p>
      </dgm:t>
    </dgm:pt>
  </dgm:ptLst>
  <dgm:cxnLst>
    <dgm:cxn modelId="{AD33868E-B152-4679-8A84-D5E19264227C}" type="presOf" srcId="{6DED61F7-3DEA-46AD-9919-25D735CE58CC}" destId="{BC026C67-5279-4845-9DA7-46E9B7232650}" srcOrd="0" destOrd="0" presId="urn:microsoft.com/office/officeart/2005/8/layout/vList2"/>
    <dgm:cxn modelId="{84B6EBC5-E9F1-422A-ADDE-BA42F41EA850}" type="presOf" srcId="{C4F75269-DFFB-4301-A10C-BDB6FEFD4A7C}" destId="{D5E6A7D0-4A31-433C-8F93-E1C1BB1A8DD6}" srcOrd="0" destOrd="0" presId="urn:microsoft.com/office/officeart/2005/8/layout/vList2"/>
    <dgm:cxn modelId="{29F64A6A-3AFA-4369-9A3D-D6902189884D}" type="presOf" srcId="{8CD4F0AA-C2ED-4964-BB28-F22243003B4B}" destId="{F7F171BE-9097-432B-BEBC-17F3E1D037FF}" srcOrd="0" destOrd="0" presId="urn:microsoft.com/office/officeart/2005/8/layout/vList2"/>
    <dgm:cxn modelId="{E7F439BC-DE50-4C6E-A5E4-B5F1D63923E5}" srcId="{EAB44A1A-C289-4B1B-BC1A-20C3424E3492}" destId="{6DED61F7-3DEA-46AD-9919-25D735CE58CC}" srcOrd="0" destOrd="0" parTransId="{EA2BA65A-8E3E-400B-B65B-5E8987D619F9}" sibTransId="{D12D74CB-BBC3-470B-8824-F09E39223F11}"/>
    <dgm:cxn modelId="{07B3D724-4D1B-4740-808F-4C927A2DB5B4}" type="presOf" srcId="{8FE6CFE8-7312-40C4-B9FC-8FA4587F60E4}" destId="{9CC079FC-DF14-4DF6-85D5-009DF9A3E22F}" srcOrd="0" destOrd="0" presId="urn:microsoft.com/office/officeart/2005/8/layout/vList2"/>
    <dgm:cxn modelId="{C285319B-EFB6-49F5-A96C-374BA6E3257F}" srcId="{EAB44A1A-C289-4B1B-BC1A-20C3424E3492}" destId="{E5E10342-F35D-4ABB-9438-B2C790247283}" srcOrd="4" destOrd="0" parTransId="{61041DE3-CB5F-472A-A006-1004BC58E92B}" sibTransId="{7DFFD974-701C-49EA-9805-F5A3EB93B46C}"/>
    <dgm:cxn modelId="{E0BCF41C-58BD-41AF-8C83-63FE794064CB}" srcId="{EAB44A1A-C289-4B1B-BC1A-20C3424E3492}" destId="{C4F75269-DFFB-4301-A10C-BDB6FEFD4A7C}" srcOrd="3" destOrd="0" parTransId="{A7B1391C-590E-48F4-A060-8FB3078D79FA}" sibTransId="{19D73B27-9FD2-41E4-BE39-1F76D84B8162}"/>
    <dgm:cxn modelId="{D3E1BA01-AD63-48D5-8471-447D4A40BD34}" type="presOf" srcId="{E5E10342-F35D-4ABB-9438-B2C790247283}" destId="{E7A933D6-51E1-48B0-9D7B-5ED8A17957BD}" srcOrd="0" destOrd="0" presId="urn:microsoft.com/office/officeart/2005/8/layout/vList2"/>
    <dgm:cxn modelId="{2288ED00-98E4-40B1-95DF-69FC7E0937F0}" type="presOf" srcId="{EAB44A1A-C289-4B1B-BC1A-20C3424E3492}" destId="{1E4AA945-CC6D-4942-86F9-E6A3780D43CF}" srcOrd="0" destOrd="0" presId="urn:microsoft.com/office/officeart/2005/8/layout/vList2"/>
    <dgm:cxn modelId="{C0A2746D-E978-45BB-ACB4-BDF13362489B}" srcId="{EAB44A1A-C289-4B1B-BC1A-20C3424E3492}" destId="{8FE6CFE8-7312-40C4-B9FC-8FA4587F60E4}" srcOrd="1" destOrd="0" parTransId="{C132691C-00E2-471A-B27A-462D33FDE72A}" sibTransId="{81EF6575-7290-450D-B3D9-6A6C6FB37092}"/>
    <dgm:cxn modelId="{DF99C6B7-0D01-431B-A0B7-F21D028DAA5A}" srcId="{EAB44A1A-C289-4B1B-BC1A-20C3424E3492}" destId="{8CD4F0AA-C2ED-4964-BB28-F22243003B4B}" srcOrd="2" destOrd="0" parTransId="{229644C4-18C1-498E-B2D5-CF974AAE15C7}" sibTransId="{6F4ABD7E-F0E2-4406-99E2-A3F5BFBBC5FC}"/>
    <dgm:cxn modelId="{9879C4D7-DB01-48FE-89BF-2B99D9E121FD}" type="presParOf" srcId="{1E4AA945-CC6D-4942-86F9-E6A3780D43CF}" destId="{BC026C67-5279-4845-9DA7-46E9B7232650}" srcOrd="0" destOrd="0" presId="urn:microsoft.com/office/officeart/2005/8/layout/vList2"/>
    <dgm:cxn modelId="{B7537A76-0C0C-4E9E-AF4B-CBE24A328757}" type="presParOf" srcId="{1E4AA945-CC6D-4942-86F9-E6A3780D43CF}" destId="{54E88092-E4EF-4196-A1AD-CA08C5BD505F}" srcOrd="1" destOrd="0" presId="urn:microsoft.com/office/officeart/2005/8/layout/vList2"/>
    <dgm:cxn modelId="{9CEE60F7-F928-4CB7-8F63-6A21EC34FF23}" type="presParOf" srcId="{1E4AA945-CC6D-4942-86F9-E6A3780D43CF}" destId="{9CC079FC-DF14-4DF6-85D5-009DF9A3E22F}" srcOrd="2" destOrd="0" presId="urn:microsoft.com/office/officeart/2005/8/layout/vList2"/>
    <dgm:cxn modelId="{AACD4996-4D3F-4708-B122-691D7820D03C}" type="presParOf" srcId="{1E4AA945-CC6D-4942-86F9-E6A3780D43CF}" destId="{0F15BB9A-D189-46D2-9EC4-CD8A33834072}" srcOrd="3" destOrd="0" presId="urn:microsoft.com/office/officeart/2005/8/layout/vList2"/>
    <dgm:cxn modelId="{87DBE920-5088-40C9-BC31-ED84ACB9435A}" type="presParOf" srcId="{1E4AA945-CC6D-4942-86F9-E6A3780D43CF}" destId="{F7F171BE-9097-432B-BEBC-17F3E1D037FF}" srcOrd="4" destOrd="0" presId="urn:microsoft.com/office/officeart/2005/8/layout/vList2"/>
    <dgm:cxn modelId="{C4F3C556-75EF-4DF2-A495-E9D0A5289AA2}" type="presParOf" srcId="{1E4AA945-CC6D-4942-86F9-E6A3780D43CF}" destId="{0127C7E3-6202-46EB-8666-CB51E67A94D8}" srcOrd="5" destOrd="0" presId="urn:microsoft.com/office/officeart/2005/8/layout/vList2"/>
    <dgm:cxn modelId="{FAE4F298-2FAF-40CE-8CC5-E9D38F4484C1}" type="presParOf" srcId="{1E4AA945-CC6D-4942-86F9-E6A3780D43CF}" destId="{D5E6A7D0-4A31-433C-8F93-E1C1BB1A8DD6}" srcOrd="6" destOrd="0" presId="urn:microsoft.com/office/officeart/2005/8/layout/vList2"/>
    <dgm:cxn modelId="{F911A4AB-0602-48FA-A9C5-7BAF7B59F93C}" type="presParOf" srcId="{1E4AA945-CC6D-4942-86F9-E6A3780D43CF}" destId="{2685027A-A1A8-4B94-BFE0-4E20600297DA}" srcOrd="7" destOrd="0" presId="urn:microsoft.com/office/officeart/2005/8/layout/vList2"/>
    <dgm:cxn modelId="{EF6C5954-EC90-4061-A497-EFCC1EDA2B97}" type="presParOf" srcId="{1E4AA945-CC6D-4942-86F9-E6A3780D43CF}" destId="{E7A933D6-51E1-48B0-9D7B-5ED8A17957BD}"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8F25DC-FB84-4B20-9BE8-20647DB8A507}"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ES"/>
        </a:p>
      </dgm:t>
    </dgm:pt>
    <dgm:pt modelId="{A0843547-C291-452B-9797-F4B19450D432}">
      <dgm:prSet custT="1"/>
      <dgm:spPr/>
      <dgm:t>
        <a:bodyPr/>
        <a:lstStyle/>
        <a:p>
          <a:pPr algn="ctr" rtl="0"/>
          <a:r>
            <a:rPr lang="es-ES" sz="2400" dirty="0" smtClean="0"/>
            <a:t>Expresar juicios de valor</a:t>
          </a:r>
          <a:endParaRPr lang="es-ES" sz="2400" dirty="0"/>
        </a:p>
      </dgm:t>
    </dgm:pt>
    <dgm:pt modelId="{1B675F1B-41B3-4A84-BCD5-E1FAD2E06AEC}" type="parTrans" cxnId="{158E14F4-60DD-4F41-88D4-4E52AEF08589}">
      <dgm:prSet/>
      <dgm:spPr/>
      <dgm:t>
        <a:bodyPr/>
        <a:lstStyle/>
        <a:p>
          <a:endParaRPr lang="es-ES"/>
        </a:p>
      </dgm:t>
    </dgm:pt>
    <dgm:pt modelId="{EEA5B571-52F5-4CC3-82F2-B425C03984DC}" type="sibTrans" cxnId="{158E14F4-60DD-4F41-88D4-4E52AEF08589}">
      <dgm:prSet/>
      <dgm:spPr/>
      <dgm:t>
        <a:bodyPr/>
        <a:lstStyle/>
        <a:p>
          <a:endParaRPr lang="es-ES"/>
        </a:p>
      </dgm:t>
    </dgm:pt>
    <dgm:pt modelId="{F8E486D3-1070-49A8-A72F-F7FFB61FBA8E}">
      <dgm:prSet/>
      <dgm:spPr/>
      <dgm:t>
        <a:bodyPr/>
        <a:lstStyle/>
        <a:p>
          <a:pPr algn="ctr" rtl="0"/>
          <a:r>
            <a:rPr lang="es-ES" dirty="0" smtClean="0"/>
            <a:t>Crear la expectativa de que todo se lo resolverá la institución o Tomar decisiones por ella o forzándole a que las tome o Victimizarla o Adoptar una actitud paternalista</a:t>
          </a:r>
          <a:endParaRPr lang="es-ES" dirty="0"/>
        </a:p>
      </dgm:t>
    </dgm:pt>
    <dgm:pt modelId="{5508EAEB-241A-4BF7-9E71-F272429676FF}" type="parTrans" cxnId="{CEA9C4FF-6D2D-4E96-A79E-61E65B8FB8DF}">
      <dgm:prSet/>
      <dgm:spPr/>
      <dgm:t>
        <a:bodyPr/>
        <a:lstStyle/>
        <a:p>
          <a:endParaRPr lang="es-ES"/>
        </a:p>
      </dgm:t>
    </dgm:pt>
    <dgm:pt modelId="{D262797D-458F-49FE-BE11-F08529AD2D94}" type="sibTrans" cxnId="{CEA9C4FF-6D2D-4E96-A79E-61E65B8FB8DF}">
      <dgm:prSet/>
      <dgm:spPr/>
      <dgm:t>
        <a:bodyPr/>
        <a:lstStyle/>
        <a:p>
          <a:endParaRPr lang="es-ES"/>
        </a:p>
      </dgm:t>
    </dgm:pt>
    <dgm:pt modelId="{B44E2BE0-54DC-4056-B52C-12B8A10519BF}">
      <dgm:prSet custT="1"/>
      <dgm:spPr/>
      <dgm:t>
        <a:bodyPr/>
        <a:lstStyle/>
        <a:p>
          <a:pPr algn="ctr" rtl="0"/>
          <a:r>
            <a:rPr lang="es-ES" sz="2400" dirty="0" smtClean="0"/>
            <a:t>Minimizar los riesgos que corre </a:t>
          </a:r>
          <a:endParaRPr lang="es-ES" sz="2400" dirty="0"/>
        </a:p>
      </dgm:t>
    </dgm:pt>
    <dgm:pt modelId="{8B6751F2-D28E-4F54-83F6-F5396F33D1D4}" type="parTrans" cxnId="{8944DABE-D23E-4735-A4C1-EC52B43C20B3}">
      <dgm:prSet/>
      <dgm:spPr/>
      <dgm:t>
        <a:bodyPr/>
        <a:lstStyle/>
        <a:p>
          <a:endParaRPr lang="es-ES"/>
        </a:p>
      </dgm:t>
    </dgm:pt>
    <dgm:pt modelId="{D393A1D8-BAD6-48D5-8B2B-A21C2DF0699F}" type="sibTrans" cxnId="{8944DABE-D23E-4735-A4C1-EC52B43C20B3}">
      <dgm:prSet/>
      <dgm:spPr/>
      <dgm:t>
        <a:bodyPr/>
        <a:lstStyle/>
        <a:p>
          <a:endParaRPr lang="es-ES"/>
        </a:p>
      </dgm:t>
    </dgm:pt>
    <dgm:pt modelId="{D5A062D2-A852-4CCC-B4E6-796D519ABEDA}">
      <dgm:prSet/>
      <dgm:spPr/>
      <dgm:t>
        <a:bodyPr/>
        <a:lstStyle/>
        <a:p>
          <a:pPr algn="just" rtl="0"/>
          <a:r>
            <a:rPr lang="es-ES" dirty="0" smtClean="0"/>
            <a:t>Derivar su caso a otros y otras profesionales sin hacer un seguimiento del mismo o “Entretenerla” con actividades (cursos, talleres, etc.) que no son realmente útiles para que consiga valerse por sí misma y resolver su vida.</a:t>
          </a:r>
          <a:endParaRPr lang="es-ES" dirty="0"/>
        </a:p>
      </dgm:t>
    </dgm:pt>
    <dgm:pt modelId="{4E6BCB4A-A927-4E38-9D7D-5A9AC176DF39}" type="parTrans" cxnId="{72399B86-B594-4D85-84DC-43F1A1E44BCE}">
      <dgm:prSet/>
      <dgm:spPr/>
      <dgm:t>
        <a:bodyPr/>
        <a:lstStyle/>
        <a:p>
          <a:endParaRPr lang="es-ES"/>
        </a:p>
      </dgm:t>
    </dgm:pt>
    <dgm:pt modelId="{34AFCD3E-737A-4936-AA47-1FC97C931FE5}" type="sibTrans" cxnId="{72399B86-B594-4D85-84DC-43F1A1E44BCE}">
      <dgm:prSet/>
      <dgm:spPr/>
      <dgm:t>
        <a:bodyPr/>
        <a:lstStyle/>
        <a:p>
          <a:endParaRPr lang="es-ES"/>
        </a:p>
      </dgm:t>
    </dgm:pt>
    <dgm:pt modelId="{34918D8C-9D2F-45E8-847B-08E68F4E337E}" type="pres">
      <dgm:prSet presAssocID="{058F25DC-FB84-4B20-9BE8-20647DB8A507}" presName="linear" presStyleCnt="0">
        <dgm:presLayoutVars>
          <dgm:animLvl val="lvl"/>
          <dgm:resizeHandles val="exact"/>
        </dgm:presLayoutVars>
      </dgm:prSet>
      <dgm:spPr/>
      <dgm:t>
        <a:bodyPr/>
        <a:lstStyle/>
        <a:p>
          <a:endParaRPr lang="es-ES"/>
        </a:p>
      </dgm:t>
    </dgm:pt>
    <dgm:pt modelId="{E6E8B2A1-0D4F-4928-AC8F-CA4559D4A213}" type="pres">
      <dgm:prSet presAssocID="{A0843547-C291-452B-9797-F4B19450D432}" presName="parentText" presStyleLbl="node1" presStyleIdx="0" presStyleCnt="4">
        <dgm:presLayoutVars>
          <dgm:chMax val="0"/>
          <dgm:bulletEnabled val="1"/>
        </dgm:presLayoutVars>
      </dgm:prSet>
      <dgm:spPr/>
      <dgm:t>
        <a:bodyPr/>
        <a:lstStyle/>
        <a:p>
          <a:endParaRPr lang="es-ES"/>
        </a:p>
      </dgm:t>
    </dgm:pt>
    <dgm:pt modelId="{E8366D5E-498D-4632-B490-417B61C42776}" type="pres">
      <dgm:prSet presAssocID="{EEA5B571-52F5-4CC3-82F2-B425C03984DC}" presName="spacer" presStyleCnt="0"/>
      <dgm:spPr/>
    </dgm:pt>
    <dgm:pt modelId="{950804EB-6A75-4031-A48B-D59A615C21F7}" type="pres">
      <dgm:prSet presAssocID="{F8E486D3-1070-49A8-A72F-F7FFB61FBA8E}" presName="parentText" presStyleLbl="node1" presStyleIdx="1" presStyleCnt="4">
        <dgm:presLayoutVars>
          <dgm:chMax val="0"/>
          <dgm:bulletEnabled val="1"/>
        </dgm:presLayoutVars>
      </dgm:prSet>
      <dgm:spPr/>
      <dgm:t>
        <a:bodyPr/>
        <a:lstStyle/>
        <a:p>
          <a:endParaRPr lang="es-ES"/>
        </a:p>
      </dgm:t>
    </dgm:pt>
    <dgm:pt modelId="{3B21EABA-2BF4-4BDA-B8E6-3896EAE3C6A9}" type="pres">
      <dgm:prSet presAssocID="{D262797D-458F-49FE-BE11-F08529AD2D94}" presName="spacer" presStyleCnt="0"/>
      <dgm:spPr/>
    </dgm:pt>
    <dgm:pt modelId="{07FAD509-50DC-4691-90B1-A525386523B5}" type="pres">
      <dgm:prSet presAssocID="{B44E2BE0-54DC-4056-B52C-12B8A10519BF}" presName="parentText" presStyleLbl="node1" presStyleIdx="2" presStyleCnt="4">
        <dgm:presLayoutVars>
          <dgm:chMax val="0"/>
          <dgm:bulletEnabled val="1"/>
        </dgm:presLayoutVars>
      </dgm:prSet>
      <dgm:spPr/>
      <dgm:t>
        <a:bodyPr/>
        <a:lstStyle/>
        <a:p>
          <a:endParaRPr lang="es-ES"/>
        </a:p>
      </dgm:t>
    </dgm:pt>
    <dgm:pt modelId="{927078BE-FBD0-4E11-ADD8-B898F44D07E4}" type="pres">
      <dgm:prSet presAssocID="{D393A1D8-BAD6-48D5-8B2B-A21C2DF0699F}" presName="spacer" presStyleCnt="0"/>
      <dgm:spPr/>
    </dgm:pt>
    <dgm:pt modelId="{C3B60D58-5474-4E94-9996-790597D69788}" type="pres">
      <dgm:prSet presAssocID="{D5A062D2-A852-4CCC-B4E6-796D519ABEDA}" presName="parentText" presStyleLbl="node1" presStyleIdx="3" presStyleCnt="4">
        <dgm:presLayoutVars>
          <dgm:chMax val="0"/>
          <dgm:bulletEnabled val="1"/>
        </dgm:presLayoutVars>
      </dgm:prSet>
      <dgm:spPr/>
      <dgm:t>
        <a:bodyPr/>
        <a:lstStyle/>
        <a:p>
          <a:endParaRPr lang="es-ES"/>
        </a:p>
      </dgm:t>
    </dgm:pt>
  </dgm:ptLst>
  <dgm:cxnLst>
    <dgm:cxn modelId="{8944DABE-D23E-4735-A4C1-EC52B43C20B3}" srcId="{058F25DC-FB84-4B20-9BE8-20647DB8A507}" destId="{B44E2BE0-54DC-4056-B52C-12B8A10519BF}" srcOrd="2" destOrd="0" parTransId="{8B6751F2-D28E-4F54-83F6-F5396F33D1D4}" sibTransId="{D393A1D8-BAD6-48D5-8B2B-A21C2DF0699F}"/>
    <dgm:cxn modelId="{B23FD980-D1BE-4BC7-8BDE-7E4875FC47F0}" type="presOf" srcId="{058F25DC-FB84-4B20-9BE8-20647DB8A507}" destId="{34918D8C-9D2F-45E8-847B-08E68F4E337E}" srcOrd="0" destOrd="0" presId="urn:microsoft.com/office/officeart/2005/8/layout/vList2"/>
    <dgm:cxn modelId="{9C160805-3D35-4CEC-8D7D-66D6CEF951A9}" type="presOf" srcId="{D5A062D2-A852-4CCC-B4E6-796D519ABEDA}" destId="{C3B60D58-5474-4E94-9996-790597D69788}" srcOrd="0" destOrd="0" presId="urn:microsoft.com/office/officeart/2005/8/layout/vList2"/>
    <dgm:cxn modelId="{54E71626-5699-46C1-9672-E2C3555EC662}" type="presOf" srcId="{B44E2BE0-54DC-4056-B52C-12B8A10519BF}" destId="{07FAD509-50DC-4691-90B1-A525386523B5}" srcOrd="0" destOrd="0" presId="urn:microsoft.com/office/officeart/2005/8/layout/vList2"/>
    <dgm:cxn modelId="{72399B86-B594-4D85-84DC-43F1A1E44BCE}" srcId="{058F25DC-FB84-4B20-9BE8-20647DB8A507}" destId="{D5A062D2-A852-4CCC-B4E6-796D519ABEDA}" srcOrd="3" destOrd="0" parTransId="{4E6BCB4A-A927-4E38-9D7D-5A9AC176DF39}" sibTransId="{34AFCD3E-737A-4936-AA47-1FC97C931FE5}"/>
    <dgm:cxn modelId="{CEA9C4FF-6D2D-4E96-A79E-61E65B8FB8DF}" srcId="{058F25DC-FB84-4B20-9BE8-20647DB8A507}" destId="{F8E486D3-1070-49A8-A72F-F7FFB61FBA8E}" srcOrd="1" destOrd="0" parTransId="{5508EAEB-241A-4BF7-9E71-F272429676FF}" sibTransId="{D262797D-458F-49FE-BE11-F08529AD2D94}"/>
    <dgm:cxn modelId="{E8B09C38-C719-4CF8-A28D-6C35A500342A}" type="presOf" srcId="{A0843547-C291-452B-9797-F4B19450D432}" destId="{E6E8B2A1-0D4F-4928-AC8F-CA4559D4A213}" srcOrd="0" destOrd="0" presId="urn:microsoft.com/office/officeart/2005/8/layout/vList2"/>
    <dgm:cxn modelId="{75B815CD-96A6-45BD-BABA-42BFB56A9258}" type="presOf" srcId="{F8E486D3-1070-49A8-A72F-F7FFB61FBA8E}" destId="{950804EB-6A75-4031-A48B-D59A615C21F7}" srcOrd="0" destOrd="0" presId="urn:microsoft.com/office/officeart/2005/8/layout/vList2"/>
    <dgm:cxn modelId="{158E14F4-60DD-4F41-88D4-4E52AEF08589}" srcId="{058F25DC-FB84-4B20-9BE8-20647DB8A507}" destId="{A0843547-C291-452B-9797-F4B19450D432}" srcOrd="0" destOrd="0" parTransId="{1B675F1B-41B3-4A84-BCD5-E1FAD2E06AEC}" sibTransId="{EEA5B571-52F5-4CC3-82F2-B425C03984DC}"/>
    <dgm:cxn modelId="{6B66EBDD-18A3-4ACC-BBF0-5D7F921F2565}" type="presParOf" srcId="{34918D8C-9D2F-45E8-847B-08E68F4E337E}" destId="{E6E8B2A1-0D4F-4928-AC8F-CA4559D4A213}" srcOrd="0" destOrd="0" presId="urn:microsoft.com/office/officeart/2005/8/layout/vList2"/>
    <dgm:cxn modelId="{0CDB2D51-9883-491B-B426-3E105D09B532}" type="presParOf" srcId="{34918D8C-9D2F-45E8-847B-08E68F4E337E}" destId="{E8366D5E-498D-4632-B490-417B61C42776}" srcOrd="1" destOrd="0" presId="urn:microsoft.com/office/officeart/2005/8/layout/vList2"/>
    <dgm:cxn modelId="{BE437D86-C0B6-4C32-AE49-095F6FDC7925}" type="presParOf" srcId="{34918D8C-9D2F-45E8-847B-08E68F4E337E}" destId="{950804EB-6A75-4031-A48B-D59A615C21F7}" srcOrd="2" destOrd="0" presId="urn:microsoft.com/office/officeart/2005/8/layout/vList2"/>
    <dgm:cxn modelId="{B40D10B7-378D-4C09-8974-498BC6FE6C35}" type="presParOf" srcId="{34918D8C-9D2F-45E8-847B-08E68F4E337E}" destId="{3B21EABA-2BF4-4BDA-B8E6-3896EAE3C6A9}" srcOrd="3" destOrd="0" presId="urn:microsoft.com/office/officeart/2005/8/layout/vList2"/>
    <dgm:cxn modelId="{4613EA26-6D48-466D-ABAA-EDA588CE42A6}" type="presParOf" srcId="{34918D8C-9D2F-45E8-847B-08E68F4E337E}" destId="{07FAD509-50DC-4691-90B1-A525386523B5}" srcOrd="4" destOrd="0" presId="urn:microsoft.com/office/officeart/2005/8/layout/vList2"/>
    <dgm:cxn modelId="{E657A470-77E5-465C-BFF3-C4D5E46F573F}" type="presParOf" srcId="{34918D8C-9D2F-45E8-847B-08E68F4E337E}" destId="{927078BE-FBD0-4E11-ADD8-B898F44D07E4}" srcOrd="5" destOrd="0" presId="urn:microsoft.com/office/officeart/2005/8/layout/vList2"/>
    <dgm:cxn modelId="{8F30A838-5855-48DC-B666-08B6C7AF0272}" type="presParOf" srcId="{34918D8C-9D2F-45E8-847B-08E68F4E337E}" destId="{C3B60D58-5474-4E94-9996-790597D6978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B641C9-12F7-4046-AB25-0CB76D7CBA05}"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s-ES"/>
        </a:p>
      </dgm:t>
    </dgm:pt>
    <dgm:pt modelId="{4787CEC5-DCC5-4DF7-ADA5-710FA58520CE}">
      <dgm:prSet/>
      <dgm:spPr/>
      <dgm:t>
        <a:bodyPr/>
        <a:lstStyle/>
        <a:p>
          <a:pPr algn="ctr" rtl="0"/>
          <a:r>
            <a:rPr lang="es-ES" dirty="0" smtClean="0"/>
            <a:t>Recursos propios de la mujer</a:t>
          </a:r>
          <a:endParaRPr lang="es-ES" dirty="0"/>
        </a:p>
      </dgm:t>
    </dgm:pt>
    <dgm:pt modelId="{752F037D-1508-4172-B9C4-C089B1330E19}" type="parTrans" cxnId="{B2B1EC07-AECC-46D0-B1F1-2B01035D38B4}">
      <dgm:prSet/>
      <dgm:spPr/>
      <dgm:t>
        <a:bodyPr/>
        <a:lstStyle/>
        <a:p>
          <a:endParaRPr lang="es-ES"/>
        </a:p>
      </dgm:t>
    </dgm:pt>
    <dgm:pt modelId="{5FFE59F4-BDC6-4525-958B-CE9964446020}" type="sibTrans" cxnId="{B2B1EC07-AECC-46D0-B1F1-2B01035D38B4}">
      <dgm:prSet/>
      <dgm:spPr/>
      <dgm:t>
        <a:bodyPr/>
        <a:lstStyle/>
        <a:p>
          <a:endParaRPr lang="es-ES"/>
        </a:p>
      </dgm:t>
    </dgm:pt>
    <dgm:pt modelId="{C18F9363-DA8E-4AD7-90FB-1E261BDB4D07}">
      <dgm:prSet/>
      <dgm:spPr/>
      <dgm:t>
        <a:bodyPr/>
        <a:lstStyle/>
        <a:p>
          <a:pPr algn="ctr" rtl="0"/>
          <a:r>
            <a:rPr lang="es-ES" dirty="0" smtClean="0"/>
            <a:t>Recursos institucionales </a:t>
          </a:r>
          <a:endParaRPr lang="es-ES" dirty="0"/>
        </a:p>
      </dgm:t>
    </dgm:pt>
    <dgm:pt modelId="{0321CE3C-CAD1-40B6-882F-7CAB5CC028B8}" type="parTrans" cxnId="{13734FA3-32BD-4C01-A4F4-51C0C3DD1A23}">
      <dgm:prSet/>
      <dgm:spPr/>
      <dgm:t>
        <a:bodyPr/>
        <a:lstStyle/>
        <a:p>
          <a:endParaRPr lang="es-ES"/>
        </a:p>
      </dgm:t>
    </dgm:pt>
    <dgm:pt modelId="{B6048156-AFE3-4BD2-860B-3CCC408662E0}" type="sibTrans" cxnId="{13734FA3-32BD-4C01-A4F4-51C0C3DD1A23}">
      <dgm:prSet/>
      <dgm:spPr/>
      <dgm:t>
        <a:bodyPr/>
        <a:lstStyle/>
        <a:p>
          <a:endParaRPr lang="es-ES"/>
        </a:p>
      </dgm:t>
    </dgm:pt>
    <dgm:pt modelId="{06F5063A-7E33-482B-A3D1-4568BF1231D3}">
      <dgm:prSet/>
      <dgm:spPr/>
      <dgm:t>
        <a:bodyPr/>
        <a:lstStyle/>
        <a:p>
          <a:pPr algn="ctr" rtl="0"/>
          <a:r>
            <a:rPr lang="es-ES" dirty="0" smtClean="0"/>
            <a:t>Recursos comunitarios y sociales</a:t>
          </a:r>
          <a:endParaRPr lang="es-ES" dirty="0"/>
        </a:p>
      </dgm:t>
    </dgm:pt>
    <dgm:pt modelId="{74F30A9F-F6C7-4AEA-9B5F-F4B6EF16D490}" type="parTrans" cxnId="{F5D66E25-0A73-4A88-B423-B7F927626DA4}">
      <dgm:prSet/>
      <dgm:spPr/>
      <dgm:t>
        <a:bodyPr/>
        <a:lstStyle/>
        <a:p>
          <a:endParaRPr lang="es-ES"/>
        </a:p>
      </dgm:t>
    </dgm:pt>
    <dgm:pt modelId="{DB690082-4B6C-4DF0-BAFF-29D8CCEC9A5D}" type="sibTrans" cxnId="{F5D66E25-0A73-4A88-B423-B7F927626DA4}">
      <dgm:prSet/>
      <dgm:spPr/>
      <dgm:t>
        <a:bodyPr/>
        <a:lstStyle/>
        <a:p>
          <a:endParaRPr lang="es-ES"/>
        </a:p>
      </dgm:t>
    </dgm:pt>
    <dgm:pt modelId="{9384AF9C-B8DF-47CA-874D-870C5E038404}">
      <dgm:prSet/>
      <dgm:spPr/>
      <dgm:t>
        <a:bodyPr/>
        <a:lstStyle/>
        <a:p>
          <a:pPr algn="ctr" rtl="0"/>
          <a:r>
            <a:rPr lang="es-ES" smtClean="0"/>
            <a:t>Otros recursos</a:t>
          </a:r>
          <a:endParaRPr lang="es-ES"/>
        </a:p>
      </dgm:t>
    </dgm:pt>
    <dgm:pt modelId="{C75BE399-EEA9-4BE4-B154-8938C1F3FB5D}" type="parTrans" cxnId="{D57394D1-F190-4BF1-B256-B582274132B7}">
      <dgm:prSet/>
      <dgm:spPr/>
      <dgm:t>
        <a:bodyPr/>
        <a:lstStyle/>
        <a:p>
          <a:endParaRPr lang="es-ES"/>
        </a:p>
      </dgm:t>
    </dgm:pt>
    <dgm:pt modelId="{085174A9-0A5C-491C-AA9A-A5D68F5D229C}" type="sibTrans" cxnId="{D57394D1-F190-4BF1-B256-B582274132B7}">
      <dgm:prSet/>
      <dgm:spPr/>
      <dgm:t>
        <a:bodyPr/>
        <a:lstStyle/>
        <a:p>
          <a:endParaRPr lang="es-ES"/>
        </a:p>
      </dgm:t>
    </dgm:pt>
    <dgm:pt modelId="{73B2D333-49F6-47B0-A648-8C57031D9B9B}" type="pres">
      <dgm:prSet presAssocID="{80B641C9-12F7-4046-AB25-0CB76D7CBA05}" presName="linear" presStyleCnt="0">
        <dgm:presLayoutVars>
          <dgm:animLvl val="lvl"/>
          <dgm:resizeHandles val="exact"/>
        </dgm:presLayoutVars>
      </dgm:prSet>
      <dgm:spPr/>
      <dgm:t>
        <a:bodyPr/>
        <a:lstStyle/>
        <a:p>
          <a:endParaRPr lang="es-ES"/>
        </a:p>
      </dgm:t>
    </dgm:pt>
    <dgm:pt modelId="{FDFE6B8C-7390-4B55-8075-9C04C2B989BA}" type="pres">
      <dgm:prSet presAssocID="{4787CEC5-DCC5-4DF7-ADA5-710FA58520CE}" presName="parentText" presStyleLbl="node1" presStyleIdx="0" presStyleCnt="4">
        <dgm:presLayoutVars>
          <dgm:chMax val="0"/>
          <dgm:bulletEnabled val="1"/>
        </dgm:presLayoutVars>
      </dgm:prSet>
      <dgm:spPr/>
      <dgm:t>
        <a:bodyPr/>
        <a:lstStyle/>
        <a:p>
          <a:endParaRPr lang="es-ES"/>
        </a:p>
      </dgm:t>
    </dgm:pt>
    <dgm:pt modelId="{770D47B1-E879-40CA-9660-9899D45BAC38}" type="pres">
      <dgm:prSet presAssocID="{5FFE59F4-BDC6-4525-958B-CE9964446020}" presName="spacer" presStyleCnt="0"/>
      <dgm:spPr/>
    </dgm:pt>
    <dgm:pt modelId="{86E00F05-A08F-4D26-BF4E-2CC0A2B8403F}" type="pres">
      <dgm:prSet presAssocID="{C18F9363-DA8E-4AD7-90FB-1E261BDB4D07}" presName="parentText" presStyleLbl="node1" presStyleIdx="1" presStyleCnt="4">
        <dgm:presLayoutVars>
          <dgm:chMax val="0"/>
          <dgm:bulletEnabled val="1"/>
        </dgm:presLayoutVars>
      </dgm:prSet>
      <dgm:spPr/>
      <dgm:t>
        <a:bodyPr/>
        <a:lstStyle/>
        <a:p>
          <a:endParaRPr lang="es-ES"/>
        </a:p>
      </dgm:t>
    </dgm:pt>
    <dgm:pt modelId="{E1BAB053-5DF9-4F5F-AA95-DF8B8CC1C007}" type="pres">
      <dgm:prSet presAssocID="{B6048156-AFE3-4BD2-860B-3CCC408662E0}" presName="spacer" presStyleCnt="0"/>
      <dgm:spPr/>
    </dgm:pt>
    <dgm:pt modelId="{528F10E4-EB42-43D5-9827-BC1DC743C257}" type="pres">
      <dgm:prSet presAssocID="{06F5063A-7E33-482B-A3D1-4568BF1231D3}" presName="parentText" presStyleLbl="node1" presStyleIdx="2" presStyleCnt="4">
        <dgm:presLayoutVars>
          <dgm:chMax val="0"/>
          <dgm:bulletEnabled val="1"/>
        </dgm:presLayoutVars>
      </dgm:prSet>
      <dgm:spPr/>
      <dgm:t>
        <a:bodyPr/>
        <a:lstStyle/>
        <a:p>
          <a:endParaRPr lang="es-ES"/>
        </a:p>
      </dgm:t>
    </dgm:pt>
    <dgm:pt modelId="{7FB7D2C0-47EE-431B-9A10-BA9768749106}" type="pres">
      <dgm:prSet presAssocID="{DB690082-4B6C-4DF0-BAFF-29D8CCEC9A5D}" presName="spacer" presStyleCnt="0"/>
      <dgm:spPr/>
    </dgm:pt>
    <dgm:pt modelId="{E3CCFB84-8EAD-4730-978D-A557DBEF6B7D}" type="pres">
      <dgm:prSet presAssocID="{9384AF9C-B8DF-47CA-874D-870C5E038404}" presName="parentText" presStyleLbl="node1" presStyleIdx="3" presStyleCnt="4">
        <dgm:presLayoutVars>
          <dgm:chMax val="0"/>
          <dgm:bulletEnabled val="1"/>
        </dgm:presLayoutVars>
      </dgm:prSet>
      <dgm:spPr/>
      <dgm:t>
        <a:bodyPr/>
        <a:lstStyle/>
        <a:p>
          <a:endParaRPr lang="es-ES"/>
        </a:p>
      </dgm:t>
    </dgm:pt>
  </dgm:ptLst>
  <dgm:cxnLst>
    <dgm:cxn modelId="{D57394D1-F190-4BF1-B256-B582274132B7}" srcId="{80B641C9-12F7-4046-AB25-0CB76D7CBA05}" destId="{9384AF9C-B8DF-47CA-874D-870C5E038404}" srcOrd="3" destOrd="0" parTransId="{C75BE399-EEA9-4BE4-B154-8938C1F3FB5D}" sibTransId="{085174A9-0A5C-491C-AA9A-A5D68F5D229C}"/>
    <dgm:cxn modelId="{F5D66E25-0A73-4A88-B423-B7F927626DA4}" srcId="{80B641C9-12F7-4046-AB25-0CB76D7CBA05}" destId="{06F5063A-7E33-482B-A3D1-4568BF1231D3}" srcOrd="2" destOrd="0" parTransId="{74F30A9F-F6C7-4AEA-9B5F-F4B6EF16D490}" sibTransId="{DB690082-4B6C-4DF0-BAFF-29D8CCEC9A5D}"/>
    <dgm:cxn modelId="{FFD24487-FB7D-41B3-AD33-C2AC332BDB0B}" type="presOf" srcId="{9384AF9C-B8DF-47CA-874D-870C5E038404}" destId="{E3CCFB84-8EAD-4730-978D-A557DBEF6B7D}" srcOrd="0" destOrd="0" presId="urn:microsoft.com/office/officeart/2005/8/layout/vList2"/>
    <dgm:cxn modelId="{E6D08E5C-71EA-4EFD-9AF8-86E34A2CE004}" type="presOf" srcId="{06F5063A-7E33-482B-A3D1-4568BF1231D3}" destId="{528F10E4-EB42-43D5-9827-BC1DC743C257}" srcOrd="0" destOrd="0" presId="urn:microsoft.com/office/officeart/2005/8/layout/vList2"/>
    <dgm:cxn modelId="{13734FA3-32BD-4C01-A4F4-51C0C3DD1A23}" srcId="{80B641C9-12F7-4046-AB25-0CB76D7CBA05}" destId="{C18F9363-DA8E-4AD7-90FB-1E261BDB4D07}" srcOrd="1" destOrd="0" parTransId="{0321CE3C-CAD1-40B6-882F-7CAB5CC028B8}" sibTransId="{B6048156-AFE3-4BD2-860B-3CCC408662E0}"/>
    <dgm:cxn modelId="{40CE7B23-DC72-4AA4-B963-95D8EBD97C01}" type="presOf" srcId="{80B641C9-12F7-4046-AB25-0CB76D7CBA05}" destId="{73B2D333-49F6-47B0-A648-8C57031D9B9B}" srcOrd="0" destOrd="0" presId="urn:microsoft.com/office/officeart/2005/8/layout/vList2"/>
    <dgm:cxn modelId="{44C7F600-CC9B-47A7-B9F3-ADADE320E5F8}" type="presOf" srcId="{4787CEC5-DCC5-4DF7-ADA5-710FA58520CE}" destId="{FDFE6B8C-7390-4B55-8075-9C04C2B989BA}" srcOrd="0" destOrd="0" presId="urn:microsoft.com/office/officeart/2005/8/layout/vList2"/>
    <dgm:cxn modelId="{B2B1EC07-AECC-46D0-B1F1-2B01035D38B4}" srcId="{80B641C9-12F7-4046-AB25-0CB76D7CBA05}" destId="{4787CEC5-DCC5-4DF7-ADA5-710FA58520CE}" srcOrd="0" destOrd="0" parTransId="{752F037D-1508-4172-B9C4-C089B1330E19}" sibTransId="{5FFE59F4-BDC6-4525-958B-CE9964446020}"/>
    <dgm:cxn modelId="{56A55E4D-8373-41A2-8C38-F504EF99B9E2}" type="presOf" srcId="{C18F9363-DA8E-4AD7-90FB-1E261BDB4D07}" destId="{86E00F05-A08F-4D26-BF4E-2CC0A2B8403F}" srcOrd="0" destOrd="0" presId="urn:microsoft.com/office/officeart/2005/8/layout/vList2"/>
    <dgm:cxn modelId="{77FD8E56-9C3F-4FF2-887F-B3162D01D862}" type="presParOf" srcId="{73B2D333-49F6-47B0-A648-8C57031D9B9B}" destId="{FDFE6B8C-7390-4B55-8075-9C04C2B989BA}" srcOrd="0" destOrd="0" presId="urn:microsoft.com/office/officeart/2005/8/layout/vList2"/>
    <dgm:cxn modelId="{7DBD9E53-A91F-488A-B9E5-E922E9CE117F}" type="presParOf" srcId="{73B2D333-49F6-47B0-A648-8C57031D9B9B}" destId="{770D47B1-E879-40CA-9660-9899D45BAC38}" srcOrd="1" destOrd="0" presId="urn:microsoft.com/office/officeart/2005/8/layout/vList2"/>
    <dgm:cxn modelId="{6DF09A05-66FF-4A25-849D-E64D35720694}" type="presParOf" srcId="{73B2D333-49F6-47B0-A648-8C57031D9B9B}" destId="{86E00F05-A08F-4D26-BF4E-2CC0A2B8403F}" srcOrd="2" destOrd="0" presId="urn:microsoft.com/office/officeart/2005/8/layout/vList2"/>
    <dgm:cxn modelId="{7FAA06D4-11E6-4035-AC3A-8BFDD67548B8}" type="presParOf" srcId="{73B2D333-49F6-47B0-A648-8C57031D9B9B}" destId="{E1BAB053-5DF9-4F5F-AA95-DF8B8CC1C007}" srcOrd="3" destOrd="0" presId="urn:microsoft.com/office/officeart/2005/8/layout/vList2"/>
    <dgm:cxn modelId="{CBDEA73B-EC7F-4E55-BB8E-6CFDBC3E5C89}" type="presParOf" srcId="{73B2D333-49F6-47B0-A648-8C57031D9B9B}" destId="{528F10E4-EB42-43D5-9827-BC1DC743C257}" srcOrd="4" destOrd="0" presId="urn:microsoft.com/office/officeart/2005/8/layout/vList2"/>
    <dgm:cxn modelId="{E3BD0D82-D80D-40AE-B79C-05734C425DC5}" type="presParOf" srcId="{73B2D333-49F6-47B0-A648-8C57031D9B9B}" destId="{7FB7D2C0-47EE-431B-9A10-BA9768749106}" srcOrd="5" destOrd="0" presId="urn:microsoft.com/office/officeart/2005/8/layout/vList2"/>
    <dgm:cxn modelId="{F152F19A-F24B-45D2-B1F8-448452D1D3FE}" type="presParOf" srcId="{73B2D333-49F6-47B0-A648-8C57031D9B9B}" destId="{E3CCFB84-8EAD-4730-978D-A557DBEF6B7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CB35298-1C84-4B23-9223-6849FDA2192D}" type="datetimeFigureOut">
              <a:rPr lang="es-ES" smtClean="0"/>
              <a:t>22/05/2014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2606866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B35298-1C84-4B23-9223-6849FDA2192D}" type="datetimeFigureOut">
              <a:rPr lang="es-ES" smtClean="0"/>
              <a:t>22/05/2014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774398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B35298-1C84-4B23-9223-6849FDA2192D}" type="datetimeFigureOut">
              <a:rPr lang="es-ES" smtClean="0"/>
              <a:t>22/05/2014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2960897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CB35298-1C84-4B23-9223-6849FDA2192D}" type="datetimeFigureOut">
              <a:rPr lang="es-ES" smtClean="0"/>
              <a:t>22/05/2014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1159340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CB35298-1C84-4B23-9223-6849FDA2192D}" type="datetimeFigureOut">
              <a:rPr lang="es-ES" smtClean="0"/>
              <a:t>22/05/2014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3254822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CB35298-1C84-4B23-9223-6849FDA2192D}" type="datetimeFigureOut">
              <a:rPr lang="es-ES" smtClean="0"/>
              <a:t>22/05/2014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2334026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CB35298-1C84-4B23-9223-6849FDA2192D}" type="datetimeFigureOut">
              <a:rPr lang="es-ES" smtClean="0"/>
              <a:t>22/05/2014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229249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CB35298-1C84-4B23-9223-6849FDA2192D}" type="datetimeFigureOut">
              <a:rPr lang="es-ES" smtClean="0"/>
              <a:t>22/05/2014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4256501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B35298-1C84-4B23-9223-6849FDA2192D}" type="datetimeFigureOut">
              <a:rPr lang="es-ES" smtClean="0"/>
              <a:t>22/05/2014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541392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CB35298-1C84-4B23-9223-6849FDA2192D}" type="datetimeFigureOut">
              <a:rPr lang="es-ES" smtClean="0"/>
              <a:t>22/05/2014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240409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CB35298-1C84-4B23-9223-6849FDA2192D}" type="datetimeFigureOut">
              <a:rPr lang="es-ES" smtClean="0"/>
              <a:t>22/05/2014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2512B84-B4FA-4790-9948-E7EE6D877E64}" type="slidenum">
              <a:rPr lang="es-ES" smtClean="0"/>
              <a:t>‹Nº›</a:t>
            </a:fld>
            <a:endParaRPr lang="es-ES"/>
          </a:p>
        </p:txBody>
      </p:sp>
    </p:spTree>
    <p:extLst>
      <p:ext uri="{BB962C8B-B14F-4D97-AF65-F5344CB8AC3E}">
        <p14:creationId xmlns:p14="http://schemas.microsoft.com/office/powerpoint/2010/main" val="3108572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35298-1C84-4B23-9223-6849FDA2192D}" type="datetimeFigureOut">
              <a:rPr lang="es-ES" smtClean="0"/>
              <a:t>22/05/2014</a:t>
            </a:fld>
            <a:endParaRPr lang="es-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12B84-B4FA-4790-9948-E7EE6D877E64}" type="slidenum">
              <a:rPr lang="es-ES" smtClean="0"/>
              <a:t>‹Nº›</a:t>
            </a:fld>
            <a:endParaRPr lang="es-ES"/>
          </a:p>
        </p:txBody>
      </p:sp>
    </p:spTree>
    <p:extLst>
      <p:ext uri="{BB962C8B-B14F-4D97-AF65-F5344CB8AC3E}">
        <p14:creationId xmlns:p14="http://schemas.microsoft.com/office/powerpoint/2010/main" val="95021654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309093"/>
            <a:ext cx="9144000" cy="3200870"/>
          </a:xfrm>
        </p:spPr>
        <p:style>
          <a:lnRef idx="2">
            <a:schemeClr val="accent3"/>
          </a:lnRef>
          <a:fillRef idx="1">
            <a:schemeClr val="lt1"/>
          </a:fillRef>
          <a:effectRef idx="0">
            <a:schemeClr val="accent3"/>
          </a:effectRef>
          <a:fontRef idx="minor">
            <a:schemeClr val="dk1"/>
          </a:fontRef>
        </p:style>
        <p:txBody>
          <a:bodyPr>
            <a:normAutofit/>
          </a:bodyPr>
          <a:lstStyle/>
          <a:p>
            <a:r>
              <a:rPr lang="es-ES" sz="3600" dirty="0" smtClean="0"/>
              <a:t>TRABAJO SOCIAL EN LA ATENCIÓN SOCIAL A PERSONAS VÍCTIMAS VIOLENCIA DE GÉNERO</a:t>
            </a:r>
            <a:endParaRPr lang="es-ES" sz="3600" dirty="0"/>
          </a:p>
        </p:txBody>
      </p:sp>
      <p:sp>
        <p:nvSpPr>
          <p:cNvPr id="3" name="Subtítulo 2"/>
          <p:cNvSpPr>
            <a:spLocks noGrp="1"/>
          </p:cNvSpPr>
          <p:nvPr>
            <p:ph type="subTitle" idx="1"/>
          </p:nvPr>
        </p:nvSpPr>
        <p:spPr/>
        <p:txBody>
          <a:bodyPr/>
          <a:lstStyle/>
          <a:p>
            <a:r>
              <a:rPr lang="es-ES" dirty="0" smtClean="0"/>
              <a:t>ESTUDIO-DIAGNÓSTICO</a:t>
            </a:r>
            <a:endParaRPr lang="es-ES" dirty="0"/>
          </a:p>
        </p:txBody>
      </p:sp>
    </p:spTree>
    <p:extLst>
      <p:ext uri="{BB962C8B-B14F-4D97-AF65-F5344CB8AC3E}">
        <p14:creationId xmlns:p14="http://schemas.microsoft.com/office/powerpoint/2010/main" val="3343024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Objetivos del Trabajo Social</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7447818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1279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OBJETIVOS DE LA INTERVENCIÓN</a:t>
            </a:r>
            <a:endParaRPr lang="es-ES" dirty="0"/>
          </a:p>
        </p:txBody>
      </p:sp>
      <p:sp>
        <p:nvSpPr>
          <p:cNvPr id="3" name="Marcador de contenido 2"/>
          <p:cNvSpPr>
            <a:spLocks noGrp="1"/>
          </p:cNvSpPr>
          <p:nvPr>
            <p:ph idx="1"/>
          </p:nvPr>
        </p:nvSpPr>
        <p:spPr>
          <a:xfrm>
            <a:off x="838200" y="1825625"/>
            <a:ext cx="10515600" cy="4618718"/>
          </a:xfrm>
        </p:spPr>
        <p:style>
          <a:lnRef idx="2">
            <a:schemeClr val="dk1">
              <a:shade val="50000"/>
            </a:schemeClr>
          </a:lnRef>
          <a:fillRef idx="1">
            <a:schemeClr val="dk1"/>
          </a:fillRef>
          <a:effectRef idx="0">
            <a:schemeClr val="dk1"/>
          </a:effectRef>
          <a:fontRef idx="minor">
            <a:schemeClr val="lt1"/>
          </a:fontRef>
        </p:style>
        <p:txBody>
          <a:bodyPr>
            <a:normAutofit fontScale="92500" lnSpcReduction="20000"/>
          </a:bodyPr>
          <a:lstStyle/>
          <a:p>
            <a:r>
              <a:rPr lang="es-ES" dirty="0"/>
              <a:t>Garantizar la seguridad de la mujer </a:t>
            </a:r>
            <a:r>
              <a:rPr lang="es-ES" dirty="0" smtClean="0"/>
              <a:t>y </a:t>
            </a:r>
            <a:r>
              <a:rPr lang="es-ES" dirty="0"/>
              <a:t>de las personas </a:t>
            </a:r>
            <a:r>
              <a:rPr lang="es-ES" dirty="0" smtClean="0"/>
              <a:t>dependientes.</a:t>
            </a:r>
          </a:p>
          <a:p>
            <a:r>
              <a:rPr lang="es-ES" dirty="0" smtClean="0"/>
              <a:t>Garantizar </a:t>
            </a:r>
            <a:r>
              <a:rPr lang="es-ES" dirty="0"/>
              <a:t>que la mujer disponga de recursos económicos y materiales mínimos y que construya un futuro económico independiente (incluyendo </a:t>
            </a:r>
            <a:r>
              <a:rPr lang="es-ES" dirty="0" smtClean="0"/>
              <a:t>vivienda)</a:t>
            </a:r>
            <a:endParaRPr lang="es-ES" dirty="0"/>
          </a:p>
          <a:p>
            <a:r>
              <a:rPr lang="es-ES" dirty="0" smtClean="0"/>
              <a:t>Garantizar </a:t>
            </a:r>
            <a:r>
              <a:rPr lang="es-ES" dirty="0"/>
              <a:t>que la mujer se incorpore a un proceso de autonomía personal y de independencia en relación a las </a:t>
            </a:r>
            <a:r>
              <a:rPr lang="es-ES" dirty="0" smtClean="0"/>
              <a:t>instituciones</a:t>
            </a:r>
          </a:p>
          <a:p>
            <a:r>
              <a:rPr lang="es-ES" dirty="0" smtClean="0"/>
              <a:t>Para </a:t>
            </a:r>
            <a:r>
              <a:rPr lang="es-ES" dirty="0"/>
              <a:t>conseguir estos objetivos se </a:t>
            </a:r>
            <a:r>
              <a:rPr lang="es-ES" dirty="0" smtClean="0"/>
              <a:t>dispone de estos recursos</a:t>
            </a:r>
            <a:r>
              <a:rPr lang="es-ES" dirty="0"/>
              <a:t>: </a:t>
            </a:r>
          </a:p>
          <a:p>
            <a:pPr lvl="1"/>
            <a:r>
              <a:rPr lang="es-ES" dirty="0" smtClean="0"/>
              <a:t>Tratamiento </a:t>
            </a:r>
            <a:r>
              <a:rPr lang="es-ES" dirty="0"/>
              <a:t>terapéutico adecuado (individual o grupal). </a:t>
            </a:r>
            <a:endParaRPr lang="es-ES" dirty="0" smtClean="0"/>
          </a:p>
          <a:p>
            <a:pPr lvl="1"/>
            <a:r>
              <a:rPr lang="es-ES" dirty="0" smtClean="0"/>
              <a:t> </a:t>
            </a:r>
            <a:r>
              <a:rPr lang="es-ES" dirty="0"/>
              <a:t>Mecanismos de seguridad individualizados (</a:t>
            </a:r>
            <a:r>
              <a:rPr lang="es-ES" dirty="0" err="1"/>
              <a:t>telealarma</a:t>
            </a:r>
            <a:r>
              <a:rPr lang="es-ES" dirty="0"/>
              <a:t>, teléfonos móviles, etc.) si decide quedarse en su domicilio o irse al de algún familiar y/o amigos/as. </a:t>
            </a:r>
          </a:p>
          <a:p>
            <a:pPr lvl="1"/>
            <a:r>
              <a:rPr lang="es-ES" dirty="0" smtClean="0"/>
              <a:t>Salarios </a:t>
            </a:r>
            <a:r>
              <a:rPr lang="es-ES" dirty="0"/>
              <a:t>sociales (renta básica o salarios de emergencia). </a:t>
            </a:r>
          </a:p>
          <a:p>
            <a:pPr lvl="1"/>
            <a:r>
              <a:rPr lang="es-ES" dirty="0" smtClean="0"/>
              <a:t>Diferentes </a:t>
            </a:r>
            <a:r>
              <a:rPr lang="es-ES" dirty="0"/>
              <a:t>alternativas de vivienda en función de cada mujer y de cada momento del proceso (centros de emergencia, ayudas al alquiler, viviendas de protección oficial, etc.). </a:t>
            </a:r>
            <a:endParaRPr lang="es-ES" dirty="0" smtClean="0"/>
          </a:p>
          <a:p>
            <a:pPr lvl="1" algn="just"/>
            <a:r>
              <a:rPr lang="es-ES" dirty="0" smtClean="0"/>
              <a:t> </a:t>
            </a:r>
            <a:r>
              <a:rPr lang="es-ES" dirty="0"/>
              <a:t>Apoyo en la formación o en la búsqueda de empleo.</a:t>
            </a:r>
          </a:p>
        </p:txBody>
      </p:sp>
    </p:spTree>
    <p:extLst>
      <p:ext uri="{BB962C8B-B14F-4D97-AF65-F5344CB8AC3E}">
        <p14:creationId xmlns:p14="http://schemas.microsoft.com/office/powerpoint/2010/main" val="1498088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PAUTAS DE ACTUACIÓN DEL TS</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934986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2076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CONDUCTA A EVITAR</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9030370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6891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EN EL ESTUDIO. ANÁLISIS DE LOS RECURSOS</a:t>
            </a:r>
            <a:endParaRPr lang="es-ES" dirty="0"/>
          </a:p>
        </p:txBody>
      </p:sp>
      <p:graphicFrame>
        <p:nvGraphicFramePr>
          <p:cNvPr id="4" name="Marcador de contenido 3"/>
          <p:cNvGraphicFramePr>
            <a:graphicFrameLocks noGrp="1"/>
          </p:cNvGraphicFramePr>
          <p:nvPr>
            <p:ph idx="1"/>
          </p:nvPr>
        </p:nvGraphicFramePr>
        <p:xfrm>
          <a:off x="838200" y="1825624"/>
          <a:ext cx="10701270" cy="2591829"/>
        </p:xfrm>
        <a:graphic>
          <a:graphicData uri="http://schemas.openxmlformats.org/drawingml/2006/table">
            <a:tbl>
              <a:tblPr firstRow="1" bandRow="1">
                <a:tableStyleId>{5C22544A-7EE6-4342-B048-85BDC9FD1C3A}</a:tableStyleId>
              </a:tblPr>
              <a:tblGrid>
                <a:gridCol w="2008031"/>
                <a:gridCol w="2730321"/>
                <a:gridCol w="3142445"/>
                <a:gridCol w="2820473"/>
              </a:tblGrid>
              <a:tr h="2067720">
                <a:tc>
                  <a:txBody>
                    <a:bodyPr/>
                    <a:lstStyle/>
                    <a:p>
                      <a:endParaRPr lang="es-ES" dirty="0" smtClean="0"/>
                    </a:p>
                    <a:p>
                      <a:r>
                        <a:rPr lang="es-ES" dirty="0" smtClean="0"/>
                        <a:t>Necesidades y problemas identificados</a:t>
                      </a:r>
                    </a:p>
                    <a:p>
                      <a:endParaRPr lang="es-ES" dirty="0"/>
                    </a:p>
                  </a:txBody>
                  <a:tcPr/>
                </a:tc>
                <a:tc>
                  <a:txBody>
                    <a:bodyPr/>
                    <a:lstStyle/>
                    <a:p>
                      <a:r>
                        <a:rPr lang="es-ES" dirty="0" smtClean="0"/>
                        <a:t>Recursos</a:t>
                      </a:r>
                      <a:r>
                        <a:rPr lang="es-ES" baseline="0" dirty="0" smtClean="0"/>
                        <a:t> y medios necesarios y disponibles</a:t>
                      </a:r>
                      <a:endParaRPr lang="es-ES" dirty="0"/>
                    </a:p>
                  </a:txBody>
                  <a:tcPr/>
                </a:tc>
                <a:tc>
                  <a:txBody>
                    <a:bodyPr/>
                    <a:lstStyle/>
                    <a:p>
                      <a:r>
                        <a:rPr lang="es-ES" dirty="0" smtClean="0"/>
                        <a:t>¿Qué</a:t>
                      </a:r>
                      <a:r>
                        <a:rPr lang="es-ES" baseline="0" dirty="0" smtClean="0"/>
                        <a:t> tipo de ayuda o atención necesita para resolverlo?</a:t>
                      </a:r>
                      <a:endParaRPr lang="es-ES" dirty="0"/>
                    </a:p>
                  </a:txBody>
                  <a:tcPr/>
                </a:tc>
                <a:tc>
                  <a:txBody>
                    <a:bodyPr/>
                    <a:lstStyle/>
                    <a:p>
                      <a:r>
                        <a:rPr lang="es-ES" dirty="0" smtClean="0"/>
                        <a:t>¿Quién puede resolverlos mejor?</a:t>
                      </a:r>
                      <a:endParaRPr lang="es-ES" dirty="0"/>
                    </a:p>
                  </a:txBody>
                  <a:tcPr/>
                </a:tc>
              </a:tr>
              <a:tr h="524109">
                <a:tc>
                  <a:txBody>
                    <a:bodyPr/>
                    <a:lstStyle/>
                    <a:p>
                      <a:endParaRPr lang="es-ES"/>
                    </a:p>
                  </a:txBody>
                  <a:tcPr/>
                </a:tc>
                <a:tc>
                  <a:txBody>
                    <a:bodyPr/>
                    <a:lstStyle/>
                    <a:p>
                      <a:endParaRPr lang="es-ES"/>
                    </a:p>
                  </a:txBody>
                  <a:tcPr/>
                </a:tc>
                <a:tc gridSpan="2">
                  <a:txBody>
                    <a:bodyPr/>
                    <a:lstStyle/>
                    <a:p>
                      <a:endParaRPr lang="es-ES" dirty="0"/>
                    </a:p>
                  </a:txBody>
                  <a:tcPr/>
                </a:tc>
                <a:tc hMerge="1">
                  <a:txBody>
                    <a:bodyPr/>
                    <a:lstStyle/>
                    <a:p>
                      <a:endParaRPr lang="es-ES"/>
                    </a:p>
                  </a:txBody>
                  <a:tcPr/>
                </a:tc>
              </a:tr>
            </a:tbl>
          </a:graphicData>
        </a:graphic>
      </p:graphicFrame>
    </p:spTree>
    <p:extLst>
      <p:ext uri="{BB962C8B-B14F-4D97-AF65-F5344CB8AC3E}">
        <p14:creationId xmlns:p14="http://schemas.microsoft.com/office/powerpoint/2010/main" val="217729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EN LA FASE DE ESTUDIO</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274848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1954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smtClean="0"/>
              <a:t>En la interpretación diagnóstica</a:t>
            </a:r>
            <a:endParaRPr lang="es-ES" dirty="0"/>
          </a:p>
        </p:txBody>
      </p:sp>
      <p:sp>
        <p:nvSpPr>
          <p:cNvPr id="3" name="Marcador de contenido 2"/>
          <p:cNvSpPr>
            <a:spLocks noGrp="1"/>
          </p:cNvSpPr>
          <p:nvPr>
            <p:ph idx="1"/>
          </p:nvPr>
        </p:nvSpPr>
        <p:spPr/>
        <p:txBody>
          <a:bodyPr>
            <a:normAutofit fontScale="85000" lnSpcReduction="20000"/>
          </a:bodyPr>
          <a:lstStyle/>
          <a:p>
            <a:pPr algn="just"/>
            <a:r>
              <a:rPr lang="es-ES" dirty="0"/>
              <a:t>Pérdida del trabajo y de las oportunidades que se podían haber aprovechado o tiempo para iniciar búsqueda de empleo. Este efecto del ciclo de la violencia, provoca a su vez otros, tales como la dependencia económica del agresor, el no desarrollo de las posibilidades laborales de las mujeres, baja </a:t>
            </a:r>
            <a:r>
              <a:rPr lang="es-ES" dirty="0" smtClean="0"/>
              <a:t>autoestima</a:t>
            </a:r>
            <a:endParaRPr lang="es-ES" dirty="0"/>
          </a:p>
          <a:p>
            <a:pPr algn="just"/>
            <a:r>
              <a:rPr lang="es-ES" dirty="0" smtClean="0"/>
              <a:t>Dependencia </a:t>
            </a:r>
            <a:r>
              <a:rPr lang="es-ES" dirty="0"/>
              <a:t>económica: ésta puede derivarse tanto de no contar con un trabajo fuera del hogar, como por la fiscalización y el control de los ingresos que la mujer obtiene, dirigiéndose éstos, en muchas ocasiones, a las necesidades del varón (alcohol, drogas o gastos innecesarios) más que al mantenimiento de la </a:t>
            </a:r>
            <a:r>
              <a:rPr lang="es-ES" dirty="0" smtClean="0"/>
              <a:t>familia</a:t>
            </a:r>
          </a:p>
          <a:p>
            <a:pPr algn="just"/>
            <a:r>
              <a:rPr lang="es-ES" dirty="0" smtClean="0"/>
              <a:t> </a:t>
            </a:r>
            <a:r>
              <a:rPr lang="es-ES" dirty="0"/>
              <a:t>Pérdida de relaciones sociales y familiares: </a:t>
            </a:r>
            <a:r>
              <a:rPr lang="es-ES" dirty="0" smtClean="0"/>
              <a:t>forma </a:t>
            </a:r>
            <a:r>
              <a:rPr lang="es-ES" dirty="0"/>
              <a:t>parte del mismo proceso de violencia y determina que la mujer se sienta cada vez más aislada y sola, quedándose sin referencias para contrastar la información que el agresor le proporciona</a:t>
            </a:r>
            <a:r>
              <a:rPr lang="es-ES" dirty="0" smtClean="0"/>
              <a:t>.</a:t>
            </a:r>
          </a:p>
          <a:p>
            <a:pPr algn="just"/>
            <a:r>
              <a:rPr lang="es-ES" dirty="0" smtClean="0"/>
              <a:t> </a:t>
            </a:r>
            <a:r>
              <a:rPr lang="es-ES" dirty="0"/>
              <a:t>Pérdida de la vivienda: cuando una mujer decide salir del domicilio, huyendo de una agresión, una de las primeras preguntas que realiza es: ¿A dónde voy? En este punto es importante que el o la profesional del Trabajo</a:t>
            </a:r>
          </a:p>
          <a:p>
            <a:pPr algn="just"/>
            <a:endParaRPr lang="es-ES" dirty="0"/>
          </a:p>
        </p:txBody>
      </p:sp>
    </p:spTree>
    <p:extLst>
      <p:ext uri="{BB962C8B-B14F-4D97-AF65-F5344CB8AC3E}">
        <p14:creationId xmlns:p14="http://schemas.microsoft.com/office/powerpoint/2010/main" val="732925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pPr algn="ctr"/>
            <a:r>
              <a:rPr lang="es-ES" dirty="0"/>
              <a:t>En la interpretación diagnóstica</a:t>
            </a:r>
          </a:p>
        </p:txBody>
      </p:sp>
      <p:sp>
        <p:nvSpPr>
          <p:cNvPr id="3" name="Marcador de contenido 2"/>
          <p:cNvSpPr>
            <a:spLocks noGrp="1"/>
          </p:cNvSpPr>
          <p:nvPr>
            <p:ph idx="1"/>
          </p:nvPr>
        </p:nvSpPr>
        <p:spPr/>
        <p:txBody>
          <a:bodyPr>
            <a:normAutofit fontScale="85000" lnSpcReduction="10000"/>
          </a:bodyPr>
          <a:lstStyle/>
          <a:p>
            <a:pPr algn="just"/>
            <a:r>
              <a:rPr lang="es-ES" dirty="0" smtClean="0"/>
              <a:t>Social: cuenta </a:t>
            </a:r>
            <a:r>
              <a:rPr lang="es-ES" dirty="0"/>
              <a:t>con información actualizada acerca de la red de acogida, si se decidiera que esa es la mejor opción de </a:t>
            </a:r>
            <a:r>
              <a:rPr lang="es-ES" dirty="0" smtClean="0"/>
              <a:t>alojamiento</a:t>
            </a:r>
            <a:endParaRPr lang="es-ES" dirty="0"/>
          </a:p>
          <a:p>
            <a:pPr algn="just"/>
            <a:r>
              <a:rPr lang="es-ES" dirty="0" smtClean="0"/>
              <a:t> </a:t>
            </a:r>
            <a:r>
              <a:rPr lang="es-ES" dirty="0"/>
              <a:t>Dependencia institucional: en muchas </a:t>
            </a:r>
            <a:r>
              <a:rPr lang="es-ES" dirty="0" smtClean="0"/>
              <a:t>ocasiones, </a:t>
            </a:r>
            <a:r>
              <a:rPr lang="es-ES" dirty="0"/>
              <a:t>estas mujeres se caracterizan por una fuerte dependencia institucional, haciendo un uso cíclico de los recursos</a:t>
            </a:r>
            <a:r>
              <a:rPr lang="es-ES" dirty="0" smtClean="0"/>
              <a:t>.</a:t>
            </a:r>
            <a:endParaRPr lang="es-ES" dirty="0"/>
          </a:p>
          <a:p>
            <a:pPr algn="just"/>
            <a:r>
              <a:rPr lang="es-ES" dirty="0" smtClean="0"/>
              <a:t> </a:t>
            </a:r>
            <a:r>
              <a:rPr lang="es-ES" dirty="0"/>
              <a:t>Atención a los y las menores víctimas de violencia de género: las consecuencias en los y las menores de la situación de violencia vivida puede dar lugar a una intervención por parte del o la profesional. Éstas pueden ser muy diversas y abarcan desde aquellos niños y niñas, en los que no se detectaría tan fácilmente la violencia, porque adoptan un buen comportamiento, aunque se sospeche por otras conductas lo contrario (retraimiento, falta de relaciones sociales, falta de concentración en el colegio, etc.); hasta aquellos y aquellas que hacen extensible su situación familiar al colegio, relaciones sociales, etc., utilizando la violencia como fórmula para la resolución de situaciones conflictivas o estresantes.</a:t>
            </a:r>
          </a:p>
          <a:p>
            <a:endParaRPr lang="es-ES" dirty="0"/>
          </a:p>
        </p:txBody>
      </p:sp>
    </p:spTree>
    <p:extLst>
      <p:ext uri="{BB962C8B-B14F-4D97-AF65-F5344CB8AC3E}">
        <p14:creationId xmlns:p14="http://schemas.microsoft.com/office/powerpoint/2010/main" val="2329041876"/>
      </p:ext>
    </p:extLst>
  </p:cSld>
  <p:clrMapOvr>
    <a:masterClrMapping/>
  </p:clrMapOvr>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41</TotalTime>
  <Words>859</Words>
  <Application>Microsoft Office PowerPoint</Application>
  <PresentationFormat>Panorámica</PresentationFormat>
  <Paragraphs>48</Paragraphs>
  <Slides>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Arial</vt:lpstr>
      <vt:lpstr>Calibri</vt:lpstr>
      <vt:lpstr>Calibri Light</vt:lpstr>
      <vt:lpstr>Office Theme</vt:lpstr>
      <vt:lpstr>TRABAJO SOCIAL EN LA ATENCIÓN SOCIAL A PERSONAS VÍCTIMAS VIOLENCIA DE GÉNERO</vt:lpstr>
      <vt:lpstr>Objetivos del Trabajo Social</vt:lpstr>
      <vt:lpstr>OBJETIVOS DE LA INTERVENCIÓN</vt:lpstr>
      <vt:lpstr>PAUTAS DE ACTUACIÓN DEL TS</vt:lpstr>
      <vt:lpstr>CONDUCTA A EVITAR</vt:lpstr>
      <vt:lpstr>EN EL ESTUDIO. ANÁLISIS DE LOS RECURSOS</vt:lpstr>
      <vt:lpstr>EN LA FASE DE ESTUDIO</vt:lpstr>
      <vt:lpstr>En la interpretación diagnóstica</vt:lpstr>
      <vt:lpstr>En la interpretación diagnóstica</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TRABAJO SOCIAL EN LA ATENCIÓN SOCIAL A PERSONAS VÍCTIMAS VIOLENCIA DE GÉNERO</dc:title>
  <dc:creator>Luis Miguel Rondón</dc:creator>
  <cp:lastModifiedBy>Luis Miguel Rondón</cp:lastModifiedBy>
  <cp:revision>6</cp:revision>
  <dcterms:created xsi:type="dcterms:W3CDTF">2014-05-22T14:34:16Z</dcterms:created>
  <dcterms:modified xsi:type="dcterms:W3CDTF">2014-05-22T15:16:57Z</dcterms:modified>
</cp:coreProperties>
</file>