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95" r:id="rId1"/>
  </p:sldMasterIdLst>
  <p:notesMasterIdLst>
    <p:notesMasterId r:id="rId3"/>
  </p:notesMasterIdLst>
  <p:sldIdLst>
    <p:sldId id="256" r:id="rId2"/>
  </p:sldIdLst>
  <p:sldSz cx="35999738" cy="35999738"/>
  <p:notesSz cx="6858000" cy="9144000"/>
  <p:defaultTextStyle>
    <a:defPPr>
      <a:defRPr lang="es-ES"/>
    </a:defPPr>
    <a:lvl1pPr marL="0" algn="l" defTabSz="3455975" rtl="0" eaLnBrk="1" latinLnBrk="0" hangingPunct="1">
      <a:defRPr sz="6803" kern="1200">
        <a:solidFill>
          <a:schemeClr val="tx1"/>
        </a:solidFill>
        <a:latin typeface="+mn-lt"/>
        <a:ea typeface="+mn-ea"/>
        <a:cs typeface="+mn-cs"/>
      </a:defRPr>
    </a:lvl1pPr>
    <a:lvl2pPr marL="1727987" algn="l" defTabSz="3455975" rtl="0" eaLnBrk="1" latinLnBrk="0" hangingPunct="1">
      <a:defRPr sz="6803" kern="1200">
        <a:solidFill>
          <a:schemeClr val="tx1"/>
        </a:solidFill>
        <a:latin typeface="+mn-lt"/>
        <a:ea typeface="+mn-ea"/>
        <a:cs typeface="+mn-cs"/>
      </a:defRPr>
    </a:lvl2pPr>
    <a:lvl3pPr marL="3455975" algn="l" defTabSz="3455975" rtl="0" eaLnBrk="1" latinLnBrk="0" hangingPunct="1">
      <a:defRPr sz="6803" kern="1200">
        <a:solidFill>
          <a:schemeClr val="tx1"/>
        </a:solidFill>
        <a:latin typeface="+mn-lt"/>
        <a:ea typeface="+mn-ea"/>
        <a:cs typeface="+mn-cs"/>
      </a:defRPr>
    </a:lvl3pPr>
    <a:lvl4pPr marL="5183962" algn="l" defTabSz="3455975" rtl="0" eaLnBrk="1" latinLnBrk="0" hangingPunct="1">
      <a:defRPr sz="6803" kern="1200">
        <a:solidFill>
          <a:schemeClr val="tx1"/>
        </a:solidFill>
        <a:latin typeface="+mn-lt"/>
        <a:ea typeface="+mn-ea"/>
        <a:cs typeface="+mn-cs"/>
      </a:defRPr>
    </a:lvl4pPr>
    <a:lvl5pPr marL="6911950" algn="l" defTabSz="3455975" rtl="0" eaLnBrk="1" latinLnBrk="0" hangingPunct="1">
      <a:defRPr sz="6803" kern="1200">
        <a:solidFill>
          <a:schemeClr val="tx1"/>
        </a:solidFill>
        <a:latin typeface="+mn-lt"/>
        <a:ea typeface="+mn-ea"/>
        <a:cs typeface="+mn-cs"/>
      </a:defRPr>
    </a:lvl5pPr>
    <a:lvl6pPr marL="8639937" algn="l" defTabSz="3455975" rtl="0" eaLnBrk="1" latinLnBrk="0" hangingPunct="1">
      <a:defRPr sz="6803" kern="1200">
        <a:solidFill>
          <a:schemeClr val="tx1"/>
        </a:solidFill>
        <a:latin typeface="+mn-lt"/>
        <a:ea typeface="+mn-ea"/>
        <a:cs typeface="+mn-cs"/>
      </a:defRPr>
    </a:lvl6pPr>
    <a:lvl7pPr marL="10367924" algn="l" defTabSz="3455975" rtl="0" eaLnBrk="1" latinLnBrk="0" hangingPunct="1">
      <a:defRPr sz="6803" kern="1200">
        <a:solidFill>
          <a:schemeClr val="tx1"/>
        </a:solidFill>
        <a:latin typeface="+mn-lt"/>
        <a:ea typeface="+mn-ea"/>
        <a:cs typeface="+mn-cs"/>
      </a:defRPr>
    </a:lvl7pPr>
    <a:lvl8pPr marL="12095912" algn="l" defTabSz="3455975" rtl="0" eaLnBrk="1" latinLnBrk="0" hangingPunct="1">
      <a:defRPr sz="6803" kern="1200">
        <a:solidFill>
          <a:schemeClr val="tx1"/>
        </a:solidFill>
        <a:latin typeface="+mn-lt"/>
        <a:ea typeface="+mn-ea"/>
        <a:cs typeface="+mn-cs"/>
      </a:defRPr>
    </a:lvl8pPr>
    <a:lvl9pPr marL="13823899" algn="l" defTabSz="3455975" rtl="0" eaLnBrk="1" latinLnBrk="0" hangingPunct="1">
      <a:defRPr sz="68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BCFF"/>
    <a:srgbClr val="EA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1"/>
  </p:normalViewPr>
  <p:slideViewPr>
    <p:cSldViewPr snapToGrid="0" snapToObjects="1">
      <p:cViewPr>
        <p:scale>
          <a:sx n="53" d="100"/>
          <a:sy n="53" d="100"/>
        </p:scale>
        <p:origin x="-2526"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006A9B-FF23-FA4B-9C70-3CE2F89637E0}" type="datetimeFigureOut">
              <a:rPr lang="es-ES" smtClean="0"/>
              <a:t>18/06/2019</a:t>
            </a:fld>
            <a:endParaRPr lang="es-ES"/>
          </a:p>
        </p:txBody>
      </p:sp>
      <p:sp>
        <p:nvSpPr>
          <p:cNvPr id="4" name="Marcador de imagen de diapositiva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EAAB13-B8FE-A64A-B6F1-107AD72AC4FB}" type="slidenum">
              <a:rPr lang="es-ES" smtClean="0"/>
              <a:t>‹Nº›</a:t>
            </a:fld>
            <a:endParaRPr lang="es-ES"/>
          </a:p>
        </p:txBody>
      </p:sp>
    </p:spTree>
    <p:extLst>
      <p:ext uri="{BB962C8B-B14F-4D97-AF65-F5344CB8AC3E}">
        <p14:creationId xmlns:p14="http://schemas.microsoft.com/office/powerpoint/2010/main" val="1320693412"/>
      </p:ext>
    </p:extLst>
  </p:cSld>
  <p:clrMap bg1="lt1" tx1="dk1" bg2="lt2" tx2="dk2" accent1="accent1" accent2="accent2" accent3="accent3" accent4="accent4" accent5="accent5" accent6="accent6" hlink="hlink" folHlink="folHlink"/>
  <p:notesStyle>
    <a:lvl1pPr marL="0" algn="l" defTabSz="3455975" rtl="0" eaLnBrk="1" latinLnBrk="0" hangingPunct="1">
      <a:defRPr sz="4535" kern="1200">
        <a:solidFill>
          <a:schemeClr val="tx1"/>
        </a:solidFill>
        <a:latin typeface="+mn-lt"/>
        <a:ea typeface="+mn-ea"/>
        <a:cs typeface="+mn-cs"/>
      </a:defRPr>
    </a:lvl1pPr>
    <a:lvl2pPr marL="1727987" algn="l" defTabSz="3455975" rtl="0" eaLnBrk="1" latinLnBrk="0" hangingPunct="1">
      <a:defRPr sz="4535" kern="1200">
        <a:solidFill>
          <a:schemeClr val="tx1"/>
        </a:solidFill>
        <a:latin typeface="+mn-lt"/>
        <a:ea typeface="+mn-ea"/>
        <a:cs typeface="+mn-cs"/>
      </a:defRPr>
    </a:lvl2pPr>
    <a:lvl3pPr marL="3455975" algn="l" defTabSz="3455975" rtl="0" eaLnBrk="1" latinLnBrk="0" hangingPunct="1">
      <a:defRPr sz="4535" kern="1200">
        <a:solidFill>
          <a:schemeClr val="tx1"/>
        </a:solidFill>
        <a:latin typeface="+mn-lt"/>
        <a:ea typeface="+mn-ea"/>
        <a:cs typeface="+mn-cs"/>
      </a:defRPr>
    </a:lvl3pPr>
    <a:lvl4pPr marL="5183962" algn="l" defTabSz="3455975" rtl="0" eaLnBrk="1" latinLnBrk="0" hangingPunct="1">
      <a:defRPr sz="4535" kern="1200">
        <a:solidFill>
          <a:schemeClr val="tx1"/>
        </a:solidFill>
        <a:latin typeface="+mn-lt"/>
        <a:ea typeface="+mn-ea"/>
        <a:cs typeface="+mn-cs"/>
      </a:defRPr>
    </a:lvl4pPr>
    <a:lvl5pPr marL="6911950" algn="l" defTabSz="3455975" rtl="0" eaLnBrk="1" latinLnBrk="0" hangingPunct="1">
      <a:defRPr sz="4535" kern="1200">
        <a:solidFill>
          <a:schemeClr val="tx1"/>
        </a:solidFill>
        <a:latin typeface="+mn-lt"/>
        <a:ea typeface="+mn-ea"/>
        <a:cs typeface="+mn-cs"/>
      </a:defRPr>
    </a:lvl5pPr>
    <a:lvl6pPr marL="8639937" algn="l" defTabSz="3455975" rtl="0" eaLnBrk="1" latinLnBrk="0" hangingPunct="1">
      <a:defRPr sz="4535" kern="1200">
        <a:solidFill>
          <a:schemeClr val="tx1"/>
        </a:solidFill>
        <a:latin typeface="+mn-lt"/>
        <a:ea typeface="+mn-ea"/>
        <a:cs typeface="+mn-cs"/>
      </a:defRPr>
    </a:lvl6pPr>
    <a:lvl7pPr marL="10367924" algn="l" defTabSz="3455975" rtl="0" eaLnBrk="1" latinLnBrk="0" hangingPunct="1">
      <a:defRPr sz="4535" kern="1200">
        <a:solidFill>
          <a:schemeClr val="tx1"/>
        </a:solidFill>
        <a:latin typeface="+mn-lt"/>
        <a:ea typeface="+mn-ea"/>
        <a:cs typeface="+mn-cs"/>
      </a:defRPr>
    </a:lvl7pPr>
    <a:lvl8pPr marL="12095912" algn="l" defTabSz="3455975" rtl="0" eaLnBrk="1" latinLnBrk="0" hangingPunct="1">
      <a:defRPr sz="4535" kern="1200">
        <a:solidFill>
          <a:schemeClr val="tx1"/>
        </a:solidFill>
        <a:latin typeface="+mn-lt"/>
        <a:ea typeface="+mn-ea"/>
        <a:cs typeface="+mn-cs"/>
      </a:defRPr>
    </a:lvl8pPr>
    <a:lvl9pPr marL="13823899" algn="l" defTabSz="3455975" rtl="0" eaLnBrk="1" latinLnBrk="0" hangingPunct="1">
      <a:defRPr sz="453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885950" y="1143000"/>
            <a:ext cx="30861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E4EAAB13-B8FE-A64A-B6F1-107AD72AC4FB}" type="slidenum">
              <a:rPr lang="es-ES" smtClean="0"/>
              <a:t>1</a:t>
            </a:fld>
            <a:endParaRPr lang="es-ES"/>
          </a:p>
        </p:txBody>
      </p:sp>
    </p:spTree>
    <p:extLst>
      <p:ext uri="{BB962C8B-B14F-4D97-AF65-F5344CB8AC3E}">
        <p14:creationId xmlns:p14="http://schemas.microsoft.com/office/powerpoint/2010/main" val="1204977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A2BBDA-6548-EF44-A2D9-B6C490F49E50}"/>
              </a:ext>
            </a:extLst>
          </p:cNvPr>
          <p:cNvSpPr>
            <a:spLocks noGrp="1"/>
          </p:cNvSpPr>
          <p:nvPr>
            <p:ph type="ctrTitle"/>
          </p:nvPr>
        </p:nvSpPr>
        <p:spPr>
          <a:xfrm>
            <a:off x="4499967" y="5891626"/>
            <a:ext cx="26999804" cy="12533242"/>
          </a:xfrm>
        </p:spPr>
        <p:txBody>
          <a:bodyPr anchor="b"/>
          <a:lstStyle>
            <a:lvl1pPr algn="ctr">
              <a:defRPr sz="17716"/>
            </a:lvl1pPr>
          </a:lstStyle>
          <a:p>
            <a:r>
              <a:rPr lang="es-ES"/>
              <a:t>Haga clic para modificar el estilo de título del patrón</a:t>
            </a:r>
          </a:p>
        </p:txBody>
      </p:sp>
      <p:sp>
        <p:nvSpPr>
          <p:cNvPr id="3" name="Subtítulo 2">
            <a:extLst>
              <a:ext uri="{FF2B5EF4-FFF2-40B4-BE49-F238E27FC236}">
                <a16:creationId xmlns:a16="http://schemas.microsoft.com/office/drawing/2014/main" id="{A98726F3-E793-064D-9757-770BC1E20CC8}"/>
              </a:ext>
            </a:extLst>
          </p:cNvPr>
          <p:cNvSpPr>
            <a:spLocks noGrp="1"/>
          </p:cNvSpPr>
          <p:nvPr>
            <p:ph type="subTitle" idx="1"/>
          </p:nvPr>
        </p:nvSpPr>
        <p:spPr>
          <a:xfrm>
            <a:off x="4499967" y="18908198"/>
            <a:ext cx="26999804" cy="8691601"/>
          </a:xfrm>
        </p:spPr>
        <p:txBody>
          <a:bodyPr/>
          <a:lstStyle>
            <a:lvl1pPr marL="0" indent="0" algn="ctr">
              <a:buNone/>
              <a:defRPr sz="7086"/>
            </a:lvl1pPr>
            <a:lvl2pPr marL="1349974" indent="0" algn="ctr">
              <a:buNone/>
              <a:defRPr sz="5905"/>
            </a:lvl2pPr>
            <a:lvl3pPr marL="2699949" indent="0" algn="ctr">
              <a:buNone/>
              <a:defRPr sz="5315"/>
            </a:lvl3pPr>
            <a:lvl4pPr marL="4049923" indent="0" algn="ctr">
              <a:buNone/>
              <a:defRPr sz="4724"/>
            </a:lvl4pPr>
            <a:lvl5pPr marL="5399898" indent="0" algn="ctr">
              <a:buNone/>
              <a:defRPr sz="4724"/>
            </a:lvl5pPr>
            <a:lvl6pPr marL="6749872" indent="0" algn="ctr">
              <a:buNone/>
              <a:defRPr sz="4724"/>
            </a:lvl6pPr>
            <a:lvl7pPr marL="8099847" indent="0" algn="ctr">
              <a:buNone/>
              <a:defRPr sz="4724"/>
            </a:lvl7pPr>
            <a:lvl8pPr marL="9449821" indent="0" algn="ctr">
              <a:buNone/>
              <a:defRPr sz="4724"/>
            </a:lvl8pPr>
            <a:lvl9pPr marL="10799796" indent="0" algn="ctr">
              <a:buNone/>
              <a:defRPr sz="4724"/>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E16A584-EE41-1948-942B-FEAC8B8D2F3E}"/>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EABB64CB-706C-9142-94C4-F05FB8171A4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F4C143D-F73D-5F42-8C50-111722052939}"/>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1170033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B5E49C-C811-E245-833D-997F6C167A5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841B6064-E6FA-8D48-A961-96735B0F2397}"/>
              </a:ext>
            </a:extLst>
          </p:cNvPr>
          <p:cNvSpPr>
            <a:spLocks noGrp="1"/>
          </p:cNvSpPr>
          <p:nvPr>
            <p:ph type="body" orient="vert" idx="1"/>
          </p:nvPr>
        </p:nvSpPr>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275A0D95-4EDC-D941-81C7-E518E06DF491}"/>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E899D288-2B06-0748-86C8-42D4583247C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2AA84E0-ECAD-0040-BC7F-C63914ED3968}"/>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2643881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317F9B2-9BAC-8B4F-88E4-4285300D2C22}"/>
              </a:ext>
            </a:extLst>
          </p:cNvPr>
          <p:cNvSpPr>
            <a:spLocks noGrp="1"/>
          </p:cNvSpPr>
          <p:nvPr>
            <p:ph type="title" orient="vert"/>
          </p:nvPr>
        </p:nvSpPr>
        <p:spPr>
          <a:xfrm>
            <a:off x="25762312" y="1916653"/>
            <a:ext cx="7762444" cy="30508114"/>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F40F6A3-33AC-D744-916E-193440CAC4DC}"/>
              </a:ext>
            </a:extLst>
          </p:cNvPr>
          <p:cNvSpPr>
            <a:spLocks noGrp="1"/>
          </p:cNvSpPr>
          <p:nvPr>
            <p:ph type="body" orient="vert" idx="1"/>
          </p:nvPr>
        </p:nvSpPr>
        <p:spPr>
          <a:xfrm>
            <a:off x="2474982" y="1916653"/>
            <a:ext cx="22837334" cy="30508114"/>
          </a:xfrm>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F87D830C-72F5-694E-9ED7-6C4A4D6A8987}"/>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E07338DA-29C6-FA48-89FF-F6F2A78CCE4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84B3023-E7E9-784C-957B-F2F52F004C77}"/>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1837510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6757ED-C2C1-8D45-8D07-3A10FAF4164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F1B01AE-5764-3B40-889E-5947C0A4CD10}"/>
              </a:ext>
            </a:extLst>
          </p:cNvPr>
          <p:cNvSpPr>
            <a:spLocks noGrp="1"/>
          </p:cNvSpPr>
          <p:nvPr>
            <p:ph idx="1"/>
          </p:nvPr>
        </p:nvSpPr>
        <p:spPr/>
        <p:txBody>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398DF736-99CA-6849-B64B-81AAB95F9D1F}"/>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259DC13B-EB21-FE4A-9911-B980E315898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1A45724-5DB2-154C-B695-11AFDCE76F2C}"/>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1187994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0782ED-7619-934E-89C1-458CE795B4B5}"/>
              </a:ext>
            </a:extLst>
          </p:cNvPr>
          <p:cNvSpPr>
            <a:spLocks noGrp="1"/>
          </p:cNvSpPr>
          <p:nvPr>
            <p:ph type="title"/>
          </p:nvPr>
        </p:nvSpPr>
        <p:spPr>
          <a:xfrm>
            <a:off x="2456232" y="8974940"/>
            <a:ext cx="31049774" cy="14974888"/>
          </a:xfrm>
        </p:spPr>
        <p:txBody>
          <a:bodyPr anchor="b"/>
          <a:lstStyle>
            <a:lvl1pPr>
              <a:defRPr sz="17716"/>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8FED5A12-512E-1B40-90EA-FF696D1E69FF}"/>
              </a:ext>
            </a:extLst>
          </p:cNvPr>
          <p:cNvSpPr>
            <a:spLocks noGrp="1"/>
          </p:cNvSpPr>
          <p:nvPr>
            <p:ph type="body" idx="1"/>
          </p:nvPr>
        </p:nvSpPr>
        <p:spPr>
          <a:xfrm>
            <a:off x="2456232" y="24091497"/>
            <a:ext cx="31049774" cy="7874940"/>
          </a:xfrm>
        </p:spPr>
        <p:txBody>
          <a:bodyPr/>
          <a:lstStyle>
            <a:lvl1pPr marL="0" indent="0">
              <a:buNone/>
              <a:defRPr sz="7086">
                <a:solidFill>
                  <a:schemeClr val="tx1">
                    <a:tint val="75000"/>
                  </a:schemeClr>
                </a:solidFill>
              </a:defRPr>
            </a:lvl1pPr>
            <a:lvl2pPr marL="1349974" indent="0">
              <a:buNone/>
              <a:defRPr sz="5905">
                <a:solidFill>
                  <a:schemeClr val="tx1">
                    <a:tint val="75000"/>
                  </a:schemeClr>
                </a:solidFill>
              </a:defRPr>
            </a:lvl2pPr>
            <a:lvl3pPr marL="2699949" indent="0">
              <a:buNone/>
              <a:defRPr sz="5315">
                <a:solidFill>
                  <a:schemeClr val="tx1">
                    <a:tint val="75000"/>
                  </a:schemeClr>
                </a:solidFill>
              </a:defRPr>
            </a:lvl3pPr>
            <a:lvl4pPr marL="4049923" indent="0">
              <a:buNone/>
              <a:defRPr sz="4724">
                <a:solidFill>
                  <a:schemeClr val="tx1">
                    <a:tint val="75000"/>
                  </a:schemeClr>
                </a:solidFill>
              </a:defRPr>
            </a:lvl4pPr>
            <a:lvl5pPr marL="5399898" indent="0">
              <a:buNone/>
              <a:defRPr sz="4724">
                <a:solidFill>
                  <a:schemeClr val="tx1">
                    <a:tint val="75000"/>
                  </a:schemeClr>
                </a:solidFill>
              </a:defRPr>
            </a:lvl5pPr>
            <a:lvl6pPr marL="6749872" indent="0">
              <a:buNone/>
              <a:defRPr sz="4724">
                <a:solidFill>
                  <a:schemeClr val="tx1">
                    <a:tint val="75000"/>
                  </a:schemeClr>
                </a:solidFill>
              </a:defRPr>
            </a:lvl6pPr>
            <a:lvl7pPr marL="8099847" indent="0">
              <a:buNone/>
              <a:defRPr sz="4724">
                <a:solidFill>
                  <a:schemeClr val="tx1">
                    <a:tint val="75000"/>
                  </a:schemeClr>
                </a:solidFill>
              </a:defRPr>
            </a:lvl7pPr>
            <a:lvl8pPr marL="9449821" indent="0">
              <a:buNone/>
              <a:defRPr sz="4724">
                <a:solidFill>
                  <a:schemeClr val="tx1">
                    <a:tint val="75000"/>
                  </a:schemeClr>
                </a:solidFill>
              </a:defRPr>
            </a:lvl8pPr>
            <a:lvl9pPr marL="10799796" indent="0">
              <a:buNone/>
              <a:defRPr sz="4724">
                <a:solidFill>
                  <a:schemeClr val="tx1">
                    <a:tint val="75000"/>
                  </a:schemeClr>
                </a:solidFill>
              </a:defRPr>
            </a:lvl9p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997DD4F8-F647-6947-9654-497F4B1D7B27}"/>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45D299E0-93A5-8E46-B390-CD532858C9E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1206609-A42F-9444-A119-1D1EA8DD5837}"/>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3177160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404D08-5497-8C47-AD3F-5364474AAF7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6CF2D06-B307-ED4D-A3A7-820D5038A427}"/>
              </a:ext>
            </a:extLst>
          </p:cNvPr>
          <p:cNvSpPr>
            <a:spLocks noGrp="1"/>
          </p:cNvSpPr>
          <p:nvPr>
            <p:ph sz="half" idx="1"/>
          </p:nvPr>
        </p:nvSpPr>
        <p:spPr>
          <a:xfrm>
            <a:off x="2474982" y="9583264"/>
            <a:ext cx="15299889" cy="22841503"/>
          </a:xfrm>
        </p:spPr>
        <p:txBody>
          <a:body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05C652C1-B2CF-4E4B-8B57-85C24FC46D73}"/>
              </a:ext>
            </a:extLst>
          </p:cNvPr>
          <p:cNvSpPr>
            <a:spLocks noGrp="1"/>
          </p:cNvSpPr>
          <p:nvPr>
            <p:ph sz="half" idx="2"/>
          </p:nvPr>
        </p:nvSpPr>
        <p:spPr>
          <a:xfrm>
            <a:off x="18224867" y="9583264"/>
            <a:ext cx="15299889" cy="22841503"/>
          </a:xfrm>
        </p:spPr>
        <p:txBody>
          <a:body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AFB4EE88-ECC4-3040-A743-F4F1DF054240}"/>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6" name="Marcador de pie de página 5">
            <a:extLst>
              <a:ext uri="{FF2B5EF4-FFF2-40B4-BE49-F238E27FC236}">
                <a16:creationId xmlns:a16="http://schemas.microsoft.com/office/drawing/2014/main" id="{A4E72152-8BDF-BD49-A8D8-83CE1E5DEE6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0D7117A-C312-A04F-A3AF-635CBB69C0CD}"/>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1320395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57C6B2-DA31-744E-A171-D8C87938E2DB}"/>
              </a:ext>
            </a:extLst>
          </p:cNvPr>
          <p:cNvSpPr>
            <a:spLocks noGrp="1"/>
          </p:cNvSpPr>
          <p:nvPr>
            <p:ph type="title"/>
          </p:nvPr>
        </p:nvSpPr>
        <p:spPr>
          <a:xfrm>
            <a:off x="2479671" y="1916656"/>
            <a:ext cx="31049774" cy="6958285"/>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9706637-3E69-F346-89F3-2F900147AFCF}"/>
              </a:ext>
            </a:extLst>
          </p:cNvPr>
          <p:cNvSpPr>
            <a:spLocks noGrp="1"/>
          </p:cNvSpPr>
          <p:nvPr>
            <p:ph type="body" idx="1"/>
          </p:nvPr>
        </p:nvSpPr>
        <p:spPr>
          <a:xfrm>
            <a:off x="2479672" y="8824938"/>
            <a:ext cx="15229575" cy="4324966"/>
          </a:xfrm>
        </p:spPr>
        <p:txBody>
          <a:bodyPr anchor="b"/>
          <a:lstStyle>
            <a:lvl1pPr marL="0" indent="0">
              <a:buNone/>
              <a:defRPr sz="7086" b="1"/>
            </a:lvl1pPr>
            <a:lvl2pPr marL="1349974" indent="0">
              <a:buNone/>
              <a:defRPr sz="5905" b="1"/>
            </a:lvl2pPr>
            <a:lvl3pPr marL="2699949" indent="0">
              <a:buNone/>
              <a:defRPr sz="5315" b="1"/>
            </a:lvl3pPr>
            <a:lvl4pPr marL="4049923" indent="0">
              <a:buNone/>
              <a:defRPr sz="4724" b="1"/>
            </a:lvl4pPr>
            <a:lvl5pPr marL="5399898" indent="0">
              <a:buNone/>
              <a:defRPr sz="4724" b="1"/>
            </a:lvl5pPr>
            <a:lvl6pPr marL="6749872" indent="0">
              <a:buNone/>
              <a:defRPr sz="4724" b="1"/>
            </a:lvl6pPr>
            <a:lvl7pPr marL="8099847" indent="0">
              <a:buNone/>
              <a:defRPr sz="4724" b="1"/>
            </a:lvl7pPr>
            <a:lvl8pPr marL="9449821" indent="0">
              <a:buNone/>
              <a:defRPr sz="4724" b="1"/>
            </a:lvl8pPr>
            <a:lvl9pPr marL="10799796" indent="0">
              <a:buNone/>
              <a:defRPr sz="4724" b="1"/>
            </a:lvl9p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F3BA4B1B-96B9-264F-BDDD-4F25BB859954}"/>
              </a:ext>
            </a:extLst>
          </p:cNvPr>
          <p:cNvSpPr>
            <a:spLocks noGrp="1"/>
          </p:cNvSpPr>
          <p:nvPr>
            <p:ph sz="half" idx="2"/>
          </p:nvPr>
        </p:nvSpPr>
        <p:spPr>
          <a:xfrm>
            <a:off x="2479672" y="13149904"/>
            <a:ext cx="15229575" cy="19341529"/>
          </a:xfrm>
        </p:spPr>
        <p:txBody>
          <a:bodyPr/>
          <a:lstStyle/>
          <a:p>
            <a:r>
              <a:rPr lang="es-ES"/>
              <a:t>Editar los estilos de texto del patrón
Segundo nivel
Tercer nivel
Cuarto nivel
Quinto nivel</a:t>
            </a:r>
          </a:p>
        </p:txBody>
      </p:sp>
      <p:sp>
        <p:nvSpPr>
          <p:cNvPr id="5" name="Marcador de texto 4">
            <a:extLst>
              <a:ext uri="{FF2B5EF4-FFF2-40B4-BE49-F238E27FC236}">
                <a16:creationId xmlns:a16="http://schemas.microsoft.com/office/drawing/2014/main" id="{773DFCE9-8348-B640-973B-0C750B3E6DB5}"/>
              </a:ext>
            </a:extLst>
          </p:cNvPr>
          <p:cNvSpPr>
            <a:spLocks noGrp="1"/>
          </p:cNvSpPr>
          <p:nvPr>
            <p:ph type="body" sz="quarter" idx="3"/>
          </p:nvPr>
        </p:nvSpPr>
        <p:spPr>
          <a:xfrm>
            <a:off x="18224867" y="8824938"/>
            <a:ext cx="15304578" cy="4324966"/>
          </a:xfrm>
        </p:spPr>
        <p:txBody>
          <a:bodyPr anchor="b"/>
          <a:lstStyle>
            <a:lvl1pPr marL="0" indent="0">
              <a:buNone/>
              <a:defRPr sz="7086" b="1"/>
            </a:lvl1pPr>
            <a:lvl2pPr marL="1349974" indent="0">
              <a:buNone/>
              <a:defRPr sz="5905" b="1"/>
            </a:lvl2pPr>
            <a:lvl3pPr marL="2699949" indent="0">
              <a:buNone/>
              <a:defRPr sz="5315" b="1"/>
            </a:lvl3pPr>
            <a:lvl4pPr marL="4049923" indent="0">
              <a:buNone/>
              <a:defRPr sz="4724" b="1"/>
            </a:lvl4pPr>
            <a:lvl5pPr marL="5399898" indent="0">
              <a:buNone/>
              <a:defRPr sz="4724" b="1"/>
            </a:lvl5pPr>
            <a:lvl6pPr marL="6749872" indent="0">
              <a:buNone/>
              <a:defRPr sz="4724" b="1"/>
            </a:lvl6pPr>
            <a:lvl7pPr marL="8099847" indent="0">
              <a:buNone/>
              <a:defRPr sz="4724" b="1"/>
            </a:lvl7pPr>
            <a:lvl8pPr marL="9449821" indent="0">
              <a:buNone/>
              <a:defRPr sz="4724" b="1"/>
            </a:lvl8pPr>
            <a:lvl9pPr marL="10799796" indent="0">
              <a:buNone/>
              <a:defRPr sz="4724" b="1"/>
            </a:lvl9pPr>
          </a:lstStyle>
          <a:p>
            <a:r>
              <a:rPr lang="es-ES"/>
              <a:t>Editar los estilos de texto del patrón
Segundo nivel
Tercer nivel
Cuarto nivel
Quinto nivel</a:t>
            </a:r>
          </a:p>
        </p:txBody>
      </p:sp>
      <p:sp>
        <p:nvSpPr>
          <p:cNvPr id="6" name="Marcador de contenido 5">
            <a:extLst>
              <a:ext uri="{FF2B5EF4-FFF2-40B4-BE49-F238E27FC236}">
                <a16:creationId xmlns:a16="http://schemas.microsoft.com/office/drawing/2014/main" id="{3D0BAC24-D64C-9D4A-9E58-5741B5BB3E48}"/>
              </a:ext>
            </a:extLst>
          </p:cNvPr>
          <p:cNvSpPr>
            <a:spLocks noGrp="1"/>
          </p:cNvSpPr>
          <p:nvPr>
            <p:ph sz="quarter" idx="4"/>
          </p:nvPr>
        </p:nvSpPr>
        <p:spPr>
          <a:xfrm>
            <a:off x="18224867" y="13149904"/>
            <a:ext cx="15304578" cy="19341529"/>
          </a:xfrm>
        </p:spPr>
        <p:txBody>
          <a:bodyPr/>
          <a:lstStyle/>
          <a:p>
            <a:r>
              <a:rPr lang="es-ES"/>
              <a:t>Editar los estilos de texto del patrón
Segundo nivel
Tercer nivel
Cuarto nivel
Quinto nivel</a:t>
            </a:r>
          </a:p>
        </p:txBody>
      </p:sp>
      <p:sp>
        <p:nvSpPr>
          <p:cNvPr id="7" name="Marcador de fecha 6">
            <a:extLst>
              <a:ext uri="{FF2B5EF4-FFF2-40B4-BE49-F238E27FC236}">
                <a16:creationId xmlns:a16="http://schemas.microsoft.com/office/drawing/2014/main" id="{82F85794-31B4-DB44-88EF-2621FBC45882}"/>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8" name="Marcador de pie de página 7">
            <a:extLst>
              <a:ext uri="{FF2B5EF4-FFF2-40B4-BE49-F238E27FC236}">
                <a16:creationId xmlns:a16="http://schemas.microsoft.com/office/drawing/2014/main" id="{8112C858-CF08-3745-A8A9-DA41C80B199A}"/>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FB0C731-0285-E247-A115-B26F781336A8}"/>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3004553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1C740-58B5-2542-A58D-1F75505EAB8A}"/>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054976A5-6E58-674F-AB9B-80107D5F89D3}"/>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4" name="Marcador de pie de página 3">
            <a:extLst>
              <a:ext uri="{FF2B5EF4-FFF2-40B4-BE49-F238E27FC236}">
                <a16:creationId xmlns:a16="http://schemas.microsoft.com/office/drawing/2014/main" id="{ABFC7372-7027-AB44-87EB-96C03853EF20}"/>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96E6FBDB-E9F5-B64D-B2D9-DB9BF6AE48C0}"/>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3181604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A41220-440D-D844-9646-E91A46589901}"/>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3" name="Marcador de pie de página 2">
            <a:extLst>
              <a:ext uri="{FF2B5EF4-FFF2-40B4-BE49-F238E27FC236}">
                <a16:creationId xmlns:a16="http://schemas.microsoft.com/office/drawing/2014/main" id="{729A8E29-D526-694D-804C-FD8A8C85C641}"/>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C3902B33-B0FE-7B4D-BB55-A387862398D8}"/>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90734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A8783-0487-084F-B277-F98E5C240485}"/>
              </a:ext>
            </a:extLst>
          </p:cNvPr>
          <p:cNvSpPr>
            <a:spLocks noGrp="1"/>
          </p:cNvSpPr>
          <p:nvPr>
            <p:ph type="title"/>
          </p:nvPr>
        </p:nvSpPr>
        <p:spPr>
          <a:xfrm>
            <a:off x="2479672" y="2399982"/>
            <a:ext cx="11610852" cy="8399939"/>
          </a:xfrm>
        </p:spPr>
        <p:txBody>
          <a:bodyPr anchor="b"/>
          <a:lstStyle>
            <a:lvl1pPr>
              <a:defRPr sz="9449"/>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3AB877D-2F75-EA44-9874-03A7BD00C392}"/>
              </a:ext>
            </a:extLst>
          </p:cNvPr>
          <p:cNvSpPr>
            <a:spLocks noGrp="1"/>
          </p:cNvSpPr>
          <p:nvPr>
            <p:ph idx="1"/>
          </p:nvPr>
        </p:nvSpPr>
        <p:spPr>
          <a:xfrm>
            <a:off x="15304578" y="5183298"/>
            <a:ext cx="18224867" cy="25583147"/>
          </a:xfrm>
        </p:spPr>
        <p:txBody>
          <a:bodyPr/>
          <a:lstStyle>
            <a:lvl1pPr>
              <a:defRPr sz="9449"/>
            </a:lvl1pPr>
            <a:lvl2pPr>
              <a:defRPr sz="8268"/>
            </a:lvl2pPr>
            <a:lvl3pPr>
              <a:defRPr sz="7086"/>
            </a:lvl3pPr>
            <a:lvl4pPr>
              <a:defRPr sz="5905"/>
            </a:lvl4pPr>
            <a:lvl5pPr>
              <a:defRPr sz="5905"/>
            </a:lvl5pPr>
            <a:lvl6pPr>
              <a:defRPr sz="5905"/>
            </a:lvl6pPr>
            <a:lvl7pPr>
              <a:defRPr sz="5905"/>
            </a:lvl7pPr>
            <a:lvl8pPr>
              <a:defRPr sz="5905"/>
            </a:lvl8pPr>
            <a:lvl9pPr>
              <a:defRPr sz="5905"/>
            </a:lvl9pPr>
          </a:lstStyle>
          <a:p>
            <a:r>
              <a:rPr lang="es-ES"/>
              <a:t>Editar los estilos de texto del patrón
Segundo nivel
Tercer nivel
Cuarto nivel
Quinto nivel</a:t>
            </a:r>
          </a:p>
        </p:txBody>
      </p:sp>
      <p:sp>
        <p:nvSpPr>
          <p:cNvPr id="4" name="Marcador de texto 3">
            <a:extLst>
              <a:ext uri="{FF2B5EF4-FFF2-40B4-BE49-F238E27FC236}">
                <a16:creationId xmlns:a16="http://schemas.microsoft.com/office/drawing/2014/main" id="{67C1541C-AC30-EB4F-8953-468E08C254E9}"/>
              </a:ext>
            </a:extLst>
          </p:cNvPr>
          <p:cNvSpPr>
            <a:spLocks noGrp="1"/>
          </p:cNvSpPr>
          <p:nvPr>
            <p:ph type="body" sz="half" idx="2"/>
          </p:nvPr>
        </p:nvSpPr>
        <p:spPr>
          <a:xfrm>
            <a:off x="2479672" y="10799922"/>
            <a:ext cx="11610852" cy="20008190"/>
          </a:xfrm>
        </p:spPr>
        <p:txBody>
          <a:bodyPr/>
          <a:lstStyle>
            <a:lvl1pPr marL="0" indent="0">
              <a:buNone/>
              <a:defRPr sz="4724"/>
            </a:lvl1pPr>
            <a:lvl2pPr marL="1349974" indent="0">
              <a:buNone/>
              <a:defRPr sz="4134"/>
            </a:lvl2pPr>
            <a:lvl3pPr marL="2699949" indent="0">
              <a:buNone/>
              <a:defRPr sz="3543"/>
            </a:lvl3pPr>
            <a:lvl4pPr marL="4049923" indent="0">
              <a:buNone/>
              <a:defRPr sz="2953"/>
            </a:lvl4pPr>
            <a:lvl5pPr marL="5399898" indent="0">
              <a:buNone/>
              <a:defRPr sz="2953"/>
            </a:lvl5pPr>
            <a:lvl6pPr marL="6749872" indent="0">
              <a:buNone/>
              <a:defRPr sz="2953"/>
            </a:lvl6pPr>
            <a:lvl7pPr marL="8099847" indent="0">
              <a:buNone/>
              <a:defRPr sz="2953"/>
            </a:lvl7pPr>
            <a:lvl8pPr marL="9449821" indent="0">
              <a:buNone/>
              <a:defRPr sz="2953"/>
            </a:lvl8pPr>
            <a:lvl9pPr marL="10799796" indent="0">
              <a:buNone/>
              <a:defRPr sz="2953"/>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5FAAE0C1-679A-124C-B12A-85F86F69896A}"/>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6" name="Marcador de pie de página 5">
            <a:extLst>
              <a:ext uri="{FF2B5EF4-FFF2-40B4-BE49-F238E27FC236}">
                <a16:creationId xmlns:a16="http://schemas.microsoft.com/office/drawing/2014/main" id="{747330AF-81D0-CC4A-9617-50AE8622EE0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01839BF-817B-944D-B503-FC9D990C9AA0}"/>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3708113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1E7A1B-4CE8-2441-8547-A8AA17112C92}"/>
              </a:ext>
            </a:extLst>
          </p:cNvPr>
          <p:cNvSpPr>
            <a:spLocks noGrp="1"/>
          </p:cNvSpPr>
          <p:nvPr>
            <p:ph type="title"/>
          </p:nvPr>
        </p:nvSpPr>
        <p:spPr>
          <a:xfrm>
            <a:off x="2479672" y="2399982"/>
            <a:ext cx="11610852" cy="8399939"/>
          </a:xfrm>
        </p:spPr>
        <p:txBody>
          <a:bodyPr anchor="b"/>
          <a:lstStyle>
            <a:lvl1pPr>
              <a:defRPr sz="9449"/>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30A82D97-0E66-3841-8AE0-2B29AB39D5A6}"/>
              </a:ext>
            </a:extLst>
          </p:cNvPr>
          <p:cNvSpPr>
            <a:spLocks noGrp="1"/>
          </p:cNvSpPr>
          <p:nvPr>
            <p:ph type="pic" idx="1"/>
          </p:nvPr>
        </p:nvSpPr>
        <p:spPr>
          <a:xfrm>
            <a:off x="15304578" y="5183298"/>
            <a:ext cx="18224867" cy="25583147"/>
          </a:xfrm>
        </p:spPr>
        <p:txBody>
          <a:bodyPr/>
          <a:lstStyle>
            <a:lvl1pPr marL="0" indent="0">
              <a:buNone/>
              <a:defRPr sz="9449"/>
            </a:lvl1pPr>
            <a:lvl2pPr marL="1349974" indent="0">
              <a:buNone/>
              <a:defRPr sz="8268"/>
            </a:lvl2pPr>
            <a:lvl3pPr marL="2699949" indent="0">
              <a:buNone/>
              <a:defRPr sz="7086"/>
            </a:lvl3pPr>
            <a:lvl4pPr marL="4049923" indent="0">
              <a:buNone/>
              <a:defRPr sz="5905"/>
            </a:lvl4pPr>
            <a:lvl5pPr marL="5399898" indent="0">
              <a:buNone/>
              <a:defRPr sz="5905"/>
            </a:lvl5pPr>
            <a:lvl6pPr marL="6749872" indent="0">
              <a:buNone/>
              <a:defRPr sz="5905"/>
            </a:lvl6pPr>
            <a:lvl7pPr marL="8099847" indent="0">
              <a:buNone/>
              <a:defRPr sz="5905"/>
            </a:lvl7pPr>
            <a:lvl8pPr marL="9449821" indent="0">
              <a:buNone/>
              <a:defRPr sz="5905"/>
            </a:lvl8pPr>
            <a:lvl9pPr marL="10799796" indent="0">
              <a:buNone/>
              <a:defRPr sz="5905"/>
            </a:lvl9pPr>
          </a:lstStyle>
          <a:p>
            <a:endParaRPr lang="es-ES"/>
          </a:p>
        </p:txBody>
      </p:sp>
      <p:sp>
        <p:nvSpPr>
          <p:cNvPr id="4" name="Marcador de texto 3">
            <a:extLst>
              <a:ext uri="{FF2B5EF4-FFF2-40B4-BE49-F238E27FC236}">
                <a16:creationId xmlns:a16="http://schemas.microsoft.com/office/drawing/2014/main" id="{A346F8DA-2DC0-1B47-9F69-E9059B393443}"/>
              </a:ext>
            </a:extLst>
          </p:cNvPr>
          <p:cNvSpPr>
            <a:spLocks noGrp="1"/>
          </p:cNvSpPr>
          <p:nvPr>
            <p:ph type="body" sz="half" idx="2"/>
          </p:nvPr>
        </p:nvSpPr>
        <p:spPr>
          <a:xfrm>
            <a:off x="2479672" y="10799922"/>
            <a:ext cx="11610852" cy="20008190"/>
          </a:xfrm>
        </p:spPr>
        <p:txBody>
          <a:bodyPr/>
          <a:lstStyle>
            <a:lvl1pPr marL="0" indent="0">
              <a:buNone/>
              <a:defRPr sz="4724"/>
            </a:lvl1pPr>
            <a:lvl2pPr marL="1349974" indent="0">
              <a:buNone/>
              <a:defRPr sz="4134"/>
            </a:lvl2pPr>
            <a:lvl3pPr marL="2699949" indent="0">
              <a:buNone/>
              <a:defRPr sz="3543"/>
            </a:lvl3pPr>
            <a:lvl4pPr marL="4049923" indent="0">
              <a:buNone/>
              <a:defRPr sz="2953"/>
            </a:lvl4pPr>
            <a:lvl5pPr marL="5399898" indent="0">
              <a:buNone/>
              <a:defRPr sz="2953"/>
            </a:lvl5pPr>
            <a:lvl6pPr marL="6749872" indent="0">
              <a:buNone/>
              <a:defRPr sz="2953"/>
            </a:lvl6pPr>
            <a:lvl7pPr marL="8099847" indent="0">
              <a:buNone/>
              <a:defRPr sz="2953"/>
            </a:lvl7pPr>
            <a:lvl8pPr marL="9449821" indent="0">
              <a:buNone/>
              <a:defRPr sz="2953"/>
            </a:lvl8pPr>
            <a:lvl9pPr marL="10799796" indent="0">
              <a:buNone/>
              <a:defRPr sz="2953"/>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B0E6C8D6-0E52-3247-B2AE-078B5D3167A4}"/>
              </a:ext>
            </a:extLst>
          </p:cNvPr>
          <p:cNvSpPr>
            <a:spLocks noGrp="1"/>
          </p:cNvSpPr>
          <p:nvPr>
            <p:ph type="dt" sz="half" idx="10"/>
          </p:nvPr>
        </p:nvSpPr>
        <p:spPr/>
        <p:txBody>
          <a:bodyPr/>
          <a:lstStyle/>
          <a:p>
            <a:fld id="{DB9E2A8A-7361-DE44-B728-6FBDB7129886}" type="datetimeFigureOut">
              <a:rPr lang="es-ES" smtClean="0"/>
              <a:t>18/06/2019</a:t>
            </a:fld>
            <a:endParaRPr lang="es-ES"/>
          </a:p>
        </p:txBody>
      </p:sp>
      <p:sp>
        <p:nvSpPr>
          <p:cNvPr id="6" name="Marcador de pie de página 5">
            <a:extLst>
              <a:ext uri="{FF2B5EF4-FFF2-40B4-BE49-F238E27FC236}">
                <a16:creationId xmlns:a16="http://schemas.microsoft.com/office/drawing/2014/main" id="{7EBF51C3-0FD2-FF41-9C4D-ABA229CFB11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F7F5C84-B07E-2948-B212-CB473D8069BB}"/>
              </a:ext>
            </a:extLst>
          </p:cNvPr>
          <p:cNvSpPr>
            <a:spLocks noGrp="1"/>
          </p:cNvSpPr>
          <p:nvPr>
            <p:ph type="sldNum" sz="quarter" idx="12"/>
          </p:nvPr>
        </p:nvSpPr>
        <p:spPr/>
        <p:txBody>
          <a:bodyPr/>
          <a:lstStyle/>
          <a:p>
            <a:fld id="{30128F13-9315-4848-AF9C-87842E76F2E2}" type="slidenum">
              <a:rPr lang="es-ES" smtClean="0"/>
              <a:t>‹Nº›</a:t>
            </a:fld>
            <a:endParaRPr lang="es-ES"/>
          </a:p>
        </p:txBody>
      </p:sp>
    </p:spTree>
    <p:extLst>
      <p:ext uri="{BB962C8B-B14F-4D97-AF65-F5344CB8AC3E}">
        <p14:creationId xmlns:p14="http://schemas.microsoft.com/office/powerpoint/2010/main" val="391670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6AA1483-B132-914E-B99B-6768333E44FB}"/>
              </a:ext>
            </a:extLst>
          </p:cNvPr>
          <p:cNvSpPr>
            <a:spLocks noGrp="1"/>
          </p:cNvSpPr>
          <p:nvPr>
            <p:ph type="title"/>
          </p:nvPr>
        </p:nvSpPr>
        <p:spPr>
          <a:xfrm>
            <a:off x="2474982" y="1916656"/>
            <a:ext cx="31049774" cy="6958285"/>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197ACB93-CB5F-3C46-AD99-5F6531BABEF1}"/>
              </a:ext>
            </a:extLst>
          </p:cNvPr>
          <p:cNvSpPr>
            <a:spLocks noGrp="1"/>
          </p:cNvSpPr>
          <p:nvPr>
            <p:ph type="body" idx="1"/>
          </p:nvPr>
        </p:nvSpPr>
        <p:spPr>
          <a:xfrm>
            <a:off x="2474982" y="9583264"/>
            <a:ext cx="31049774" cy="22841503"/>
          </a:xfrm>
          <a:prstGeom prst="rect">
            <a:avLst/>
          </a:prstGeom>
        </p:spPr>
        <p:txBody>
          <a:bodyPr vert="horz" lIns="91440" tIns="45720" rIns="91440" bIns="45720" rtlCol="0">
            <a:normAutofit/>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09D80827-B83F-DC4B-8DB3-DE30F7BA8243}"/>
              </a:ext>
            </a:extLst>
          </p:cNvPr>
          <p:cNvSpPr>
            <a:spLocks noGrp="1"/>
          </p:cNvSpPr>
          <p:nvPr>
            <p:ph type="dt" sz="half" idx="2"/>
          </p:nvPr>
        </p:nvSpPr>
        <p:spPr>
          <a:xfrm>
            <a:off x="2474982" y="33366426"/>
            <a:ext cx="8099941" cy="1916653"/>
          </a:xfrm>
          <a:prstGeom prst="rect">
            <a:avLst/>
          </a:prstGeom>
        </p:spPr>
        <p:txBody>
          <a:bodyPr vert="horz" lIns="91440" tIns="45720" rIns="91440" bIns="45720" rtlCol="0" anchor="ctr"/>
          <a:lstStyle>
            <a:lvl1pPr algn="l">
              <a:defRPr sz="3543">
                <a:solidFill>
                  <a:schemeClr val="tx1">
                    <a:tint val="75000"/>
                  </a:schemeClr>
                </a:solidFill>
              </a:defRPr>
            </a:lvl1pPr>
          </a:lstStyle>
          <a:p>
            <a:fld id="{DB9E2A8A-7361-DE44-B728-6FBDB7129886}" type="datetimeFigureOut">
              <a:rPr lang="es-ES" smtClean="0"/>
              <a:t>18/06/2019</a:t>
            </a:fld>
            <a:endParaRPr lang="es-ES"/>
          </a:p>
        </p:txBody>
      </p:sp>
      <p:sp>
        <p:nvSpPr>
          <p:cNvPr id="5" name="Marcador de pie de página 4">
            <a:extLst>
              <a:ext uri="{FF2B5EF4-FFF2-40B4-BE49-F238E27FC236}">
                <a16:creationId xmlns:a16="http://schemas.microsoft.com/office/drawing/2014/main" id="{E0616C62-9369-0447-AE13-9530DB5ECA5E}"/>
              </a:ext>
            </a:extLst>
          </p:cNvPr>
          <p:cNvSpPr>
            <a:spLocks noGrp="1"/>
          </p:cNvSpPr>
          <p:nvPr>
            <p:ph type="ftr" sz="quarter" idx="3"/>
          </p:nvPr>
        </p:nvSpPr>
        <p:spPr>
          <a:xfrm>
            <a:off x="11924913" y="33366426"/>
            <a:ext cx="12149912" cy="1916653"/>
          </a:xfrm>
          <a:prstGeom prst="rect">
            <a:avLst/>
          </a:prstGeom>
        </p:spPr>
        <p:txBody>
          <a:bodyPr vert="horz" lIns="91440" tIns="45720" rIns="91440" bIns="45720" rtlCol="0" anchor="ctr"/>
          <a:lstStyle>
            <a:lvl1pPr algn="ctr">
              <a:defRPr sz="3543">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A22E73B2-AE37-EA43-A59C-A810A5159597}"/>
              </a:ext>
            </a:extLst>
          </p:cNvPr>
          <p:cNvSpPr>
            <a:spLocks noGrp="1"/>
          </p:cNvSpPr>
          <p:nvPr>
            <p:ph type="sldNum" sz="quarter" idx="4"/>
          </p:nvPr>
        </p:nvSpPr>
        <p:spPr>
          <a:xfrm>
            <a:off x="25424815" y="33366426"/>
            <a:ext cx="8099941" cy="1916653"/>
          </a:xfrm>
          <a:prstGeom prst="rect">
            <a:avLst/>
          </a:prstGeom>
        </p:spPr>
        <p:txBody>
          <a:bodyPr vert="horz" lIns="91440" tIns="45720" rIns="91440" bIns="45720" rtlCol="0" anchor="ctr"/>
          <a:lstStyle>
            <a:lvl1pPr algn="r">
              <a:defRPr sz="3543">
                <a:solidFill>
                  <a:schemeClr val="tx1">
                    <a:tint val="75000"/>
                  </a:schemeClr>
                </a:solidFill>
              </a:defRPr>
            </a:lvl1pPr>
          </a:lstStyle>
          <a:p>
            <a:fld id="{30128F13-9315-4848-AF9C-87842E76F2E2}" type="slidenum">
              <a:rPr lang="es-ES" smtClean="0"/>
              <a:t>‹Nº›</a:t>
            </a:fld>
            <a:endParaRPr lang="es-ES"/>
          </a:p>
        </p:txBody>
      </p:sp>
    </p:spTree>
    <p:extLst>
      <p:ext uri="{BB962C8B-B14F-4D97-AF65-F5344CB8AC3E}">
        <p14:creationId xmlns:p14="http://schemas.microsoft.com/office/powerpoint/2010/main" val="600619715"/>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xStyles>
    <p:titleStyle>
      <a:lvl1pPr algn="l" defTabSz="2699949" rtl="0" eaLnBrk="1" latinLnBrk="0" hangingPunct="1">
        <a:lnSpc>
          <a:spcPct val="90000"/>
        </a:lnSpc>
        <a:spcBef>
          <a:spcPct val="0"/>
        </a:spcBef>
        <a:buNone/>
        <a:defRPr sz="12992" kern="1200">
          <a:solidFill>
            <a:schemeClr val="tx1"/>
          </a:solidFill>
          <a:latin typeface="+mj-lt"/>
          <a:ea typeface="+mj-ea"/>
          <a:cs typeface="+mj-cs"/>
        </a:defRPr>
      </a:lvl1pPr>
    </p:titleStyle>
    <p:bodyStyle>
      <a:lvl1pPr marL="674987" indent="-674987" algn="l" defTabSz="2699949" rtl="0" eaLnBrk="1" latinLnBrk="0" hangingPunct="1">
        <a:lnSpc>
          <a:spcPct val="90000"/>
        </a:lnSpc>
        <a:spcBef>
          <a:spcPts val="2953"/>
        </a:spcBef>
        <a:buFont typeface="Arial" panose="020B0604020202020204" pitchFamily="34" charset="0"/>
        <a:buChar char="•"/>
        <a:defRPr sz="8268" kern="1200">
          <a:solidFill>
            <a:schemeClr val="tx1"/>
          </a:solidFill>
          <a:latin typeface="+mn-lt"/>
          <a:ea typeface="+mn-ea"/>
          <a:cs typeface="+mn-cs"/>
        </a:defRPr>
      </a:lvl1pPr>
      <a:lvl2pPr marL="2024962" indent="-674987" algn="l" defTabSz="2699949" rtl="0" eaLnBrk="1" latinLnBrk="0" hangingPunct="1">
        <a:lnSpc>
          <a:spcPct val="90000"/>
        </a:lnSpc>
        <a:spcBef>
          <a:spcPts val="1476"/>
        </a:spcBef>
        <a:buFont typeface="Arial" panose="020B0604020202020204" pitchFamily="34" charset="0"/>
        <a:buChar char="•"/>
        <a:defRPr sz="7086" kern="1200">
          <a:solidFill>
            <a:schemeClr val="tx1"/>
          </a:solidFill>
          <a:latin typeface="+mn-lt"/>
          <a:ea typeface="+mn-ea"/>
          <a:cs typeface="+mn-cs"/>
        </a:defRPr>
      </a:lvl2pPr>
      <a:lvl3pPr marL="3374936" indent="-674987" algn="l" defTabSz="2699949" rtl="0" eaLnBrk="1" latinLnBrk="0" hangingPunct="1">
        <a:lnSpc>
          <a:spcPct val="90000"/>
        </a:lnSpc>
        <a:spcBef>
          <a:spcPts val="1476"/>
        </a:spcBef>
        <a:buFont typeface="Arial" panose="020B0604020202020204" pitchFamily="34" charset="0"/>
        <a:buChar char="•"/>
        <a:defRPr sz="5905" kern="1200">
          <a:solidFill>
            <a:schemeClr val="tx1"/>
          </a:solidFill>
          <a:latin typeface="+mn-lt"/>
          <a:ea typeface="+mn-ea"/>
          <a:cs typeface="+mn-cs"/>
        </a:defRPr>
      </a:lvl3pPr>
      <a:lvl4pPr marL="4724911"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4pPr>
      <a:lvl5pPr marL="6074885"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5pPr>
      <a:lvl6pPr marL="7424859"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6pPr>
      <a:lvl7pPr marL="8774834"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7pPr>
      <a:lvl8pPr marL="10124808"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8pPr>
      <a:lvl9pPr marL="11474783" indent="-674987" algn="l" defTabSz="2699949" rtl="0" eaLnBrk="1" latinLnBrk="0" hangingPunct="1">
        <a:lnSpc>
          <a:spcPct val="90000"/>
        </a:lnSpc>
        <a:spcBef>
          <a:spcPts val="1476"/>
        </a:spcBef>
        <a:buFont typeface="Arial" panose="020B0604020202020204" pitchFamily="34" charset="0"/>
        <a:buChar char="•"/>
        <a:defRPr sz="5315" kern="1200">
          <a:solidFill>
            <a:schemeClr val="tx1"/>
          </a:solidFill>
          <a:latin typeface="+mn-lt"/>
          <a:ea typeface="+mn-ea"/>
          <a:cs typeface="+mn-cs"/>
        </a:defRPr>
      </a:lvl9pPr>
    </p:bodyStyle>
    <p:otherStyle>
      <a:defPPr>
        <a:defRPr lang="es-ES"/>
      </a:defPPr>
      <a:lvl1pPr marL="0" algn="l" defTabSz="2699949" rtl="0" eaLnBrk="1" latinLnBrk="0" hangingPunct="1">
        <a:defRPr sz="5315" kern="1200">
          <a:solidFill>
            <a:schemeClr val="tx1"/>
          </a:solidFill>
          <a:latin typeface="+mn-lt"/>
          <a:ea typeface="+mn-ea"/>
          <a:cs typeface="+mn-cs"/>
        </a:defRPr>
      </a:lvl1pPr>
      <a:lvl2pPr marL="1349974" algn="l" defTabSz="2699949" rtl="0" eaLnBrk="1" latinLnBrk="0" hangingPunct="1">
        <a:defRPr sz="5315" kern="1200">
          <a:solidFill>
            <a:schemeClr val="tx1"/>
          </a:solidFill>
          <a:latin typeface="+mn-lt"/>
          <a:ea typeface="+mn-ea"/>
          <a:cs typeface="+mn-cs"/>
        </a:defRPr>
      </a:lvl2pPr>
      <a:lvl3pPr marL="2699949" algn="l" defTabSz="2699949" rtl="0" eaLnBrk="1" latinLnBrk="0" hangingPunct="1">
        <a:defRPr sz="5315" kern="1200">
          <a:solidFill>
            <a:schemeClr val="tx1"/>
          </a:solidFill>
          <a:latin typeface="+mn-lt"/>
          <a:ea typeface="+mn-ea"/>
          <a:cs typeface="+mn-cs"/>
        </a:defRPr>
      </a:lvl3pPr>
      <a:lvl4pPr marL="4049923" algn="l" defTabSz="2699949" rtl="0" eaLnBrk="1" latinLnBrk="0" hangingPunct="1">
        <a:defRPr sz="5315" kern="1200">
          <a:solidFill>
            <a:schemeClr val="tx1"/>
          </a:solidFill>
          <a:latin typeface="+mn-lt"/>
          <a:ea typeface="+mn-ea"/>
          <a:cs typeface="+mn-cs"/>
        </a:defRPr>
      </a:lvl4pPr>
      <a:lvl5pPr marL="5399898" algn="l" defTabSz="2699949" rtl="0" eaLnBrk="1" latinLnBrk="0" hangingPunct="1">
        <a:defRPr sz="5315" kern="1200">
          <a:solidFill>
            <a:schemeClr val="tx1"/>
          </a:solidFill>
          <a:latin typeface="+mn-lt"/>
          <a:ea typeface="+mn-ea"/>
          <a:cs typeface="+mn-cs"/>
        </a:defRPr>
      </a:lvl5pPr>
      <a:lvl6pPr marL="6749872" algn="l" defTabSz="2699949" rtl="0" eaLnBrk="1" latinLnBrk="0" hangingPunct="1">
        <a:defRPr sz="5315" kern="1200">
          <a:solidFill>
            <a:schemeClr val="tx1"/>
          </a:solidFill>
          <a:latin typeface="+mn-lt"/>
          <a:ea typeface="+mn-ea"/>
          <a:cs typeface="+mn-cs"/>
        </a:defRPr>
      </a:lvl6pPr>
      <a:lvl7pPr marL="8099847" algn="l" defTabSz="2699949" rtl="0" eaLnBrk="1" latinLnBrk="0" hangingPunct="1">
        <a:defRPr sz="5315" kern="1200">
          <a:solidFill>
            <a:schemeClr val="tx1"/>
          </a:solidFill>
          <a:latin typeface="+mn-lt"/>
          <a:ea typeface="+mn-ea"/>
          <a:cs typeface="+mn-cs"/>
        </a:defRPr>
      </a:lvl7pPr>
      <a:lvl8pPr marL="9449821" algn="l" defTabSz="2699949" rtl="0" eaLnBrk="1" latinLnBrk="0" hangingPunct="1">
        <a:defRPr sz="5315" kern="1200">
          <a:solidFill>
            <a:schemeClr val="tx1"/>
          </a:solidFill>
          <a:latin typeface="+mn-lt"/>
          <a:ea typeface="+mn-ea"/>
          <a:cs typeface="+mn-cs"/>
        </a:defRPr>
      </a:lvl8pPr>
      <a:lvl9pPr marL="10799796" algn="l" defTabSz="2699949" rtl="0" eaLnBrk="1" latinLnBrk="0" hangingPunct="1">
        <a:defRPr sz="53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000">
              <a:schemeClr val="accent6">
                <a:lumMod val="60000"/>
                <a:lumOff val="40000"/>
              </a:schemeClr>
            </a:gs>
            <a:gs pos="49000">
              <a:srgbClr val="B9FFD9"/>
            </a:gs>
            <a:gs pos="65000">
              <a:srgbClr val="AEE2F4"/>
            </a:gs>
            <a:gs pos="92000">
              <a:schemeClr val="bg2"/>
            </a:gs>
          </a:gsLst>
          <a:lin ang="2700000" scaled="1"/>
        </a:gradFill>
        <a:effectLst/>
      </p:bgPr>
    </p:bg>
    <p:spTree>
      <p:nvGrpSpPr>
        <p:cNvPr id="1" name=""/>
        <p:cNvGrpSpPr/>
        <p:nvPr/>
      </p:nvGrpSpPr>
      <p:grpSpPr>
        <a:xfrm>
          <a:off x="0" y="0"/>
          <a:ext cx="0" cy="0"/>
          <a:chOff x="0" y="0"/>
          <a:chExt cx="0" cy="0"/>
        </a:xfrm>
      </p:grpSpPr>
      <p:sp>
        <p:nvSpPr>
          <p:cNvPr id="21" name="Rectángulo redondeado 20">
            <a:extLst>
              <a:ext uri="{FF2B5EF4-FFF2-40B4-BE49-F238E27FC236}">
                <a16:creationId xmlns:a16="http://schemas.microsoft.com/office/drawing/2014/main" id="{D3B17D78-5045-0449-813A-33D7161B1DA7}"/>
              </a:ext>
            </a:extLst>
          </p:cNvPr>
          <p:cNvSpPr/>
          <p:nvPr/>
        </p:nvSpPr>
        <p:spPr>
          <a:xfrm>
            <a:off x="5273040" y="19018894"/>
            <a:ext cx="18501360" cy="16475057"/>
          </a:xfrm>
          <a:prstGeom prst="roundRect">
            <a:avLst/>
          </a:prstGeom>
          <a:gradFill>
            <a:gsLst>
              <a:gs pos="14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7" name="Imagen 6">
            <a:extLst>
              <a:ext uri="{FF2B5EF4-FFF2-40B4-BE49-F238E27FC236}">
                <a16:creationId xmlns:a16="http://schemas.microsoft.com/office/drawing/2014/main" id="{B8ACBB0B-D371-F149-A97A-4E57B9E71C03}"/>
              </a:ext>
            </a:extLst>
          </p:cNvPr>
          <p:cNvPicPr>
            <a:picLocks noChangeAspect="1"/>
          </p:cNvPicPr>
          <p:nvPr/>
        </p:nvPicPr>
        <p:blipFill>
          <a:blip r:embed="rId3"/>
          <a:stretch>
            <a:fillRect/>
          </a:stretch>
        </p:blipFill>
        <p:spPr>
          <a:xfrm>
            <a:off x="0" y="-349905"/>
            <a:ext cx="8041337" cy="8555303"/>
          </a:xfrm>
          <a:prstGeom prst="rect">
            <a:avLst/>
          </a:prstGeom>
          <a:gradFill>
            <a:gsLst>
              <a:gs pos="0">
                <a:schemeClr val="accent1"/>
              </a:gs>
              <a:gs pos="46000">
                <a:srgbClr val="B9FFD9"/>
              </a:gs>
              <a:gs pos="33000">
                <a:srgbClr val="AEE2F4"/>
              </a:gs>
              <a:gs pos="70000">
                <a:schemeClr val="bg2"/>
              </a:gs>
            </a:gsLst>
            <a:lin ang="2700000" scaled="1"/>
          </a:gradFill>
          <a:effectLst>
            <a:softEdge rad="1270000"/>
          </a:effectLst>
        </p:spPr>
      </p:pic>
      <p:sp>
        <p:nvSpPr>
          <p:cNvPr id="2" name="Título 1">
            <a:extLst>
              <a:ext uri="{FF2B5EF4-FFF2-40B4-BE49-F238E27FC236}">
                <a16:creationId xmlns:a16="http://schemas.microsoft.com/office/drawing/2014/main" id="{D531340B-EC3D-3A4B-9D84-F2F13445004C}"/>
              </a:ext>
            </a:extLst>
          </p:cNvPr>
          <p:cNvSpPr>
            <a:spLocks noGrp="1"/>
          </p:cNvSpPr>
          <p:nvPr>
            <p:ph type="ctrTitle"/>
          </p:nvPr>
        </p:nvSpPr>
        <p:spPr>
          <a:xfrm>
            <a:off x="7773200" y="514351"/>
            <a:ext cx="19208057" cy="5715000"/>
          </a:xfrm>
        </p:spPr>
        <p:txBody>
          <a:bodyPr>
            <a:normAutofit fontScale="90000"/>
          </a:bodyPr>
          <a:lstStyle/>
          <a:p>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
            </a:r>
            <a:br>
              <a:rPr lang="en-US" sz="7200" b="1" dirty="0">
                <a:latin typeface="Arial" panose="020B0604020202020204" pitchFamily="34" charset="0"/>
                <a:cs typeface="Arial" panose="020B0604020202020204" pitchFamily="34" charset="0"/>
              </a:rPr>
            </a:br>
            <a:r>
              <a:rPr lang="en-US" sz="7200" b="1" dirty="0">
                <a:latin typeface="Arial" panose="020B0604020202020204" pitchFamily="34" charset="0"/>
                <a:cs typeface="Arial" panose="020B0604020202020204" pitchFamily="34" charset="0"/>
              </a:rPr>
              <a:t>INTERCULTURAL MEDIATOR. STUDY BASED ON THE NECESSITIES ABOUT THIS FIGURE IN THE UNIVERSITY OF MÁLAGA. </a:t>
            </a:r>
            <a:r>
              <a:rPr lang="es-ES" sz="17800" dirty="0"/>
              <a:t/>
            </a:r>
            <a:br>
              <a:rPr lang="es-ES" sz="17800" dirty="0"/>
            </a:br>
            <a:endParaRPr lang="es-ES" sz="17800" dirty="0"/>
          </a:p>
        </p:txBody>
      </p:sp>
      <p:sp>
        <p:nvSpPr>
          <p:cNvPr id="3" name="Subtítulo 2">
            <a:extLst>
              <a:ext uri="{FF2B5EF4-FFF2-40B4-BE49-F238E27FC236}">
                <a16:creationId xmlns:a16="http://schemas.microsoft.com/office/drawing/2014/main" id="{46AAC42B-3B55-534E-AA70-4D097AA355E1}"/>
              </a:ext>
            </a:extLst>
          </p:cNvPr>
          <p:cNvSpPr>
            <a:spLocks noGrp="1"/>
          </p:cNvSpPr>
          <p:nvPr>
            <p:ph type="subTitle" idx="1"/>
          </p:nvPr>
        </p:nvSpPr>
        <p:spPr>
          <a:xfrm>
            <a:off x="7463195" y="4484895"/>
            <a:ext cx="20140255" cy="2113351"/>
          </a:xfrm>
        </p:spPr>
        <p:txBody>
          <a:bodyPr>
            <a:normAutofit/>
          </a:bodyPr>
          <a:lstStyle/>
          <a:p>
            <a:pPr algn="l"/>
            <a:r>
              <a:rPr lang="es-ES_tradnl" sz="4300" dirty="0"/>
              <a:t>Del Pino-</a:t>
            </a:r>
            <a:r>
              <a:rPr lang="es-ES_tradnl" sz="4300" dirty="0" err="1"/>
              <a:t>Brunet</a:t>
            </a:r>
            <a:r>
              <a:rPr lang="es-ES_tradnl" sz="4300" dirty="0"/>
              <a:t> Natalia, Hombrados-Mendieta María Isabel, Moscato Gianluigi; Estrada-Moreno Irene,  Ruiz- Mosquera Ana Cristina. </a:t>
            </a:r>
            <a:r>
              <a:rPr lang="es-ES_tradnl" altLang="es-ES" sz="4300" dirty="0"/>
              <a:t>Universidad de Málaga. </a:t>
            </a:r>
            <a:r>
              <a:rPr lang="es-ES_tradnl" sz="4300" dirty="0"/>
              <a:t>Departamento de Psicología Social, Trabajo Social, Antropología Social y Estudios de Asia Oriental.</a:t>
            </a:r>
            <a:endParaRPr lang="es-ES" sz="4300" dirty="0"/>
          </a:p>
          <a:p>
            <a:endParaRPr lang="es-ES" b="1" dirty="0"/>
          </a:p>
        </p:txBody>
      </p:sp>
      <p:pic>
        <p:nvPicPr>
          <p:cNvPr id="4" name="38 Imagen">
            <a:extLst>
              <a:ext uri="{FF2B5EF4-FFF2-40B4-BE49-F238E27FC236}">
                <a16:creationId xmlns:a16="http://schemas.microsoft.com/office/drawing/2014/main" id="{DEA2332F-83F1-1540-B341-93A132ADD9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98946" y="-177139"/>
            <a:ext cx="8367699" cy="7174366"/>
          </a:xfrm>
          <a:prstGeom prst="rect">
            <a:avLst/>
          </a:prstGeom>
          <a:solidFill>
            <a:schemeClr val="bg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1270000"/>
          </a:effectLst>
        </p:spPr>
      </p:pic>
      <p:sp>
        <p:nvSpPr>
          <p:cNvPr id="9" name="Rectángulo redondeado 8">
            <a:extLst>
              <a:ext uri="{FF2B5EF4-FFF2-40B4-BE49-F238E27FC236}">
                <a16:creationId xmlns:a16="http://schemas.microsoft.com/office/drawing/2014/main" id="{4C128392-2373-CF41-82F7-F56065A740DA}"/>
              </a:ext>
            </a:extLst>
          </p:cNvPr>
          <p:cNvSpPr/>
          <p:nvPr/>
        </p:nvSpPr>
        <p:spPr>
          <a:xfrm>
            <a:off x="5599097" y="11046584"/>
            <a:ext cx="17721572" cy="4068564"/>
          </a:xfrm>
          <a:prstGeom prst="roundRect">
            <a:avLst/>
          </a:prstGeom>
          <a:gradFill>
            <a:gsLst>
              <a:gs pos="14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GOALS</a:t>
            </a:r>
          </a:p>
          <a:p>
            <a:pPr algn="ctr"/>
            <a:endParaRPr lang="es-ES" sz="3200" dirty="0">
              <a:solidFill>
                <a:schemeClr val="tx1"/>
              </a:solidFill>
            </a:endParaRPr>
          </a:p>
          <a:p>
            <a:pPr algn="just"/>
            <a:r>
              <a:rPr lang="en-US" sz="3200" dirty="0">
                <a:solidFill>
                  <a:schemeClr val="tx1"/>
                </a:solidFill>
              </a:rPr>
              <a:t>The proposal of our team is to clarify if the figure of the intercultural mediator at the University of Malaga is appropriate. To this end, we analyzed the following ongoing plan “Plan of Support for Refugees of the University of Malaga and 16 NGOs" in order to examine whether intercultural mediation between refugee students, other types of students, institutions and the University itself is necessary. </a:t>
            </a:r>
            <a:endParaRPr lang="es-ES" sz="3200" dirty="0">
              <a:solidFill>
                <a:schemeClr val="tx1"/>
              </a:solidFill>
            </a:endParaRPr>
          </a:p>
        </p:txBody>
      </p:sp>
      <p:sp>
        <p:nvSpPr>
          <p:cNvPr id="10" name="Rectángulo redondeado 9">
            <a:extLst>
              <a:ext uri="{FF2B5EF4-FFF2-40B4-BE49-F238E27FC236}">
                <a16:creationId xmlns:a16="http://schemas.microsoft.com/office/drawing/2014/main" id="{B6A9BDC1-8148-8A4B-85DE-DC64AAFC63A4}"/>
              </a:ext>
            </a:extLst>
          </p:cNvPr>
          <p:cNvSpPr/>
          <p:nvPr/>
        </p:nvSpPr>
        <p:spPr>
          <a:xfrm>
            <a:off x="24103584" y="19168588"/>
            <a:ext cx="11319782" cy="8089241"/>
          </a:xfrm>
          <a:prstGeom prst="roundRect">
            <a:avLst/>
          </a:prstGeom>
          <a:gradFill>
            <a:gsLst>
              <a:gs pos="13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a:p>
            <a:pPr algn="ctr"/>
            <a:r>
              <a:rPr lang="es-ES" dirty="0">
                <a:solidFill>
                  <a:schemeClr val="tx1"/>
                </a:solidFill>
              </a:rPr>
              <a:t>CONCLUSIONS</a:t>
            </a:r>
          </a:p>
          <a:p>
            <a:pPr algn="just"/>
            <a:endParaRPr lang="en-US" sz="3200" dirty="0">
              <a:solidFill>
                <a:schemeClr val="tx1"/>
              </a:solidFill>
            </a:endParaRPr>
          </a:p>
          <a:p>
            <a:pPr algn="just"/>
            <a:r>
              <a:rPr lang="en-US" sz="3200" dirty="0">
                <a:solidFill>
                  <a:schemeClr val="tx1"/>
                </a:solidFill>
              </a:rPr>
              <a:t>According to the analysis of the figure of the intercultural mediator, we have concluded about the necessity to include this professional in the current plan, due to there is lack of integration at cultural level. In this way, they would be facilitate the adaptation thus maintaining better human relationships with the native people allowing them to coexist. An example of this is improving and reducing the cultural misunderstandings within houses.</a:t>
            </a:r>
            <a:endParaRPr lang="es-ES" sz="3200" dirty="0">
              <a:solidFill>
                <a:schemeClr val="tx1"/>
              </a:solidFill>
            </a:endParaRPr>
          </a:p>
          <a:p>
            <a:pPr algn="ctr"/>
            <a:r>
              <a:rPr lang="es-ES" dirty="0"/>
              <a:t> </a:t>
            </a:r>
          </a:p>
        </p:txBody>
      </p:sp>
      <p:sp>
        <p:nvSpPr>
          <p:cNvPr id="11" name="Rectángulo redondeado 10">
            <a:extLst>
              <a:ext uri="{FF2B5EF4-FFF2-40B4-BE49-F238E27FC236}">
                <a16:creationId xmlns:a16="http://schemas.microsoft.com/office/drawing/2014/main" id="{5849E681-2690-6F49-AC97-7552140C515A}"/>
              </a:ext>
            </a:extLst>
          </p:cNvPr>
          <p:cNvSpPr/>
          <p:nvPr/>
        </p:nvSpPr>
        <p:spPr>
          <a:xfrm>
            <a:off x="5727901" y="15399292"/>
            <a:ext cx="17648184" cy="3335458"/>
          </a:xfrm>
          <a:prstGeom prst="roundRect">
            <a:avLst/>
          </a:prstGeom>
          <a:gradFill>
            <a:gsLst>
              <a:gs pos="14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METHODOLOGY</a:t>
            </a:r>
          </a:p>
          <a:p>
            <a:pPr algn="ctr"/>
            <a:endParaRPr lang="es-ES" sz="3200" dirty="0">
              <a:solidFill>
                <a:schemeClr val="tx1"/>
              </a:solidFill>
            </a:endParaRPr>
          </a:p>
          <a:p>
            <a:pPr algn="just"/>
            <a:r>
              <a:rPr lang="en-US" sz="3200" dirty="0">
                <a:solidFill>
                  <a:schemeClr val="tx1"/>
                </a:solidFill>
              </a:rPr>
              <a:t>The methodology carried out will be a qualitative method based on the analysis of the discourse by “Potter and Wetherell”. The technique that is going to be used on the selected sample is the in-depth interview. </a:t>
            </a:r>
            <a:endParaRPr lang="es-ES" sz="3200" dirty="0">
              <a:solidFill>
                <a:schemeClr val="tx1"/>
              </a:solidFill>
            </a:endParaRPr>
          </a:p>
        </p:txBody>
      </p:sp>
      <p:sp>
        <p:nvSpPr>
          <p:cNvPr id="13" name="Rectángulo redondeado 12">
            <a:extLst>
              <a:ext uri="{FF2B5EF4-FFF2-40B4-BE49-F238E27FC236}">
                <a16:creationId xmlns:a16="http://schemas.microsoft.com/office/drawing/2014/main" id="{4B49656C-EAF4-AC46-B298-4A98DC9EE678}"/>
              </a:ext>
            </a:extLst>
          </p:cNvPr>
          <p:cNvSpPr/>
          <p:nvPr/>
        </p:nvSpPr>
        <p:spPr>
          <a:xfrm>
            <a:off x="24103584" y="27833140"/>
            <a:ext cx="11319782" cy="7299403"/>
          </a:xfrm>
          <a:prstGeom prst="roundRect">
            <a:avLst/>
          </a:prstGeom>
          <a:gradFill>
            <a:gsLst>
              <a:gs pos="14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a:p>
            <a:pPr algn="ctr"/>
            <a:endParaRPr lang="es-ES" dirty="0">
              <a:solidFill>
                <a:schemeClr val="tx1"/>
              </a:solidFill>
            </a:endParaRPr>
          </a:p>
          <a:p>
            <a:pPr algn="ctr"/>
            <a:endParaRPr lang="es-ES" dirty="0">
              <a:solidFill>
                <a:schemeClr val="tx1"/>
              </a:solidFill>
            </a:endParaRPr>
          </a:p>
          <a:p>
            <a:pPr algn="ctr"/>
            <a:r>
              <a:rPr lang="es-ES" dirty="0">
                <a:solidFill>
                  <a:schemeClr val="tx1"/>
                </a:solidFill>
              </a:rPr>
              <a:t>BIBLIOGRAPHY</a:t>
            </a:r>
          </a:p>
          <a:p>
            <a:pPr algn="ctr"/>
            <a:endParaRPr lang="es-ES" sz="3200" dirty="0">
              <a:solidFill>
                <a:schemeClr val="tx1"/>
              </a:solidFill>
            </a:endParaRPr>
          </a:p>
          <a:p>
            <a:pPr algn="just"/>
            <a:r>
              <a:rPr lang="es-ES" sz="3200" dirty="0">
                <a:solidFill>
                  <a:schemeClr val="tx1"/>
                </a:solidFill>
              </a:rPr>
              <a:t>- </a:t>
            </a:r>
            <a:r>
              <a:rPr lang="es-ES" sz="3200" dirty="0" err="1">
                <a:solidFill>
                  <a:schemeClr val="tx1"/>
                </a:solidFill>
              </a:rPr>
              <a:t>Alzate</a:t>
            </a:r>
            <a:r>
              <a:rPr lang="es-ES" sz="3200" dirty="0">
                <a:solidFill>
                  <a:schemeClr val="tx1"/>
                </a:solidFill>
              </a:rPr>
              <a:t>, R. (1998). Análisis y </a:t>
            </a:r>
            <a:r>
              <a:rPr lang="es-ES" sz="3200" dirty="0" err="1">
                <a:solidFill>
                  <a:schemeClr val="tx1"/>
                </a:solidFill>
              </a:rPr>
              <a:t>resolución</a:t>
            </a:r>
            <a:r>
              <a:rPr lang="es-ES" sz="3200" dirty="0">
                <a:solidFill>
                  <a:schemeClr val="tx1"/>
                </a:solidFill>
              </a:rPr>
              <a:t> de conflictos, una perspectiva </a:t>
            </a:r>
            <a:r>
              <a:rPr lang="es-ES" sz="3200" dirty="0" err="1">
                <a:solidFill>
                  <a:schemeClr val="tx1"/>
                </a:solidFill>
              </a:rPr>
              <a:t>psicológica</a:t>
            </a:r>
            <a:r>
              <a:rPr lang="es-ES" sz="3200" dirty="0">
                <a:solidFill>
                  <a:schemeClr val="tx1"/>
                </a:solidFill>
              </a:rPr>
              <a:t>. Universidad País Vasco. Bilbao. </a:t>
            </a:r>
          </a:p>
          <a:p>
            <a:pPr algn="just"/>
            <a:r>
              <a:rPr lang="es-ES" sz="3200" dirty="0">
                <a:solidFill>
                  <a:schemeClr val="tx1"/>
                </a:solidFill>
              </a:rPr>
              <a:t>- </a:t>
            </a:r>
            <a:r>
              <a:rPr lang="es-ES" sz="3200" dirty="0" err="1">
                <a:solidFill>
                  <a:schemeClr val="tx1"/>
                </a:solidFill>
              </a:rPr>
              <a:t>Bernabe</a:t>
            </a:r>
            <a:r>
              <a:rPr lang="es-ES" sz="3200" dirty="0">
                <a:solidFill>
                  <a:schemeClr val="tx1"/>
                </a:solidFill>
              </a:rPr>
              <a:t>́ M. (2012) Pluriculturalidad, multiculturalidad e interculturalidad, conocimientos necesarios para la labor docente. Revista Educativa Hekademos,11,Año V, Junio 2012 Revista Educativa </a:t>
            </a:r>
            <a:r>
              <a:rPr lang="es-ES" sz="3200" dirty="0" err="1">
                <a:solidFill>
                  <a:schemeClr val="tx1"/>
                </a:solidFill>
              </a:rPr>
              <a:t>Hekademos</a:t>
            </a:r>
            <a:r>
              <a:rPr lang="es-ES" sz="3200" dirty="0">
                <a:solidFill>
                  <a:schemeClr val="tx1"/>
                </a:solidFill>
              </a:rPr>
              <a:t>, [67‐76].ISSN:1989‐3558. </a:t>
            </a:r>
          </a:p>
          <a:p>
            <a:pPr algn="just"/>
            <a:r>
              <a:rPr lang="en-US" sz="3200" dirty="0">
                <a:solidFill>
                  <a:schemeClr val="tx1"/>
                </a:solidFill>
              </a:rPr>
              <a:t>- Bhabha, H. (1994). The Location of Culture. </a:t>
            </a:r>
            <a:r>
              <a:rPr lang="es-ES" sz="3200" dirty="0">
                <a:solidFill>
                  <a:schemeClr val="tx1"/>
                </a:solidFill>
              </a:rPr>
              <a:t>New York: </a:t>
            </a:r>
            <a:r>
              <a:rPr lang="es-ES" sz="3200" dirty="0" err="1">
                <a:solidFill>
                  <a:schemeClr val="tx1"/>
                </a:solidFill>
              </a:rPr>
              <a:t>Routledge</a:t>
            </a:r>
            <a:r>
              <a:rPr lang="es-ES" sz="3200" dirty="0">
                <a:solidFill>
                  <a:schemeClr val="tx1"/>
                </a:solidFill>
              </a:rPr>
              <a:t>. London. </a:t>
            </a:r>
          </a:p>
          <a:p>
            <a:pPr algn="just"/>
            <a:r>
              <a:rPr lang="en-US" sz="3200" dirty="0">
                <a:solidFill>
                  <a:schemeClr val="tx1"/>
                </a:solidFill>
              </a:rPr>
              <a:t>- Potter J. y Wetherell M. (1987). Discourse and Social Psychology. London. </a:t>
            </a:r>
            <a:endParaRPr lang="es-ES" sz="3200" dirty="0">
              <a:solidFill>
                <a:schemeClr val="tx1"/>
              </a:solidFill>
            </a:endParaRPr>
          </a:p>
          <a:p>
            <a:pPr algn="ctr"/>
            <a:endParaRPr lang="es-ES" sz="3200" dirty="0">
              <a:solidFill>
                <a:schemeClr val="tx1"/>
              </a:solidFill>
            </a:endParaRPr>
          </a:p>
          <a:p>
            <a:pPr algn="ctr"/>
            <a:endParaRPr lang="es-ES" dirty="0">
              <a:solidFill>
                <a:schemeClr val="tx1"/>
              </a:solidFill>
            </a:endParaRPr>
          </a:p>
          <a:p>
            <a:pPr algn="ctr"/>
            <a:r>
              <a:rPr lang="es-ES" dirty="0">
                <a:solidFill>
                  <a:schemeClr val="tx1"/>
                </a:solidFill>
              </a:rPr>
              <a:t> </a:t>
            </a:r>
          </a:p>
        </p:txBody>
      </p:sp>
      <p:sp>
        <p:nvSpPr>
          <p:cNvPr id="16" name="Rectángulo 15">
            <a:extLst>
              <a:ext uri="{FF2B5EF4-FFF2-40B4-BE49-F238E27FC236}">
                <a16:creationId xmlns:a16="http://schemas.microsoft.com/office/drawing/2014/main" id="{2018A402-B506-CF45-B88C-68B2AB331837}"/>
              </a:ext>
            </a:extLst>
          </p:cNvPr>
          <p:cNvSpPr/>
          <p:nvPr/>
        </p:nvSpPr>
        <p:spPr>
          <a:xfrm>
            <a:off x="0" y="35707854"/>
            <a:ext cx="35999738" cy="45719"/>
          </a:xfrm>
          <a:prstGeom prst="rect">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C99A0ABE-D848-474A-8708-E625717621C1}"/>
              </a:ext>
            </a:extLst>
          </p:cNvPr>
          <p:cNvSpPr txBox="1"/>
          <p:nvPr/>
        </p:nvSpPr>
        <p:spPr>
          <a:xfrm>
            <a:off x="11249043" y="19444215"/>
            <a:ext cx="6204070" cy="1139223"/>
          </a:xfrm>
          <a:prstGeom prst="rect">
            <a:avLst/>
          </a:prstGeom>
          <a:noFill/>
        </p:spPr>
        <p:txBody>
          <a:bodyPr wrap="square" rtlCol="0">
            <a:spAutoFit/>
          </a:bodyPr>
          <a:lstStyle/>
          <a:p>
            <a:pPr algn="ctr"/>
            <a:r>
              <a:rPr lang="es-ES" dirty="0"/>
              <a:t>PARTICIPANTS</a:t>
            </a:r>
          </a:p>
        </p:txBody>
      </p:sp>
      <p:pic>
        <p:nvPicPr>
          <p:cNvPr id="25" name="Imagen 24">
            <a:extLst>
              <a:ext uri="{FF2B5EF4-FFF2-40B4-BE49-F238E27FC236}">
                <a16:creationId xmlns:a16="http://schemas.microsoft.com/office/drawing/2014/main" id="{6F880872-4480-3946-B619-E03831AEAC85}"/>
              </a:ext>
            </a:extLst>
          </p:cNvPr>
          <p:cNvPicPr>
            <a:picLocks noChangeAspect="1"/>
          </p:cNvPicPr>
          <p:nvPr/>
        </p:nvPicPr>
        <p:blipFill>
          <a:blip r:embed="rId5"/>
          <a:stretch>
            <a:fillRect/>
          </a:stretch>
        </p:blipFill>
        <p:spPr>
          <a:xfrm>
            <a:off x="-662907" y="7154043"/>
            <a:ext cx="6685120" cy="26136486"/>
          </a:xfrm>
          <a:prstGeom prst="rect">
            <a:avLst/>
          </a:prstGeom>
        </p:spPr>
      </p:pic>
      <p:sp>
        <p:nvSpPr>
          <p:cNvPr id="27" name="Rectángulo redondeado 26">
            <a:extLst>
              <a:ext uri="{FF2B5EF4-FFF2-40B4-BE49-F238E27FC236}">
                <a16:creationId xmlns:a16="http://schemas.microsoft.com/office/drawing/2014/main" id="{C36A6B51-551D-2B49-8F6B-0616C7979186}"/>
              </a:ext>
            </a:extLst>
          </p:cNvPr>
          <p:cNvSpPr/>
          <p:nvPr/>
        </p:nvSpPr>
        <p:spPr>
          <a:xfrm>
            <a:off x="5584062" y="7154043"/>
            <a:ext cx="17736607" cy="3634786"/>
          </a:xfrm>
          <a:prstGeom prst="roundRect">
            <a:avLst/>
          </a:prstGeom>
          <a:gradFill>
            <a:gsLst>
              <a:gs pos="14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solidFill>
                  <a:schemeClr val="tx1"/>
                </a:solidFill>
              </a:rPr>
              <a:t>INTRODUCTION</a:t>
            </a:r>
          </a:p>
          <a:p>
            <a:pPr algn="just"/>
            <a:endParaRPr lang="es-ES" sz="3200" dirty="0">
              <a:solidFill>
                <a:schemeClr val="tx1"/>
              </a:solidFill>
            </a:endParaRPr>
          </a:p>
          <a:p>
            <a:pPr algn="just"/>
            <a:r>
              <a:rPr lang="es-ES" sz="3200" dirty="0" err="1">
                <a:solidFill>
                  <a:schemeClr val="tx1"/>
                </a:solidFill>
              </a:rPr>
              <a:t>The</a:t>
            </a:r>
            <a:r>
              <a:rPr lang="es-ES" sz="3200" dirty="0">
                <a:solidFill>
                  <a:schemeClr val="tx1"/>
                </a:solidFill>
              </a:rPr>
              <a:t> intercultural mediator </a:t>
            </a:r>
            <a:r>
              <a:rPr lang="es-ES" sz="3200" dirty="0" err="1">
                <a:solidFill>
                  <a:schemeClr val="tx1"/>
                </a:solidFill>
              </a:rPr>
              <a:t>is</a:t>
            </a:r>
            <a:r>
              <a:rPr lang="es-ES" sz="3200" dirty="0">
                <a:solidFill>
                  <a:schemeClr val="tx1"/>
                </a:solidFill>
              </a:rPr>
              <a:t> a new </a:t>
            </a:r>
            <a:r>
              <a:rPr lang="es-ES" sz="3200" dirty="0" err="1">
                <a:solidFill>
                  <a:schemeClr val="tx1"/>
                </a:solidFill>
              </a:rPr>
              <a:t>professional</a:t>
            </a:r>
            <a:r>
              <a:rPr lang="es-ES" sz="3200" dirty="0">
                <a:solidFill>
                  <a:schemeClr val="tx1"/>
                </a:solidFill>
              </a:rPr>
              <a:t> figure, </a:t>
            </a:r>
            <a:r>
              <a:rPr lang="es-ES" sz="3200" dirty="0" err="1">
                <a:solidFill>
                  <a:schemeClr val="tx1"/>
                </a:solidFill>
              </a:rPr>
              <a:t>who</a:t>
            </a:r>
            <a:r>
              <a:rPr lang="es-ES" sz="3200" dirty="0">
                <a:solidFill>
                  <a:schemeClr val="tx1"/>
                </a:solidFill>
              </a:rPr>
              <a:t> are </a:t>
            </a:r>
            <a:r>
              <a:rPr lang="es-ES" sz="3200" dirty="0" err="1">
                <a:solidFill>
                  <a:schemeClr val="tx1"/>
                </a:solidFill>
              </a:rPr>
              <a:t>experts</a:t>
            </a:r>
            <a:r>
              <a:rPr lang="es-ES" sz="3200" dirty="0">
                <a:solidFill>
                  <a:schemeClr val="tx1"/>
                </a:solidFill>
              </a:rPr>
              <a:t> in more </a:t>
            </a:r>
            <a:r>
              <a:rPr lang="es-ES" sz="3200" dirty="0" err="1">
                <a:solidFill>
                  <a:schemeClr val="tx1"/>
                </a:solidFill>
              </a:rPr>
              <a:t>than</a:t>
            </a:r>
            <a:r>
              <a:rPr lang="es-ES" sz="3200" dirty="0">
                <a:solidFill>
                  <a:schemeClr val="tx1"/>
                </a:solidFill>
              </a:rPr>
              <a:t> </a:t>
            </a:r>
            <a:r>
              <a:rPr lang="es-ES" sz="3200" dirty="0" err="1">
                <a:solidFill>
                  <a:schemeClr val="tx1"/>
                </a:solidFill>
              </a:rPr>
              <a:t>one</a:t>
            </a:r>
            <a:r>
              <a:rPr lang="es-ES" sz="3200" dirty="0">
                <a:solidFill>
                  <a:schemeClr val="tx1"/>
                </a:solidFill>
              </a:rPr>
              <a:t> culture and can </a:t>
            </a:r>
            <a:r>
              <a:rPr lang="es-ES" sz="3200" dirty="0" err="1">
                <a:solidFill>
                  <a:schemeClr val="tx1"/>
                </a:solidFill>
              </a:rPr>
              <a:t>intervene</a:t>
            </a:r>
            <a:r>
              <a:rPr lang="es-ES" sz="3200" dirty="0">
                <a:solidFill>
                  <a:schemeClr val="tx1"/>
                </a:solidFill>
              </a:rPr>
              <a:t> to </a:t>
            </a:r>
            <a:r>
              <a:rPr lang="es-ES" sz="3200" dirty="0" err="1">
                <a:solidFill>
                  <a:schemeClr val="tx1"/>
                </a:solidFill>
              </a:rPr>
              <a:t>fill</a:t>
            </a:r>
            <a:r>
              <a:rPr lang="es-ES" sz="3200" dirty="0">
                <a:solidFill>
                  <a:schemeClr val="tx1"/>
                </a:solidFill>
              </a:rPr>
              <a:t> </a:t>
            </a:r>
            <a:r>
              <a:rPr lang="es-ES" sz="3200" dirty="0" err="1">
                <a:solidFill>
                  <a:schemeClr val="tx1"/>
                </a:solidFill>
              </a:rPr>
              <a:t>the</a:t>
            </a:r>
            <a:r>
              <a:rPr lang="es-ES" sz="3200" dirty="0">
                <a:solidFill>
                  <a:schemeClr val="tx1"/>
                </a:solidFill>
              </a:rPr>
              <a:t> gaps of mutual </a:t>
            </a:r>
            <a:r>
              <a:rPr lang="es-ES" sz="3200" dirty="0" err="1">
                <a:solidFill>
                  <a:schemeClr val="tx1"/>
                </a:solidFill>
              </a:rPr>
              <a:t>knowledge</a:t>
            </a:r>
            <a:r>
              <a:rPr lang="es-ES" sz="3200" dirty="0">
                <a:solidFill>
                  <a:schemeClr val="tx1"/>
                </a:solidFill>
              </a:rPr>
              <a:t> and </a:t>
            </a:r>
            <a:r>
              <a:rPr lang="es-ES" sz="3200" dirty="0" err="1">
                <a:solidFill>
                  <a:schemeClr val="tx1"/>
                </a:solidFill>
              </a:rPr>
              <a:t>thus</a:t>
            </a:r>
            <a:r>
              <a:rPr lang="es-ES" sz="3200" dirty="0">
                <a:solidFill>
                  <a:schemeClr val="tx1"/>
                </a:solidFill>
              </a:rPr>
              <a:t> </a:t>
            </a:r>
            <a:r>
              <a:rPr lang="es-ES" sz="3200" dirty="0" err="1">
                <a:solidFill>
                  <a:schemeClr val="tx1"/>
                </a:solidFill>
              </a:rPr>
              <a:t>facilitate</a:t>
            </a:r>
            <a:r>
              <a:rPr lang="es-ES" sz="3200" dirty="0">
                <a:solidFill>
                  <a:schemeClr val="tx1"/>
                </a:solidFill>
              </a:rPr>
              <a:t> </a:t>
            </a:r>
            <a:r>
              <a:rPr lang="es-ES" sz="3200" dirty="0" err="1">
                <a:solidFill>
                  <a:schemeClr val="tx1"/>
                </a:solidFill>
              </a:rPr>
              <a:t>communication</a:t>
            </a:r>
            <a:r>
              <a:rPr lang="es-ES" sz="3200" dirty="0">
                <a:solidFill>
                  <a:schemeClr val="tx1"/>
                </a:solidFill>
              </a:rPr>
              <a:t>, </a:t>
            </a:r>
            <a:r>
              <a:rPr lang="es-ES" sz="3200" dirty="0" err="1">
                <a:solidFill>
                  <a:schemeClr val="tx1"/>
                </a:solidFill>
              </a:rPr>
              <a:t>exchange</a:t>
            </a:r>
            <a:r>
              <a:rPr lang="es-ES" sz="3200" dirty="0">
                <a:solidFill>
                  <a:schemeClr val="tx1"/>
                </a:solidFill>
              </a:rPr>
              <a:t> and </a:t>
            </a:r>
            <a:r>
              <a:rPr lang="es-ES" sz="3200" dirty="0" err="1">
                <a:solidFill>
                  <a:schemeClr val="tx1"/>
                </a:solidFill>
              </a:rPr>
              <a:t>prevent</a:t>
            </a:r>
            <a:r>
              <a:rPr lang="es-ES" sz="3200" dirty="0">
                <a:solidFill>
                  <a:schemeClr val="tx1"/>
                </a:solidFill>
              </a:rPr>
              <a:t> </a:t>
            </a:r>
            <a:r>
              <a:rPr lang="es-ES" sz="3200" dirty="0" err="1">
                <a:solidFill>
                  <a:schemeClr val="tx1"/>
                </a:solidFill>
              </a:rPr>
              <a:t>conflict</a:t>
            </a:r>
            <a:r>
              <a:rPr lang="es-ES" sz="3200" dirty="0">
                <a:solidFill>
                  <a:schemeClr val="tx1"/>
                </a:solidFill>
              </a:rPr>
              <a:t>, </a:t>
            </a:r>
            <a:r>
              <a:rPr lang="es-ES" sz="3200" dirty="0" err="1">
                <a:solidFill>
                  <a:schemeClr val="tx1"/>
                </a:solidFill>
              </a:rPr>
              <a:t>being</a:t>
            </a:r>
            <a:r>
              <a:rPr lang="es-ES" sz="3200" dirty="0">
                <a:solidFill>
                  <a:schemeClr val="tx1"/>
                </a:solidFill>
              </a:rPr>
              <a:t> </a:t>
            </a:r>
            <a:r>
              <a:rPr lang="es-ES" sz="3200" dirty="0" err="1">
                <a:solidFill>
                  <a:schemeClr val="tx1"/>
                </a:solidFill>
              </a:rPr>
              <a:t>able</a:t>
            </a:r>
            <a:r>
              <a:rPr lang="es-ES" sz="3200" dirty="0">
                <a:solidFill>
                  <a:schemeClr val="tx1"/>
                </a:solidFill>
              </a:rPr>
              <a:t> to open bridges </a:t>
            </a:r>
            <a:r>
              <a:rPr lang="es-ES" sz="3200" dirty="0" err="1">
                <a:solidFill>
                  <a:schemeClr val="tx1"/>
                </a:solidFill>
              </a:rPr>
              <a:t>for</a:t>
            </a:r>
            <a:r>
              <a:rPr lang="es-ES" sz="3200" dirty="0">
                <a:solidFill>
                  <a:schemeClr val="tx1"/>
                </a:solidFill>
              </a:rPr>
              <a:t> social and </a:t>
            </a:r>
            <a:r>
              <a:rPr lang="es-ES" sz="3200" dirty="0" err="1">
                <a:solidFill>
                  <a:schemeClr val="tx1"/>
                </a:solidFill>
              </a:rPr>
              <a:t>economic</a:t>
            </a:r>
            <a:r>
              <a:rPr lang="es-ES" sz="3200" dirty="0">
                <a:solidFill>
                  <a:schemeClr val="tx1"/>
                </a:solidFill>
              </a:rPr>
              <a:t> </a:t>
            </a:r>
            <a:r>
              <a:rPr lang="es-ES" sz="3200" dirty="0" err="1">
                <a:solidFill>
                  <a:schemeClr val="tx1"/>
                </a:solidFill>
              </a:rPr>
              <a:t>integration</a:t>
            </a:r>
            <a:r>
              <a:rPr lang="es-ES" sz="3200" dirty="0">
                <a:solidFill>
                  <a:schemeClr val="tx1"/>
                </a:solidFill>
              </a:rPr>
              <a:t> of </a:t>
            </a:r>
            <a:r>
              <a:rPr lang="es-ES" sz="3200" dirty="0" err="1">
                <a:solidFill>
                  <a:schemeClr val="tx1"/>
                </a:solidFill>
              </a:rPr>
              <a:t>different</a:t>
            </a:r>
            <a:r>
              <a:rPr lang="es-ES" sz="3200" dirty="0">
                <a:solidFill>
                  <a:schemeClr val="tx1"/>
                </a:solidFill>
              </a:rPr>
              <a:t> cultural </a:t>
            </a:r>
            <a:r>
              <a:rPr lang="es-ES" sz="3200" dirty="0" err="1">
                <a:solidFill>
                  <a:schemeClr val="tx1"/>
                </a:solidFill>
              </a:rPr>
              <a:t>groups</a:t>
            </a:r>
            <a:r>
              <a:rPr lang="es-ES" sz="3200" dirty="0">
                <a:solidFill>
                  <a:schemeClr val="tx1"/>
                </a:solidFill>
              </a:rPr>
              <a:t>.</a:t>
            </a:r>
          </a:p>
        </p:txBody>
      </p:sp>
      <p:sp>
        <p:nvSpPr>
          <p:cNvPr id="69" name="Rectángulo redondeado 68">
            <a:extLst>
              <a:ext uri="{FF2B5EF4-FFF2-40B4-BE49-F238E27FC236}">
                <a16:creationId xmlns:a16="http://schemas.microsoft.com/office/drawing/2014/main" id="{2EABDED8-3FCE-3D4A-8B81-B4E55AA50585}"/>
              </a:ext>
            </a:extLst>
          </p:cNvPr>
          <p:cNvSpPr/>
          <p:nvPr/>
        </p:nvSpPr>
        <p:spPr>
          <a:xfrm>
            <a:off x="24467693" y="6804663"/>
            <a:ext cx="10598952" cy="11788614"/>
          </a:xfrm>
          <a:prstGeom prst="roundRect">
            <a:avLst/>
          </a:prstGeom>
          <a:gradFill>
            <a:gsLst>
              <a:gs pos="13000">
                <a:schemeClr val="bg1">
                  <a:lumMod val="65000"/>
                </a:schemeClr>
              </a:gs>
              <a:gs pos="63000">
                <a:srgbClr val="CABCFF"/>
              </a:gs>
              <a:gs pos="98000">
                <a:srgbClr val="AEE2F4"/>
              </a:gs>
              <a:gs pos="100000">
                <a:schemeClr val="bg2"/>
              </a:gs>
            </a:gsLst>
            <a:lin ang="2700000" scaled="1"/>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a:p>
            <a:pPr algn="ctr"/>
            <a:endParaRPr lang="es-ES" dirty="0">
              <a:solidFill>
                <a:schemeClr val="tx1"/>
              </a:solidFill>
            </a:endParaRPr>
          </a:p>
          <a:p>
            <a:pPr algn="ctr"/>
            <a:r>
              <a:rPr lang="es-ES" dirty="0">
                <a:solidFill>
                  <a:schemeClr val="tx1"/>
                </a:solidFill>
              </a:rPr>
              <a:t>RESULTS</a:t>
            </a:r>
          </a:p>
          <a:p>
            <a:pPr algn="ctr"/>
            <a:endParaRPr lang="es-ES" sz="3200" dirty="0">
              <a:solidFill>
                <a:schemeClr val="tx1"/>
              </a:solidFill>
            </a:endParaRPr>
          </a:p>
          <a:p>
            <a:pPr algn="just"/>
            <a:r>
              <a:rPr lang="es-ES" sz="3200" dirty="0" err="1">
                <a:solidFill>
                  <a:schemeClr val="tx1"/>
                </a:solidFill>
              </a:rPr>
              <a:t>The</a:t>
            </a:r>
            <a:r>
              <a:rPr lang="es-ES" sz="3200" dirty="0">
                <a:solidFill>
                  <a:schemeClr val="tx1"/>
                </a:solidFill>
              </a:rPr>
              <a:t> </a:t>
            </a:r>
            <a:r>
              <a:rPr lang="es-ES" sz="3200" dirty="0" err="1">
                <a:solidFill>
                  <a:schemeClr val="tx1"/>
                </a:solidFill>
              </a:rPr>
              <a:t>students</a:t>
            </a:r>
            <a:r>
              <a:rPr lang="es-ES" sz="3200" dirty="0">
                <a:solidFill>
                  <a:schemeClr val="tx1"/>
                </a:solidFill>
              </a:rPr>
              <a:t> of </a:t>
            </a:r>
            <a:r>
              <a:rPr lang="es-ES" sz="3200" dirty="0" err="1">
                <a:solidFill>
                  <a:schemeClr val="tx1"/>
                </a:solidFill>
              </a:rPr>
              <a:t>the</a:t>
            </a:r>
            <a:r>
              <a:rPr lang="es-ES" sz="3200" dirty="0">
                <a:solidFill>
                  <a:schemeClr val="tx1"/>
                </a:solidFill>
              </a:rPr>
              <a:t> </a:t>
            </a:r>
            <a:r>
              <a:rPr lang="es-ES" sz="3200" dirty="0" err="1">
                <a:solidFill>
                  <a:schemeClr val="tx1"/>
                </a:solidFill>
              </a:rPr>
              <a:t>research</a:t>
            </a:r>
            <a:r>
              <a:rPr lang="es-ES" sz="3200" dirty="0">
                <a:solidFill>
                  <a:schemeClr val="tx1"/>
                </a:solidFill>
              </a:rPr>
              <a:t> </a:t>
            </a:r>
            <a:r>
              <a:rPr lang="es-ES" sz="3200" dirty="0" err="1">
                <a:solidFill>
                  <a:schemeClr val="tx1"/>
                </a:solidFill>
              </a:rPr>
              <a:t>or</a:t>
            </a:r>
            <a:r>
              <a:rPr lang="es-ES" sz="3200" dirty="0">
                <a:solidFill>
                  <a:schemeClr val="tx1"/>
                </a:solidFill>
              </a:rPr>
              <a:t> </a:t>
            </a:r>
            <a:r>
              <a:rPr lang="es-ES" sz="3200" dirty="0" err="1">
                <a:solidFill>
                  <a:schemeClr val="tx1"/>
                </a:solidFill>
              </a:rPr>
              <a:t>investigation</a:t>
            </a:r>
            <a:r>
              <a:rPr lang="es-ES" sz="3200" dirty="0">
                <a:solidFill>
                  <a:schemeClr val="tx1"/>
                </a:solidFill>
              </a:rPr>
              <a:t> </a:t>
            </a:r>
            <a:r>
              <a:rPr lang="es-ES" sz="3200" dirty="0" err="1">
                <a:solidFill>
                  <a:schemeClr val="tx1"/>
                </a:solidFill>
              </a:rPr>
              <a:t>who</a:t>
            </a:r>
            <a:r>
              <a:rPr lang="es-ES" sz="3200" dirty="0">
                <a:solidFill>
                  <a:schemeClr val="tx1"/>
                </a:solidFill>
              </a:rPr>
              <a:t> </a:t>
            </a:r>
            <a:r>
              <a:rPr lang="es-ES" sz="3200" dirty="0" err="1">
                <a:solidFill>
                  <a:schemeClr val="tx1"/>
                </a:solidFill>
              </a:rPr>
              <a:t>think</a:t>
            </a:r>
            <a:r>
              <a:rPr lang="es-ES" sz="3200" dirty="0">
                <a:solidFill>
                  <a:schemeClr val="tx1"/>
                </a:solidFill>
              </a:rPr>
              <a:t> </a:t>
            </a:r>
            <a:r>
              <a:rPr lang="es-ES" sz="3200" dirty="0" err="1">
                <a:solidFill>
                  <a:schemeClr val="tx1"/>
                </a:solidFill>
              </a:rPr>
              <a:t>that</a:t>
            </a:r>
            <a:r>
              <a:rPr lang="es-ES" sz="3200" dirty="0">
                <a:solidFill>
                  <a:schemeClr val="tx1"/>
                </a:solidFill>
              </a:rPr>
              <a:t> </a:t>
            </a:r>
            <a:r>
              <a:rPr lang="es-ES" sz="3200" dirty="0" err="1">
                <a:solidFill>
                  <a:schemeClr val="tx1"/>
                </a:solidFill>
              </a:rPr>
              <a:t>it</a:t>
            </a:r>
            <a:r>
              <a:rPr lang="es-ES" sz="3200" dirty="0">
                <a:solidFill>
                  <a:schemeClr val="tx1"/>
                </a:solidFill>
              </a:rPr>
              <a:t> </a:t>
            </a:r>
            <a:r>
              <a:rPr lang="es-ES" sz="3200" dirty="0" err="1">
                <a:solidFill>
                  <a:schemeClr val="tx1"/>
                </a:solidFill>
              </a:rPr>
              <a:t>would</a:t>
            </a:r>
            <a:r>
              <a:rPr lang="es-ES" sz="3200" dirty="0">
                <a:solidFill>
                  <a:schemeClr val="tx1"/>
                </a:solidFill>
              </a:rPr>
              <a:t> be </a:t>
            </a:r>
            <a:r>
              <a:rPr lang="es-ES" sz="3200" dirty="0" err="1">
                <a:solidFill>
                  <a:schemeClr val="tx1"/>
                </a:solidFill>
              </a:rPr>
              <a:t>necessary</a:t>
            </a:r>
            <a:r>
              <a:rPr lang="es-ES" sz="3200" dirty="0">
                <a:solidFill>
                  <a:schemeClr val="tx1"/>
                </a:solidFill>
              </a:rPr>
              <a:t> to </a:t>
            </a:r>
            <a:r>
              <a:rPr lang="es-ES" sz="3200" dirty="0" err="1">
                <a:solidFill>
                  <a:schemeClr val="tx1"/>
                </a:solidFill>
              </a:rPr>
              <a:t>have</a:t>
            </a:r>
            <a:r>
              <a:rPr lang="es-ES" sz="3200" dirty="0">
                <a:solidFill>
                  <a:schemeClr val="tx1"/>
                </a:solidFill>
              </a:rPr>
              <a:t> more </a:t>
            </a:r>
            <a:r>
              <a:rPr lang="es-ES" sz="3200" dirty="0" err="1">
                <a:solidFill>
                  <a:schemeClr val="tx1"/>
                </a:solidFill>
              </a:rPr>
              <a:t>professionals</a:t>
            </a:r>
            <a:r>
              <a:rPr lang="es-ES" sz="3200" dirty="0">
                <a:solidFill>
                  <a:schemeClr val="tx1"/>
                </a:solidFill>
              </a:rPr>
              <a:t> </a:t>
            </a:r>
            <a:r>
              <a:rPr lang="es-ES" sz="3200" dirty="0" err="1">
                <a:solidFill>
                  <a:schemeClr val="tx1"/>
                </a:solidFill>
              </a:rPr>
              <a:t>working</a:t>
            </a:r>
            <a:r>
              <a:rPr lang="es-ES" sz="3200" dirty="0">
                <a:solidFill>
                  <a:schemeClr val="tx1"/>
                </a:solidFill>
              </a:rPr>
              <a:t> </a:t>
            </a:r>
            <a:r>
              <a:rPr lang="es-ES" sz="3200" dirty="0" err="1">
                <a:solidFill>
                  <a:schemeClr val="tx1"/>
                </a:solidFill>
              </a:rPr>
              <a:t>with</a:t>
            </a:r>
            <a:r>
              <a:rPr lang="es-ES" sz="3200" dirty="0">
                <a:solidFill>
                  <a:schemeClr val="tx1"/>
                </a:solidFill>
              </a:rPr>
              <a:t> </a:t>
            </a:r>
            <a:r>
              <a:rPr lang="es-ES" sz="3200" dirty="0" err="1">
                <a:solidFill>
                  <a:schemeClr val="tx1"/>
                </a:solidFill>
              </a:rPr>
              <a:t>them</a:t>
            </a:r>
            <a:r>
              <a:rPr lang="es-ES" sz="3200" dirty="0">
                <a:solidFill>
                  <a:schemeClr val="tx1"/>
                </a:solidFill>
              </a:rPr>
              <a:t>, </a:t>
            </a:r>
            <a:r>
              <a:rPr lang="es-ES" sz="3200" dirty="0" err="1">
                <a:solidFill>
                  <a:schemeClr val="tx1"/>
                </a:solidFill>
              </a:rPr>
              <a:t>also</a:t>
            </a:r>
            <a:r>
              <a:rPr lang="es-ES" sz="3200" dirty="0">
                <a:solidFill>
                  <a:schemeClr val="tx1"/>
                </a:solidFill>
              </a:rPr>
              <a:t> </a:t>
            </a:r>
            <a:r>
              <a:rPr lang="es-ES" sz="3200" dirty="0" err="1">
                <a:solidFill>
                  <a:schemeClr val="tx1"/>
                </a:solidFill>
              </a:rPr>
              <a:t>believe</a:t>
            </a:r>
            <a:r>
              <a:rPr lang="es-ES" sz="3200" dirty="0">
                <a:solidFill>
                  <a:schemeClr val="tx1"/>
                </a:solidFill>
              </a:rPr>
              <a:t> </a:t>
            </a:r>
            <a:r>
              <a:rPr lang="es-ES" sz="3200" dirty="0" err="1">
                <a:solidFill>
                  <a:schemeClr val="tx1"/>
                </a:solidFill>
              </a:rPr>
              <a:t>that</a:t>
            </a:r>
            <a:r>
              <a:rPr lang="es-ES" sz="3200" dirty="0">
                <a:solidFill>
                  <a:schemeClr val="tx1"/>
                </a:solidFill>
              </a:rPr>
              <a:t> </a:t>
            </a:r>
            <a:r>
              <a:rPr lang="es-ES" sz="3200" dirty="0" err="1">
                <a:solidFill>
                  <a:schemeClr val="tx1"/>
                </a:solidFill>
              </a:rPr>
              <a:t>this</a:t>
            </a:r>
            <a:r>
              <a:rPr lang="es-ES" sz="3200" dirty="0">
                <a:solidFill>
                  <a:schemeClr val="tx1"/>
                </a:solidFill>
              </a:rPr>
              <a:t> figure </a:t>
            </a:r>
            <a:r>
              <a:rPr lang="es-ES" sz="3200" dirty="0" err="1">
                <a:solidFill>
                  <a:schemeClr val="tx1"/>
                </a:solidFill>
              </a:rPr>
              <a:t>would</a:t>
            </a:r>
            <a:r>
              <a:rPr lang="es-ES" sz="3200" dirty="0">
                <a:solidFill>
                  <a:schemeClr val="tx1"/>
                </a:solidFill>
              </a:rPr>
              <a:t> be </a:t>
            </a:r>
            <a:r>
              <a:rPr lang="es-ES" sz="3200" dirty="0" err="1">
                <a:solidFill>
                  <a:schemeClr val="tx1"/>
                </a:solidFill>
              </a:rPr>
              <a:t>advisable</a:t>
            </a:r>
            <a:r>
              <a:rPr lang="es-ES" sz="3200" dirty="0">
                <a:solidFill>
                  <a:schemeClr val="tx1"/>
                </a:solidFill>
              </a:rPr>
              <a:t> to </a:t>
            </a:r>
            <a:r>
              <a:rPr lang="es-ES" sz="3200" dirty="0" err="1">
                <a:solidFill>
                  <a:schemeClr val="tx1"/>
                </a:solidFill>
              </a:rPr>
              <a:t>inform</a:t>
            </a:r>
            <a:r>
              <a:rPr lang="es-ES" sz="3200" dirty="0">
                <a:solidFill>
                  <a:schemeClr val="tx1"/>
                </a:solidFill>
              </a:rPr>
              <a:t> </a:t>
            </a:r>
            <a:r>
              <a:rPr lang="es-ES" sz="3200" dirty="0" err="1">
                <a:solidFill>
                  <a:schemeClr val="tx1"/>
                </a:solidFill>
              </a:rPr>
              <a:t>the</a:t>
            </a:r>
            <a:r>
              <a:rPr lang="es-ES" sz="3200" dirty="0">
                <a:solidFill>
                  <a:schemeClr val="tx1"/>
                </a:solidFill>
              </a:rPr>
              <a:t> </a:t>
            </a:r>
            <a:r>
              <a:rPr lang="es-ES" sz="3200" dirty="0" err="1">
                <a:solidFill>
                  <a:schemeClr val="tx1"/>
                </a:solidFill>
              </a:rPr>
              <a:t>citizenship</a:t>
            </a:r>
            <a:r>
              <a:rPr lang="es-ES" sz="3200" dirty="0">
                <a:solidFill>
                  <a:schemeClr val="tx1"/>
                </a:solidFill>
              </a:rPr>
              <a:t> and </a:t>
            </a:r>
            <a:r>
              <a:rPr lang="es-ES" sz="3200" dirty="0" err="1">
                <a:solidFill>
                  <a:schemeClr val="tx1"/>
                </a:solidFill>
              </a:rPr>
              <a:t>prevent</a:t>
            </a:r>
            <a:r>
              <a:rPr lang="es-ES" sz="3200" dirty="0">
                <a:solidFill>
                  <a:schemeClr val="tx1"/>
                </a:solidFill>
              </a:rPr>
              <a:t> </a:t>
            </a:r>
            <a:r>
              <a:rPr lang="es-ES" sz="3200" dirty="0" err="1">
                <a:solidFill>
                  <a:schemeClr val="tx1"/>
                </a:solidFill>
              </a:rPr>
              <a:t>them</a:t>
            </a:r>
            <a:r>
              <a:rPr lang="es-ES" sz="3200" dirty="0">
                <a:solidFill>
                  <a:schemeClr val="tx1"/>
                </a:solidFill>
              </a:rPr>
              <a:t> </a:t>
            </a:r>
            <a:r>
              <a:rPr lang="es-ES" sz="3200" dirty="0" err="1">
                <a:solidFill>
                  <a:schemeClr val="tx1"/>
                </a:solidFill>
              </a:rPr>
              <a:t>from</a:t>
            </a:r>
            <a:r>
              <a:rPr lang="es-ES" sz="3200" dirty="0">
                <a:solidFill>
                  <a:schemeClr val="tx1"/>
                </a:solidFill>
              </a:rPr>
              <a:t> </a:t>
            </a:r>
            <a:r>
              <a:rPr lang="es-ES" sz="3200" dirty="0" err="1">
                <a:solidFill>
                  <a:schemeClr val="tx1"/>
                </a:solidFill>
              </a:rPr>
              <a:t>being</a:t>
            </a:r>
            <a:r>
              <a:rPr lang="es-ES" sz="3200" dirty="0">
                <a:solidFill>
                  <a:schemeClr val="tx1"/>
                </a:solidFill>
              </a:rPr>
              <a:t> </a:t>
            </a:r>
            <a:r>
              <a:rPr lang="es-ES" sz="3200" dirty="0" err="1">
                <a:solidFill>
                  <a:schemeClr val="tx1"/>
                </a:solidFill>
              </a:rPr>
              <a:t>afraid</a:t>
            </a:r>
            <a:r>
              <a:rPr lang="es-ES" sz="3200" dirty="0">
                <a:solidFill>
                  <a:schemeClr val="tx1"/>
                </a:solidFill>
              </a:rPr>
              <a:t> of </a:t>
            </a:r>
            <a:r>
              <a:rPr lang="es-ES" sz="3200" dirty="0" err="1">
                <a:solidFill>
                  <a:schemeClr val="tx1"/>
                </a:solidFill>
              </a:rPr>
              <a:t>what</a:t>
            </a:r>
            <a:r>
              <a:rPr lang="es-ES" sz="3200" dirty="0">
                <a:solidFill>
                  <a:schemeClr val="tx1"/>
                </a:solidFill>
              </a:rPr>
              <a:t> </a:t>
            </a:r>
            <a:r>
              <a:rPr lang="es-ES" sz="3200" dirty="0" err="1">
                <a:solidFill>
                  <a:schemeClr val="tx1"/>
                </a:solidFill>
              </a:rPr>
              <a:t>is</a:t>
            </a:r>
            <a:r>
              <a:rPr lang="es-ES" sz="3200" dirty="0">
                <a:solidFill>
                  <a:schemeClr val="tx1"/>
                </a:solidFill>
              </a:rPr>
              <a:t> </a:t>
            </a:r>
            <a:r>
              <a:rPr lang="es-ES" sz="3200" dirty="0" err="1">
                <a:solidFill>
                  <a:schemeClr val="tx1"/>
                </a:solidFill>
              </a:rPr>
              <a:t>different</a:t>
            </a:r>
            <a:r>
              <a:rPr lang="es-ES" sz="3200" dirty="0">
                <a:solidFill>
                  <a:schemeClr val="tx1"/>
                </a:solidFill>
              </a:rPr>
              <a:t>. </a:t>
            </a:r>
            <a:r>
              <a:rPr lang="es-ES" sz="3200" dirty="0" err="1">
                <a:solidFill>
                  <a:schemeClr val="tx1"/>
                </a:solidFill>
              </a:rPr>
              <a:t>The</a:t>
            </a:r>
            <a:r>
              <a:rPr lang="es-ES" sz="3200" dirty="0">
                <a:solidFill>
                  <a:schemeClr val="tx1"/>
                </a:solidFill>
              </a:rPr>
              <a:t> </a:t>
            </a:r>
            <a:r>
              <a:rPr lang="es-ES" sz="3200" dirty="0" err="1">
                <a:solidFill>
                  <a:schemeClr val="tx1"/>
                </a:solidFill>
              </a:rPr>
              <a:t>two</a:t>
            </a:r>
            <a:r>
              <a:rPr lang="es-ES" sz="3200" dirty="0">
                <a:solidFill>
                  <a:schemeClr val="tx1"/>
                </a:solidFill>
              </a:rPr>
              <a:t> </a:t>
            </a:r>
            <a:r>
              <a:rPr lang="es-ES" sz="3200" dirty="0" err="1">
                <a:solidFill>
                  <a:schemeClr val="tx1"/>
                </a:solidFill>
              </a:rPr>
              <a:t>remaining</a:t>
            </a:r>
            <a:r>
              <a:rPr lang="es-ES" sz="3200" dirty="0">
                <a:solidFill>
                  <a:schemeClr val="tx1"/>
                </a:solidFill>
              </a:rPr>
              <a:t> </a:t>
            </a:r>
            <a:r>
              <a:rPr lang="es-ES" sz="3200" dirty="0" err="1">
                <a:solidFill>
                  <a:schemeClr val="tx1"/>
                </a:solidFill>
              </a:rPr>
              <a:t>students</a:t>
            </a:r>
            <a:r>
              <a:rPr lang="es-ES" sz="3200" dirty="0">
                <a:solidFill>
                  <a:schemeClr val="tx1"/>
                </a:solidFill>
              </a:rPr>
              <a:t> </a:t>
            </a:r>
            <a:r>
              <a:rPr lang="es-ES" sz="3200" dirty="0" err="1">
                <a:solidFill>
                  <a:schemeClr val="tx1"/>
                </a:solidFill>
              </a:rPr>
              <a:t>understand</a:t>
            </a:r>
            <a:r>
              <a:rPr lang="es-ES" sz="3200" dirty="0">
                <a:solidFill>
                  <a:schemeClr val="tx1"/>
                </a:solidFill>
              </a:rPr>
              <a:t> </a:t>
            </a:r>
            <a:r>
              <a:rPr lang="es-ES" sz="3200" dirty="0" err="1">
                <a:solidFill>
                  <a:schemeClr val="tx1"/>
                </a:solidFill>
              </a:rPr>
              <a:t>that</a:t>
            </a:r>
            <a:r>
              <a:rPr lang="es-ES" sz="3200" dirty="0">
                <a:solidFill>
                  <a:schemeClr val="tx1"/>
                </a:solidFill>
              </a:rPr>
              <a:t> </a:t>
            </a:r>
            <a:r>
              <a:rPr lang="es-ES" sz="3200" dirty="0" err="1">
                <a:solidFill>
                  <a:schemeClr val="tx1"/>
                </a:solidFill>
              </a:rPr>
              <a:t>the</a:t>
            </a:r>
            <a:r>
              <a:rPr lang="es-ES" sz="3200" dirty="0">
                <a:solidFill>
                  <a:schemeClr val="tx1"/>
                </a:solidFill>
              </a:rPr>
              <a:t> figure of </a:t>
            </a:r>
            <a:r>
              <a:rPr lang="es-ES" sz="3200" dirty="0" err="1">
                <a:solidFill>
                  <a:schemeClr val="tx1"/>
                </a:solidFill>
              </a:rPr>
              <a:t>the</a:t>
            </a:r>
            <a:r>
              <a:rPr lang="es-ES" sz="3200" dirty="0">
                <a:solidFill>
                  <a:schemeClr val="tx1"/>
                </a:solidFill>
              </a:rPr>
              <a:t> intercultural mediator </a:t>
            </a:r>
            <a:r>
              <a:rPr lang="es-ES" sz="3200" dirty="0" err="1">
                <a:solidFill>
                  <a:schemeClr val="tx1"/>
                </a:solidFill>
              </a:rPr>
              <a:t>is</a:t>
            </a:r>
            <a:r>
              <a:rPr lang="es-ES" sz="3200" dirty="0">
                <a:solidFill>
                  <a:schemeClr val="tx1"/>
                </a:solidFill>
              </a:rPr>
              <a:t> </a:t>
            </a:r>
            <a:r>
              <a:rPr lang="es-ES" sz="3200" dirty="0" err="1">
                <a:solidFill>
                  <a:schemeClr val="tx1"/>
                </a:solidFill>
              </a:rPr>
              <a:t>not</a:t>
            </a:r>
            <a:r>
              <a:rPr lang="es-ES" sz="3200" dirty="0">
                <a:solidFill>
                  <a:schemeClr val="tx1"/>
                </a:solidFill>
              </a:rPr>
              <a:t> </a:t>
            </a:r>
            <a:r>
              <a:rPr lang="es-ES" sz="3200" dirty="0" err="1">
                <a:solidFill>
                  <a:schemeClr val="tx1"/>
                </a:solidFill>
              </a:rPr>
              <a:t>necessary</a:t>
            </a:r>
            <a:r>
              <a:rPr lang="es-ES" sz="3200" dirty="0">
                <a:solidFill>
                  <a:schemeClr val="tx1"/>
                </a:solidFill>
              </a:rPr>
              <a:t> </a:t>
            </a:r>
            <a:r>
              <a:rPr lang="es-ES" sz="3200" dirty="0" err="1">
                <a:solidFill>
                  <a:schemeClr val="tx1"/>
                </a:solidFill>
              </a:rPr>
              <a:t>because</a:t>
            </a:r>
            <a:r>
              <a:rPr lang="es-ES" sz="3200" dirty="0">
                <a:solidFill>
                  <a:schemeClr val="tx1"/>
                </a:solidFill>
              </a:rPr>
              <a:t> in </a:t>
            </a:r>
            <a:r>
              <a:rPr lang="es-ES" sz="3200" dirty="0" err="1">
                <a:solidFill>
                  <a:schemeClr val="tx1"/>
                </a:solidFill>
              </a:rPr>
              <a:t>the</a:t>
            </a:r>
            <a:r>
              <a:rPr lang="es-ES" sz="3200" dirty="0">
                <a:solidFill>
                  <a:schemeClr val="tx1"/>
                </a:solidFill>
              </a:rPr>
              <a:t> </a:t>
            </a:r>
            <a:r>
              <a:rPr lang="es-ES" sz="3200" dirty="0" err="1">
                <a:solidFill>
                  <a:schemeClr val="tx1"/>
                </a:solidFill>
              </a:rPr>
              <a:t>University</a:t>
            </a:r>
            <a:r>
              <a:rPr lang="es-ES" sz="3200" dirty="0">
                <a:solidFill>
                  <a:schemeClr val="tx1"/>
                </a:solidFill>
              </a:rPr>
              <a:t> </a:t>
            </a:r>
            <a:r>
              <a:rPr lang="es-ES" sz="3200" dirty="0" err="1">
                <a:solidFill>
                  <a:schemeClr val="tx1"/>
                </a:solidFill>
              </a:rPr>
              <a:t>the</a:t>
            </a:r>
            <a:r>
              <a:rPr lang="es-ES" sz="3200" dirty="0">
                <a:solidFill>
                  <a:schemeClr val="tx1"/>
                </a:solidFill>
              </a:rPr>
              <a:t> </a:t>
            </a:r>
            <a:r>
              <a:rPr lang="es-ES" sz="3200" dirty="0" err="1">
                <a:solidFill>
                  <a:schemeClr val="tx1"/>
                </a:solidFill>
              </a:rPr>
              <a:t>person</a:t>
            </a:r>
            <a:r>
              <a:rPr lang="es-ES" sz="3200" dirty="0">
                <a:solidFill>
                  <a:schemeClr val="tx1"/>
                </a:solidFill>
              </a:rPr>
              <a:t> </a:t>
            </a:r>
            <a:r>
              <a:rPr lang="es-ES" sz="3200" dirty="0" err="1">
                <a:solidFill>
                  <a:schemeClr val="tx1"/>
                </a:solidFill>
              </a:rPr>
              <a:t>is</a:t>
            </a:r>
            <a:r>
              <a:rPr lang="es-ES" sz="3200" dirty="0">
                <a:solidFill>
                  <a:schemeClr val="tx1"/>
                </a:solidFill>
              </a:rPr>
              <a:t> </a:t>
            </a:r>
            <a:r>
              <a:rPr lang="es-ES" sz="3200" dirty="0" err="1">
                <a:solidFill>
                  <a:schemeClr val="tx1"/>
                </a:solidFill>
              </a:rPr>
              <a:t>already</a:t>
            </a:r>
            <a:r>
              <a:rPr lang="es-ES" sz="3200" dirty="0">
                <a:solidFill>
                  <a:schemeClr val="tx1"/>
                </a:solidFill>
              </a:rPr>
              <a:t> of legal </a:t>
            </a:r>
            <a:r>
              <a:rPr lang="es-ES" sz="3200" dirty="0" err="1">
                <a:solidFill>
                  <a:schemeClr val="tx1"/>
                </a:solidFill>
              </a:rPr>
              <a:t>age</a:t>
            </a:r>
            <a:r>
              <a:rPr lang="es-ES" sz="3200" dirty="0">
                <a:solidFill>
                  <a:schemeClr val="tx1"/>
                </a:solidFill>
              </a:rPr>
              <a:t> and has </a:t>
            </a:r>
            <a:r>
              <a:rPr lang="es-ES" sz="3200" dirty="0" err="1">
                <a:solidFill>
                  <a:schemeClr val="tx1"/>
                </a:solidFill>
              </a:rPr>
              <a:t>capacity</a:t>
            </a:r>
            <a:r>
              <a:rPr lang="es-ES" sz="3200" dirty="0">
                <a:solidFill>
                  <a:schemeClr val="tx1"/>
                </a:solidFill>
              </a:rPr>
              <a:t> </a:t>
            </a:r>
            <a:r>
              <a:rPr lang="es-ES" sz="3200" dirty="0" err="1">
                <a:solidFill>
                  <a:schemeClr val="tx1"/>
                </a:solidFill>
              </a:rPr>
              <a:t>for</a:t>
            </a:r>
            <a:r>
              <a:rPr lang="es-ES" sz="3200" dirty="0">
                <a:solidFill>
                  <a:schemeClr val="tx1"/>
                </a:solidFill>
              </a:rPr>
              <a:t> </a:t>
            </a:r>
            <a:r>
              <a:rPr lang="es-ES" sz="3200" dirty="0" err="1">
                <a:solidFill>
                  <a:schemeClr val="tx1"/>
                </a:solidFill>
              </a:rPr>
              <a:t>decision</a:t>
            </a:r>
            <a:r>
              <a:rPr lang="es-ES" sz="3200" dirty="0">
                <a:solidFill>
                  <a:schemeClr val="tx1"/>
                </a:solidFill>
              </a:rPr>
              <a:t>.</a:t>
            </a:r>
          </a:p>
          <a:p>
            <a:pPr algn="just"/>
            <a:endParaRPr lang="es-ES" sz="3200" dirty="0">
              <a:solidFill>
                <a:schemeClr val="tx1"/>
              </a:solidFill>
            </a:endParaRPr>
          </a:p>
          <a:p>
            <a:pPr algn="just"/>
            <a:r>
              <a:rPr lang="es-ES" sz="3200" dirty="0" err="1">
                <a:solidFill>
                  <a:schemeClr val="tx1"/>
                </a:solidFill>
              </a:rPr>
              <a:t>Employees</a:t>
            </a:r>
            <a:r>
              <a:rPr lang="es-ES" sz="3200" dirty="0">
                <a:solidFill>
                  <a:schemeClr val="tx1"/>
                </a:solidFill>
              </a:rPr>
              <a:t> </a:t>
            </a:r>
            <a:r>
              <a:rPr lang="es-ES" sz="3200" dirty="0" err="1">
                <a:solidFill>
                  <a:schemeClr val="tx1"/>
                </a:solidFill>
              </a:rPr>
              <a:t>who</a:t>
            </a:r>
            <a:r>
              <a:rPr lang="es-ES" sz="3200" dirty="0">
                <a:solidFill>
                  <a:schemeClr val="tx1"/>
                </a:solidFill>
              </a:rPr>
              <a:t> </a:t>
            </a:r>
            <a:r>
              <a:rPr lang="es-ES" sz="3200" dirty="0" err="1">
                <a:solidFill>
                  <a:schemeClr val="tx1"/>
                </a:solidFill>
              </a:rPr>
              <a:t>support</a:t>
            </a:r>
            <a:r>
              <a:rPr lang="es-ES" sz="3200" dirty="0">
                <a:solidFill>
                  <a:schemeClr val="tx1"/>
                </a:solidFill>
              </a:rPr>
              <a:t> </a:t>
            </a:r>
            <a:r>
              <a:rPr lang="es-ES" sz="3200" dirty="0" err="1">
                <a:solidFill>
                  <a:schemeClr val="tx1"/>
                </a:solidFill>
              </a:rPr>
              <a:t>the</a:t>
            </a:r>
            <a:r>
              <a:rPr lang="es-ES" sz="3200" dirty="0">
                <a:solidFill>
                  <a:schemeClr val="tx1"/>
                </a:solidFill>
              </a:rPr>
              <a:t> idea of </a:t>
            </a:r>
            <a:r>
              <a:rPr lang="es-ES" sz="3200" dirty="0" err="1">
                <a:solidFill>
                  <a:schemeClr val="tx1"/>
                </a:solidFill>
              </a:rPr>
              <a:t>including</a:t>
            </a:r>
            <a:r>
              <a:rPr lang="es-ES" sz="3200" dirty="0">
                <a:solidFill>
                  <a:schemeClr val="tx1"/>
                </a:solidFill>
              </a:rPr>
              <a:t> </a:t>
            </a:r>
            <a:r>
              <a:rPr lang="es-ES" sz="3200" dirty="0" err="1">
                <a:solidFill>
                  <a:schemeClr val="tx1"/>
                </a:solidFill>
              </a:rPr>
              <a:t>an</a:t>
            </a:r>
            <a:r>
              <a:rPr lang="es-ES" sz="3200" dirty="0">
                <a:solidFill>
                  <a:schemeClr val="tx1"/>
                </a:solidFill>
              </a:rPr>
              <a:t> intercultural mediator, </a:t>
            </a:r>
            <a:r>
              <a:rPr lang="es-ES" sz="3200" dirty="0" err="1">
                <a:solidFill>
                  <a:schemeClr val="tx1"/>
                </a:solidFill>
              </a:rPr>
              <a:t>see</a:t>
            </a:r>
            <a:r>
              <a:rPr lang="es-ES" sz="3200" dirty="0">
                <a:solidFill>
                  <a:schemeClr val="tx1"/>
                </a:solidFill>
              </a:rPr>
              <a:t> </a:t>
            </a:r>
            <a:r>
              <a:rPr lang="es-ES" sz="3200" dirty="0" err="1">
                <a:solidFill>
                  <a:schemeClr val="tx1"/>
                </a:solidFill>
              </a:rPr>
              <a:t>it</a:t>
            </a:r>
            <a:r>
              <a:rPr lang="es-ES" sz="3200" dirty="0">
                <a:solidFill>
                  <a:schemeClr val="tx1"/>
                </a:solidFill>
              </a:rPr>
              <a:t> as </a:t>
            </a:r>
            <a:r>
              <a:rPr lang="es-ES" sz="3200" dirty="0" err="1">
                <a:solidFill>
                  <a:schemeClr val="tx1"/>
                </a:solidFill>
              </a:rPr>
              <a:t>necessary</a:t>
            </a:r>
            <a:r>
              <a:rPr lang="es-ES" sz="3200" dirty="0">
                <a:solidFill>
                  <a:schemeClr val="tx1"/>
                </a:solidFill>
              </a:rPr>
              <a:t> to </a:t>
            </a:r>
            <a:r>
              <a:rPr lang="es-ES" sz="3200" dirty="0" err="1">
                <a:solidFill>
                  <a:schemeClr val="tx1"/>
                </a:solidFill>
              </a:rPr>
              <a:t>help</a:t>
            </a:r>
            <a:r>
              <a:rPr lang="es-ES" sz="3200" dirty="0">
                <a:solidFill>
                  <a:schemeClr val="tx1"/>
                </a:solidFill>
              </a:rPr>
              <a:t> </a:t>
            </a:r>
            <a:r>
              <a:rPr lang="es-ES" sz="3200" dirty="0" err="1">
                <a:solidFill>
                  <a:schemeClr val="tx1"/>
                </a:solidFill>
              </a:rPr>
              <a:t>the</a:t>
            </a:r>
            <a:r>
              <a:rPr lang="es-ES" sz="3200" dirty="0">
                <a:solidFill>
                  <a:schemeClr val="tx1"/>
                </a:solidFill>
              </a:rPr>
              <a:t> Plan </a:t>
            </a:r>
            <a:r>
              <a:rPr lang="es-ES" sz="3200" dirty="0" err="1">
                <a:solidFill>
                  <a:schemeClr val="tx1"/>
                </a:solidFill>
              </a:rPr>
              <a:t>participants</a:t>
            </a:r>
            <a:r>
              <a:rPr lang="es-ES" sz="3200" dirty="0">
                <a:solidFill>
                  <a:schemeClr val="tx1"/>
                </a:solidFill>
              </a:rPr>
              <a:t> </a:t>
            </a:r>
            <a:r>
              <a:rPr lang="es-ES" sz="3200" dirty="0" err="1">
                <a:solidFill>
                  <a:schemeClr val="tx1"/>
                </a:solidFill>
              </a:rPr>
              <a:t>have</a:t>
            </a:r>
            <a:r>
              <a:rPr lang="es-ES" sz="3200" dirty="0">
                <a:solidFill>
                  <a:schemeClr val="tx1"/>
                </a:solidFill>
              </a:rPr>
              <a:t> a </a:t>
            </a:r>
            <a:r>
              <a:rPr lang="es-ES" sz="3200" dirty="0" err="1">
                <a:solidFill>
                  <a:schemeClr val="tx1"/>
                </a:solidFill>
              </a:rPr>
              <a:t>better</a:t>
            </a:r>
            <a:r>
              <a:rPr lang="es-ES" sz="3200" dirty="0">
                <a:solidFill>
                  <a:schemeClr val="tx1"/>
                </a:solidFill>
              </a:rPr>
              <a:t> </a:t>
            </a:r>
            <a:r>
              <a:rPr lang="es-ES" sz="3200" dirty="0" err="1">
                <a:solidFill>
                  <a:schemeClr val="tx1"/>
                </a:solidFill>
              </a:rPr>
              <a:t>adaptation</a:t>
            </a:r>
            <a:r>
              <a:rPr lang="es-ES" sz="3200" dirty="0">
                <a:solidFill>
                  <a:schemeClr val="tx1"/>
                </a:solidFill>
              </a:rPr>
              <a:t>. </a:t>
            </a:r>
            <a:r>
              <a:rPr lang="es-ES" sz="3200" dirty="0" err="1">
                <a:solidFill>
                  <a:schemeClr val="tx1"/>
                </a:solidFill>
              </a:rPr>
              <a:t>On</a:t>
            </a:r>
            <a:r>
              <a:rPr lang="es-ES" sz="3200" dirty="0">
                <a:solidFill>
                  <a:schemeClr val="tx1"/>
                </a:solidFill>
              </a:rPr>
              <a:t> </a:t>
            </a:r>
            <a:r>
              <a:rPr lang="es-ES" sz="3200" dirty="0" err="1">
                <a:solidFill>
                  <a:schemeClr val="tx1"/>
                </a:solidFill>
              </a:rPr>
              <a:t>the</a:t>
            </a:r>
            <a:r>
              <a:rPr lang="es-ES" sz="3200" dirty="0">
                <a:solidFill>
                  <a:schemeClr val="tx1"/>
                </a:solidFill>
              </a:rPr>
              <a:t> </a:t>
            </a:r>
            <a:r>
              <a:rPr lang="es-ES" sz="3200" dirty="0" err="1">
                <a:solidFill>
                  <a:schemeClr val="tx1"/>
                </a:solidFill>
              </a:rPr>
              <a:t>other</a:t>
            </a:r>
            <a:r>
              <a:rPr lang="es-ES" sz="3200" dirty="0">
                <a:solidFill>
                  <a:schemeClr val="tx1"/>
                </a:solidFill>
              </a:rPr>
              <a:t> </a:t>
            </a:r>
            <a:r>
              <a:rPr lang="es-ES" sz="3200" dirty="0" err="1">
                <a:solidFill>
                  <a:schemeClr val="tx1"/>
                </a:solidFill>
              </a:rPr>
              <a:t>hand</a:t>
            </a:r>
            <a:r>
              <a:rPr lang="es-ES" sz="3200" dirty="0">
                <a:solidFill>
                  <a:schemeClr val="tx1"/>
                </a:solidFill>
              </a:rPr>
              <a:t>, </a:t>
            </a:r>
            <a:r>
              <a:rPr lang="es-ES" sz="3200" dirty="0" err="1">
                <a:solidFill>
                  <a:schemeClr val="tx1"/>
                </a:solidFill>
              </a:rPr>
              <a:t>employees</a:t>
            </a:r>
            <a:r>
              <a:rPr lang="es-ES" sz="3200" dirty="0">
                <a:solidFill>
                  <a:schemeClr val="tx1"/>
                </a:solidFill>
              </a:rPr>
              <a:t> </a:t>
            </a:r>
            <a:r>
              <a:rPr lang="es-ES" sz="3200" dirty="0" err="1">
                <a:solidFill>
                  <a:schemeClr val="tx1"/>
                </a:solidFill>
              </a:rPr>
              <a:t>who</a:t>
            </a:r>
            <a:r>
              <a:rPr lang="es-ES" sz="3200" dirty="0">
                <a:solidFill>
                  <a:schemeClr val="tx1"/>
                </a:solidFill>
              </a:rPr>
              <a:t> </a:t>
            </a:r>
            <a:r>
              <a:rPr lang="es-ES" sz="3200" dirty="0" err="1">
                <a:solidFill>
                  <a:schemeClr val="tx1"/>
                </a:solidFill>
              </a:rPr>
              <a:t>say</a:t>
            </a:r>
            <a:r>
              <a:rPr lang="es-ES" sz="3200" dirty="0">
                <a:solidFill>
                  <a:schemeClr val="tx1"/>
                </a:solidFill>
              </a:rPr>
              <a:t> </a:t>
            </a:r>
            <a:r>
              <a:rPr lang="es-ES" sz="3200" dirty="0" err="1">
                <a:solidFill>
                  <a:schemeClr val="tx1"/>
                </a:solidFill>
              </a:rPr>
              <a:t>they</a:t>
            </a:r>
            <a:r>
              <a:rPr lang="es-ES" sz="3200" dirty="0">
                <a:solidFill>
                  <a:schemeClr val="tx1"/>
                </a:solidFill>
              </a:rPr>
              <a:t> </a:t>
            </a:r>
            <a:r>
              <a:rPr lang="es-ES" sz="3200" dirty="0" err="1">
                <a:solidFill>
                  <a:schemeClr val="tx1"/>
                </a:solidFill>
              </a:rPr>
              <a:t>don’t</a:t>
            </a:r>
            <a:r>
              <a:rPr lang="es-ES" sz="3200" dirty="0">
                <a:solidFill>
                  <a:schemeClr val="tx1"/>
                </a:solidFill>
              </a:rPr>
              <a:t> </a:t>
            </a:r>
            <a:r>
              <a:rPr lang="es-ES" sz="3200" dirty="0" err="1">
                <a:solidFill>
                  <a:schemeClr val="tx1"/>
                </a:solidFill>
              </a:rPr>
              <a:t>need</a:t>
            </a:r>
            <a:r>
              <a:rPr lang="es-ES" sz="3200" dirty="0">
                <a:solidFill>
                  <a:schemeClr val="tx1"/>
                </a:solidFill>
              </a:rPr>
              <a:t> </a:t>
            </a:r>
            <a:r>
              <a:rPr lang="es-ES" sz="3200" dirty="0" err="1">
                <a:solidFill>
                  <a:schemeClr val="tx1"/>
                </a:solidFill>
              </a:rPr>
              <a:t>such</a:t>
            </a:r>
            <a:r>
              <a:rPr lang="es-ES" sz="3200" dirty="0">
                <a:solidFill>
                  <a:schemeClr val="tx1"/>
                </a:solidFill>
              </a:rPr>
              <a:t> a figure, </a:t>
            </a:r>
            <a:r>
              <a:rPr lang="es-ES" sz="3200" dirty="0" err="1">
                <a:solidFill>
                  <a:schemeClr val="tx1"/>
                </a:solidFill>
              </a:rPr>
              <a:t>explain</a:t>
            </a:r>
            <a:r>
              <a:rPr lang="es-ES" sz="3200" dirty="0">
                <a:solidFill>
                  <a:schemeClr val="tx1"/>
                </a:solidFill>
              </a:rPr>
              <a:t> </a:t>
            </a:r>
            <a:r>
              <a:rPr lang="es-ES" sz="3200" dirty="0" err="1">
                <a:solidFill>
                  <a:schemeClr val="tx1"/>
                </a:solidFill>
              </a:rPr>
              <a:t>that</a:t>
            </a:r>
            <a:r>
              <a:rPr lang="es-ES" sz="3200" dirty="0">
                <a:solidFill>
                  <a:schemeClr val="tx1"/>
                </a:solidFill>
              </a:rPr>
              <a:t> </a:t>
            </a:r>
            <a:r>
              <a:rPr lang="es-ES" sz="3200" dirty="0" err="1">
                <a:solidFill>
                  <a:schemeClr val="tx1"/>
                </a:solidFill>
              </a:rPr>
              <a:t>it</a:t>
            </a:r>
            <a:r>
              <a:rPr lang="es-ES" sz="3200" dirty="0">
                <a:solidFill>
                  <a:schemeClr val="tx1"/>
                </a:solidFill>
              </a:rPr>
              <a:t> </a:t>
            </a:r>
            <a:r>
              <a:rPr lang="es-ES" sz="3200" dirty="0" err="1">
                <a:solidFill>
                  <a:schemeClr val="tx1"/>
                </a:solidFill>
              </a:rPr>
              <a:t>is</a:t>
            </a:r>
            <a:r>
              <a:rPr lang="es-ES" sz="3200" dirty="0">
                <a:solidFill>
                  <a:schemeClr val="tx1"/>
                </a:solidFill>
              </a:rPr>
              <a:t> </a:t>
            </a:r>
            <a:r>
              <a:rPr lang="es-ES" sz="3200" dirty="0" err="1">
                <a:solidFill>
                  <a:schemeClr val="tx1"/>
                </a:solidFill>
              </a:rPr>
              <a:t>the</a:t>
            </a:r>
            <a:r>
              <a:rPr lang="es-ES" sz="3200" dirty="0">
                <a:solidFill>
                  <a:schemeClr val="tx1"/>
                </a:solidFill>
              </a:rPr>
              <a:t> </a:t>
            </a:r>
            <a:r>
              <a:rPr lang="es-ES" sz="3200" dirty="0" err="1">
                <a:solidFill>
                  <a:schemeClr val="tx1"/>
                </a:solidFill>
              </a:rPr>
              <a:t>work</a:t>
            </a:r>
            <a:r>
              <a:rPr lang="es-ES" sz="3200" dirty="0">
                <a:solidFill>
                  <a:schemeClr val="tx1"/>
                </a:solidFill>
              </a:rPr>
              <a:t> of </a:t>
            </a:r>
            <a:r>
              <a:rPr lang="es-ES" sz="3200" dirty="0" err="1">
                <a:solidFill>
                  <a:schemeClr val="tx1"/>
                </a:solidFill>
              </a:rPr>
              <a:t>NGOs</a:t>
            </a:r>
            <a:r>
              <a:rPr lang="es-ES" sz="3200" dirty="0">
                <a:solidFill>
                  <a:schemeClr val="tx1"/>
                </a:solidFill>
              </a:rPr>
              <a:t> </a:t>
            </a:r>
            <a:r>
              <a:rPr lang="es-ES" sz="3200" dirty="0" err="1">
                <a:solidFill>
                  <a:schemeClr val="tx1"/>
                </a:solidFill>
              </a:rPr>
              <a:t>or</a:t>
            </a:r>
            <a:r>
              <a:rPr lang="es-ES" sz="3200" dirty="0">
                <a:solidFill>
                  <a:schemeClr val="tx1"/>
                </a:solidFill>
              </a:rPr>
              <a:t> in case of </a:t>
            </a:r>
            <a:r>
              <a:rPr lang="es-ES" sz="3200" dirty="0" err="1">
                <a:solidFill>
                  <a:schemeClr val="tx1"/>
                </a:solidFill>
              </a:rPr>
              <a:t>conflict</a:t>
            </a:r>
            <a:r>
              <a:rPr lang="es-ES" sz="3200" dirty="0">
                <a:solidFill>
                  <a:schemeClr val="tx1"/>
                </a:solidFill>
              </a:rPr>
              <a:t>, </a:t>
            </a:r>
            <a:r>
              <a:rPr lang="es-ES" sz="3200" dirty="0" err="1">
                <a:solidFill>
                  <a:schemeClr val="tx1"/>
                </a:solidFill>
              </a:rPr>
              <a:t>there</a:t>
            </a:r>
            <a:r>
              <a:rPr lang="es-ES" sz="3200" dirty="0">
                <a:solidFill>
                  <a:schemeClr val="tx1"/>
                </a:solidFill>
              </a:rPr>
              <a:t> </a:t>
            </a:r>
            <a:r>
              <a:rPr lang="es-ES" sz="3200" dirty="0" err="1">
                <a:solidFill>
                  <a:schemeClr val="tx1"/>
                </a:solidFill>
              </a:rPr>
              <a:t>is</a:t>
            </a:r>
            <a:r>
              <a:rPr lang="es-ES" sz="3200" dirty="0">
                <a:solidFill>
                  <a:schemeClr val="tx1"/>
                </a:solidFill>
              </a:rPr>
              <a:t> </a:t>
            </a:r>
            <a:r>
              <a:rPr lang="es-ES" sz="3200" dirty="0" err="1">
                <a:solidFill>
                  <a:schemeClr val="tx1"/>
                </a:solidFill>
              </a:rPr>
              <a:t>the</a:t>
            </a:r>
            <a:r>
              <a:rPr lang="es-ES" sz="3200" dirty="0">
                <a:solidFill>
                  <a:schemeClr val="tx1"/>
                </a:solidFill>
              </a:rPr>
              <a:t> figure of </a:t>
            </a:r>
            <a:r>
              <a:rPr lang="es-ES" sz="3200" dirty="0" err="1">
                <a:solidFill>
                  <a:schemeClr val="tx1"/>
                </a:solidFill>
              </a:rPr>
              <a:t>the</a:t>
            </a:r>
            <a:r>
              <a:rPr lang="es-ES" sz="3200" dirty="0">
                <a:solidFill>
                  <a:schemeClr val="tx1"/>
                </a:solidFill>
              </a:rPr>
              <a:t> </a:t>
            </a:r>
            <a:r>
              <a:rPr lang="es-ES" sz="3200" dirty="0" err="1">
                <a:solidFill>
                  <a:schemeClr val="tx1"/>
                </a:solidFill>
              </a:rPr>
              <a:t>University</a:t>
            </a:r>
            <a:r>
              <a:rPr lang="es-ES" sz="3200" dirty="0">
                <a:solidFill>
                  <a:schemeClr val="tx1"/>
                </a:solidFill>
              </a:rPr>
              <a:t> Ombudsman</a:t>
            </a:r>
          </a:p>
          <a:p>
            <a:pPr algn="ctr"/>
            <a:endParaRPr lang="es-ES" dirty="0">
              <a:solidFill>
                <a:schemeClr val="tx1"/>
              </a:solidFill>
            </a:endParaRPr>
          </a:p>
          <a:p>
            <a:pPr algn="just"/>
            <a:endParaRPr lang="en-US" sz="3200" dirty="0">
              <a:solidFill>
                <a:schemeClr val="tx1"/>
              </a:solidFill>
            </a:endParaRPr>
          </a:p>
          <a:p>
            <a:pPr algn="just"/>
            <a:r>
              <a:rPr lang="en-US" sz="3200" dirty="0">
                <a:solidFill>
                  <a:schemeClr val="tx1"/>
                </a:solidFill>
              </a:rPr>
              <a:t> </a:t>
            </a:r>
            <a:r>
              <a:rPr lang="es-ES" dirty="0"/>
              <a:t> </a:t>
            </a:r>
          </a:p>
        </p:txBody>
      </p:sp>
      <p:graphicFrame>
        <p:nvGraphicFramePr>
          <p:cNvPr id="17" name="Tabla 1">
            <a:extLst>
              <a:ext uri="{FF2B5EF4-FFF2-40B4-BE49-F238E27FC236}">
                <a16:creationId xmlns:a16="http://schemas.microsoft.com/office/drawing/2014/main" id="{F9E3D3E8-5D5C-CA4B-82A5-4245FC6973EA}"/>
              </a:ext>
            </a:extLst>
          </p:cNvPr>
          <p:cNvGraphicFramePr>
            <a:graphicFrameLocks noGrp="1"/>
          </p:cNvGraphicFramePr>
          <p:nvPr>
            <p:extLst>
              <p:ext uri="{D42A27DB-BD31-4B8C-83A1-F6EECF244321}">
                <p14:modId xmlns:p14="http://schemas.microsoft.com/office/powerpoint/2010/main" val="3322642647"/>
              </p:ext>
            </p:extLst>
          </p:nvPr>
        </p:nvGraphicFramePr>
        <p:xfrm>
          <a:off x="6351397" y="20583439"/>
          <a:ext cx="16609111" cy="14106007"/>
        </p:xfrm>
        <a:graphic>
          <a:graphicData uri="http://schemas.openxmlformats.org/drawingml/2006/table">
            <a:tbl>
              <a:tblPr firstRow="1" bandRow="1">
                <a:tableStyleId>{2D5ABB26-0587-4C30-8999-92F81FD0307C}</a:tableStyleId>
              </a:tblPr>
              <a:tblGrid>
                <a:gridCol w="1977275">
                  <a:extLst>
                    <a:ext uri="{9D8B030D-6E8A-4147-A177-3AD203B41FA5}">
                      <a16:colId xmlns:a16="http://schemas.microsoft.com/office/drawing/2014/main" val="2673550630"/>
                    </a:ext>
                  </a:extLst>
                </a:gridCol>
                <a:gridCol w="2619890">
                  <a:extLst>
                    <a:ext uri="{9D8B030D-6E8A-4147-A177-3AD203B41FA5}">
                      <a16:colId xmlns:a16="http://schemas.microsoft.com/office/drawing/2014/main" val="3697858162"/>
                    </a:ext>
                  </a:extLst>
                </a:gridCol>
                <a:gridCol w="6997509">
                  <a:extLst>
                    <a:ext uri="{9D8B030D-6E8A-4147-A177-3AD203B41FA5}">
                      <a16:colId xmlns:a16="http://schemas.microsoft.com/office/drawing/2014/main" val="2920281894"/>
                    </a:ext>
                  </a:extLst>
                </a:gridCol>
                <a:gridCol w="2554525">
                  <a:extLst>
                    <a:ext uri="{9D8B030D-6E8A-4147-A177-3AD203B41FA5}">
                      <a16:colId xmlns:a16="http://schemas.microsoft.com/office/drawing/2014/main" val="1759273812"/>
                    </a:ext>
                  </a:extLst>
                </a:gridCol>
                <a:gridCol w="2459912">
                  <a:extLst>
                    <a:ext uri="{9D8B030D-6E8A-4147-A177-3AD203B41FA5}">
                      <a16:colId xmlns:a16="http://schemas.microsoft.com/office/drawing/2014/main" val="3556487852"/>
                    </a:ext>
                  </a:extLst>
                </a:gridCol>
              </a:tblGrid>
              <a:tr h="1099147">
                <a:tc>
                  <a:txBody>
                    <a:bodyPr/>
                    <a:lstStyle/>
                    <a:p>
                      <a:pPr algn="ctr"/>
                      <a:r>
                        <a:rPr lang="es-ES" sz="3600" b="1" dirty="0">
                          <a:latin typeface="Calibri" panose="020F0502020204030204" pitchFamily="34" charset="0"/>
                          <a:cs typeface="Calibri" panose="020F0502020204030204" pitchFamily="34" charset="0"/>
                        </a:rPr>
                        <a:t>NUMBER</a:t>
                      </a:r>
                    </a:p>
                  </a:txBody>
                  <a:tcPr anchor="ctr">
                    <a:lnT w="12700" cap="flat" cmpd="sng" algn="ctr">
                      <a:solidFill>
                        <a:schemeClr val="tx1"/>
                      </a:solidFill>
                      <a:prstDash val="solid"/>
                      <a:round/>
                      <a:headEnd type="none" w="med" len="med"/>
                      <a:tailEnd type="none" w="med" len="med"/>
                    </a:lnT>
                  </a:tcPr>
                </a:tc>
                <a:tc>
                  <a:txBody>
                    <a:bodyPr/>
                    <a:lstStyle/>
                    <a:p>
                      <a:pPr algn="ctr"/>
                      <a:r>
                        <a:rPr kumimoji="0" lang="en-GB" sz="3600" b="1" kern="1200" dirty="0">
                          <a:solidFill>
                            <a:schemeClr val="tx1"/>
                          </a:solidFill>
                          <a:effectLst/>
                          <a:latin typeface="Calibri" panose="020F0502020204030204" pitchFamily="34" charset="0"/>
                          <a:ea typeface="+mn-ea"/>
                          <a:cs typeface="Calibri" panose="020F0502020204030204" pitchFamily="34" charset="0"/>
                        </a:rPr>
                        <a:t>ACTIVITY</a:t>
                      </a:r>
                      <a:r>
                        <a:rPr lang="es-ES" sz="3600" b="1" dirty="0">
                          <a:effectLst/>
                          <a:latin typeface="Calibri" panose="020F0502020204030204" pitchFamily="34" charset="0"/>
                          <a:cs typeface="Calibri" panose="020F0502020204030204" pitchFamily="34" charset="0"/>
                        </a:rPr>
                        <a:t> </a:t>
                      </a:r>
                      <a:endParaRPr lang="es-ES" sz="3600" b="1" dirty="0">
                        <a:latin typeface="Calibri" panose="020F0502020204030204" pitchFamily="34" charset="0"/>
                        <a:cs typeface="Calibri" panose="020F050202020403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ES" sz="3600" b="1" dirty="0">
                          <a:latin typeface="Calibri" panose="020F0502020204030204" pitchFamily="34" charset="0"/>
                          <a:cs typeface="Calibri" panose="020F0502020204030204" pitchFamily="34" charset="0"/>
                        </a:rPr>
                        <a:t>ROL</a:t>
                      </a:r>
                    </a:p>
                  </a:txBody>
                  <a:tcPr anchor="ctr">
                    <a:lnT w="12700" cap="flat" cmpd="sng" algn="ctr">
                      <a:solidFill>
                        <a:schemeClr val="tx1"/>
                      </a:solidFill>
                      <a:prstDash val="solid"/>
                      <a:round/>
                      <a:headEnd type="none" w="med" len="med"/>
                      <a:tailEnd type="none" w="med" len="med"/>
                    </a:lnT>
                  </a:tcPr>
                </a:tc>
                <a:tc>
                  <a:txBody>
                    <a:bodyPr/>
                    <a:lstStyle/>
                    <a:p>
                      <a:pPr algn="ctr"/>
                      <a:r>
                        <a:rPr kumimoji="0" lang="en-GB" sz="3600" b="1" kern="1200" dirty="0">
                          <a:solidFill>
                            <a:schemeClr val="tx1"/>
                          </a:solidFill>
                          <a:effectLst/>
                          <a:latin typeface="Calibri" panose="020F0502020204030204" pitchFamily="34" charset="0"/>
                          <a:ea typeface="+mn-ea"/>
                          <a:cs typeface="Calibri" panose="020F0502020204030204" pitchFamily="34" charset="0"/>
                        </a:rPr>
                        <a:t>COUNTRY</a:t>
                      </a:r>
                      <a:r>
                        <a:rPr lang="es-ES" sz="3600" b="1" dirty="0">
                          <a:effectLst/>
                          <a:latin typeface="Calibri" panose="020F0502020204030204" pitchFamily="34" charset="0"/>
                          <a:cs typeface="Calibri" panose="020F0502020204030204" pitchFamily="34" charset="0"/>
                        </a:rPr>
                        <a:t> </a:t>
                      </a:r>
                      <a:endParaRPr lang="es-ES" sz="3600" b="1" dirty="0">
                        <a:latin typeface="Calibri" panose="020F0502020204030204" pitchFamily="34" charset="0"/>
                        <a:cs typeface="Calibri" panose="020F0502020204030204" pitchFamily="34" charset="0"/>
                      </a:endParaRPr>
                    </a:p>
                  </a:txBody>
                  <a:tcPr anchor="ctr">
                    <a:lnT w="12700" cap="flat" cmpd="sng" algn="ctr">
                      <a:solidFill>
                        <a:schemeClr val="tx1"/>
                      </a:solidFill>
                      <a:prstDash val="solid"/>
                      <a:round/>
                      <a:headEnd type="none" w="med" len="med"/>
                      <a:tailEnd type="none" w="med" len="med"/>
                    </a:lnT>
                  </a:tcPr>
                </a:tc>
                <a:tc>
                  <a:txBody>
                    <a:bodyPr/>
                    <a:lstStyle/>
                    <a:p>
                      <a:pPr algn="ctr"/>
                      <a:r>
                        <a:rPr lang="es-ES" sz="3600" b="1" dirty="0">
                          <a:latin typeface="Calibri" panose="020F0502020204030204" pitchFamily="34" charset="0"/>
                          <a:cs typeface="Calibri" panose="020F0502020204030204" pitchFamily="34" charset="0"/>
                        </a:rPr>
                        <a:t>SEX</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6367552"/>
                  </a:ext>
                </a:extLst>
              </a:tr>
              <a:tr h="1260407">
                <a:tc>
                  <a:txBody>
                    <a:bodyPr/>
                    <a:lstStyle/>
                    <a:p>
                      <a:pPr algn="ctr"/>
                      <a:r>
                        <a:rPr lang="es-ES" sz="3600" dirty="0">
                          <a:latin typeface="Calibri" panose="020F0502020204030204" pitchFamily="34" charset="0"/>
                          <a:cs typeface="Calibri" panose="020F0502020204030204" pitchFamily="34" charset="0"/>
                        </a:rPr>
                        <a:t>1</a:t>
                      </a: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Student UMA</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Applicant or beneficiary of international protection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Syria</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753294703"/>
                  </a:ext>
                </a:extLst>
              </a:tr>
              <a:tr h="1260407">
                <a:tc>
                  <a:txBody>
                    <a:bodyPr/>
                    <a:lstStyle/>
                    <a:p>
                      <a:pPr algn="ctr"/>
                      <a:r>
                        <a:rPr lang="es-ES" sz="3600" dirty="0">
                          <a:latin typeface="Calibri" panose="020F0502020204030204" pitchFamily="34" charset="0"/>
                          <a:cs typeface="Calibri" panose="020F0502020204030204" pitchFamily="34" charset="0"/>
                        </a:rPr>
                        <a:t>2</a:t>
                      </a: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Student UMA</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Applicant or beneficiary of international protection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ASIAN COUNTRY</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ea typeface="Calibri" panose="020F0502020204030204" pitchFamily="34" charset="0"/>
                          <a:cs typeface="Calibri" panose="020F0502020204030204" pitchFamily="34" charset="0"/>
                        </a:rPr>
                        <a:t>Female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065682005"/>
                  </a:ext>
                </a:extLst>
              </a:tr>
              <a:tr h="1260407">
                <a:tc>
                  <a:txBody>
                    <a:bodyPr/>
                    <a:lstStyle/>
                    <a:p>
                      <a:pPr algn="ctr"/>
                      <a:r>
                        <a:rPr lang="es-ES" sz="3600" dirty="0">
                          <a:latin typeface="Calibri" panose="020F0502020204030204" pitchFamily="34" charset="0"/>
                          <a:cs typeface="Calibri" panose="020F0502020204030204" pitchFamily="34" charset="0"/>
                        </a:rPr>
                        <a:t>3</a:t>
                      </a: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Student UMA</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Applicant or beneficiary of international protection</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ASIAN COUNTRY</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150655773"/>
                  </a:ext>
                </a:extLst>
              </a:tr>
              <a:tr h="1223226">
                <a:tc>
                  <a:txBody>
                    <a:bodyPr/>
                    <a:lstStyle/>
                    <a:p>
                      <a:pPr algn="ctr"/>
                      <a:r>
                        <a:rPr lang="es-ES" sz="3600" dirty="0">
                          <a:latin typeface="Calibri" panose="020F0502020204030204" pitchFamily="34" charset="0"/>
                          <a:cs typeface="Calibri" panose="020F0502020204030204" pitchFamily="34" charset="0"/>
                        </a:rPr>
                        <a:t>4</a:t>
                      </a: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Student UMA</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Applicant or beneficiary of international protection</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Ukraine</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ea typeface="Calibri" panose="020F0502020204030204" pitchFamily="34" charset="0"/>
                          <a:cs typeface="Calibri" panose="020F0502020204030204" pitchFamily="34" charset="0"/>
                        </a:rPr>
                        <a:t>Female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951727157"/>
                  </a:ext>
                </a:extLst>
              </a:tr>
              <a:tr h="1223226">
                <a:tc>
                  <a:txBody>
                    <a:bodyPr/>
                    <a:lstStyle/>
                    <a:p>
                      <a:pPr algn="ctr"/>
                      <a:r>
                        <a:rPr lang="es-ES" sz="3600" dirty="0">
                          <a:latin typeface="Calibri" panose="020F0502020204030204" pitchFamily="34" charset="0"/>
                          <a:cs typeface="Calibri" panose="020F0502020204030204" pitchFamily="34" charset="0"/>
                        </a:rPr>
                        <a:t>5</a:t>
                      </a: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Student UMA</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r>
                        <a:rPr kumimoji="0" lang="en-GB" sz="3600" kern="1200" dirty="0">
                          <a:solidFill>
                            <a:schemeClr val="tx1"/>
                          </a:solidFill>
                          <a:effectLst/>
                          <a:latin typeface="Calibri" panose="020F0502020204030204" pitchFamily="34" charset="0"/>
                          <a:ea typeface="+mn-ea"/>
                          <a:cs typeface="Calibri" panose="020F0502020204030204" pitchFamily="34" charset="0"/>
                        </a:rPr>
                        <a:t>Applicant or beneficiary of international protection</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Ukraine</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487085347"/>
                  </a:ext>
                </a:extLst>
              </a:tr>
              <a:tr h="1693698">
                <a:tc>
                  <a:txBody>
                    <a:bodyPr/>
                    <a:lstStyle/>
                    <a:p>
                      <a:pPr algn="ctr"/>
                      <a:r>
                        <a:rPr lang="es-ES" sz="3600" dirty="0">
                          <a:latin typeface="Calibri" panose="020F0502020204030204" pitchFamily="34" charset="0"/>
                          <a:cs typeface="Calibri" panose="020F0502020204030204" pitchFamily="34" charset="0"/>
                        </a:rPr>
                        <a:t>6</a:t>
                      </a:r>
                    </a:p>
                  </a:txBody>
                  <a:tcPr anchor="ctr"/>
                </a:tc>
                <a:tc>
                  <a:txBody>
                    <a:bodyPr/>
                    <a:lstStyle/>
                    <a:p>
                      <a:pPr algn="ctr"/>
                      <a:r>
                        <a:rPr kumimoji="0" lang="es-ES" sz="3600" kern="1200" dirty="0" err="1">
                          <a:solidFill>
                            <a:schemeClr val="tx1"/>
                          </a:solidFill>
                          <a:effectLst/>
                          <a:latin typeface="Calibri" panose="020F0502020204030204" pitchFamily="34" charset="0"/>
                          <a:ea typeface="+mn-ea"/>
                          <a:cs typeface="Calibri" panose="020F0502020204030204" pitchFamily="34" charset="0"/>
                        </a:rPr>
                        <a:t>Employees</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endParaRPr lang="en-GB" sz="3600" dirty="0">
                        <a:solidFill>
                          <a:srgbClr val="212121"/>
                        </a:solidFill>
                        <a:effectLst/>
                        <a:latin typeface="Calibri" panose="020F0502020204030204" pitchFamily="34" charset="0"/>
                        <a:cs typeface="Calibri" panose="020F0502020204030204" pitchFamily="34" charset="0"/>
                      </a:endParaRPr>
                    </a:p>
                    <a:p>
                      <a:pPr algn="ctr"/>
                      <a:r>
                        <a:rPr lang="en-GB" sz="3600" dirty="0">
                          <a:solidFill>
                            <a:srgbClr val="212121"/>
                          </a:solidFill>
                          <a:effectLst/>
                          <a:latin typeface="Calibri" panose="020F0502020204030204" pitchFamily="34" charset="0"/>
                          <a:cs typeface="Calibri" panose="020F0502020204030204" pitchFamily="34" charset="0"/>
                        </a:rPr>
                        <a:t>Cruz </a:t>
                      </a:r>
                      <a:r>
                        <a:rPr lang="en-GB" sz="3600" dirty="0" err="1">
                          <a:solidFill>
                            <a:srgbClr val="212121"/>
                          </a:solidFill>
                          <a:effectLst/>
                          <a:latin typeface="Calibri" panose="020F0502020204030204" pitchFamily="34" charset="0"/>
                          <a:cs typeface="Calibri" panose="020F0502020204030204" pitchFamily="34" charset="0"/>
                        </a:rPr>
                        <a:t>Roja</a:t>
                      </a:r>
                      <a:r>
                        <a:rPr lang="en-GB" sz="3600" dirty="0">
                          <a:solidFill>
                            <a:srgbClr val="212121"/>
                          </a:solidFill>
                          <a:effectLst/>
                          <a:latin typeface="Calibri" panose="020F0502020204030204" pitchFamily="34" charset="0"/>
                          <a:cs typeface="Calibri" panose="020F0502020204030204" pitchFamily="34" charset="0"/>
                        </a:rPr>
                        <a:t> Worker</a:t>
                      </a:r>
                    </a:p>
                    <a:p>
                      <a:pPr algn="ctr"/>
                      <a:endParaRPr lang="es-ES" sz="3600" dirty="0">
                        <a:effectLst/>
                        <a:latin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Spain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4286540565"/>
                  </a:ext>
                </a:extLst>
              </a:tr>
              <a:tr h="1693698">
                <a:tc>
                  <a:txBody>
                    <a:bodyPr/>
                    <a:lstStyle/>
                    <a:p>
                      <a:pPr algn="ctr"/>
                      <a:r>
                        <a:rPr lang="es-ES" sz="3600" dirty="0">
                          <a:latin typeface="Calibri" panose="020F0502020204030204" pitchFamily="34" charset="0"/>
                          <a:cs typeface="Calibri" panose="020F0502020204030204" pitchFamily="34" charset="0"/>
                        </a:rPr>
                        <a:t>7</a:t>
                      </a:r>
                    </a:p>
                  </a:txBody>
                  <a:tcPr anchor="ctr"/>
                </a:tc>
                <a:tc>
                  <a:txBody>
                    <a:bodyPr/>
                    <a:lstStyle/>
                    <a:p>
                      <a:pPr algn="ctr"/>
                      <a:r>
                        <a:rPr kumimoji="0" lang="es-ES" sz="3600" kern="1200" dirty="0" err="1">
                          <a:solidFill>
                            <a:schemeClr val="tx1"/>
                          </a:solidFill>
                          <a:effectLst/>
                          <a:latin typeface="Calibri" panose="020F0502020204030204" pitchFamily="34" charset="0"/>
                          <a:ea typeface="+mn-ea"/>
                          <a:cs typeface="Calibri" panose="020F0502020204030204" pitchFamily="34" charset="0"/>
                        </a:rPr>
                        <a:t>Employees</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endParaRPr lang="en-GB" sz="3600" dirty="0">
                        <a:solidFill>
                          <a:srgbClr val="212121"/>
                        </a:solidFill>
                        <a:effectLst/>
                        <a:latin typeface="Calibri" panose="020F0502020204030204" pitchFamily="34" charset="0"/>
                        <a:cs typeface="Calibri" panose="020F0502020204030204" pitchFamily="34" charset="0"/>
                      </a:endParaRPr>
                    </a:p>
                    <a:p>
                      <a:pPr algn="ctr"/>
                      <a:r>
                        <a:rPr lang="en-GB" sz="3600" dirty="0">
                          <a:solidFill>
                            <a:srgbClr val="212121"/>
                          </a:solidFill>
                          <a:effectLst/>
                          <a:latin typeface="Calibri" panose="020F0502020204030204" pitchFamily="34" charset="0"/>
                          <a:cs typeface="Calibri" panose="020F0502020204030204" pitchFamily="34" charset="0"/>
                        </a:rPr>
                        <a:t>UMA social worker </a:t>
                      </a:r>
                    </a:p>
                    <a:p>
                      <a:pPr algn="ctr"/>
                      <a:endParaRPr lang="es-ES" sz="3600" dirty="0">
                        <a:effectLst/>
                        <a:latin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Spain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492262504"/>
                  </a:ext>
                </a:extLst>
              </a:tr>
              <a:tr h="1693698">
                <a:tc>
                  <a:txBody>
                    <a:bodyPr/>
                    <a:lstStyle/>
                    <a:p>
                      <a:pPr algn="ctr"/>
                      <a:r>
                        <a:rPr lang="es-ES" sz="3600" dirty="0">
                          <a:latin typeface="Calibri" panose="020F0502020204030204" pitchFamily="34" charset="0"/>
                          <a:cs typeface="Calibri" panose="020F0502020204030204" pitchFamily="34" charset="0"/>
                        </a:rPr>
                        <a:t>8</a:t>
                      </a:r>
                    </a:p>
                  </a:txBody>
                  <a:tcPr anchor="ctr"/>
                </a:tc>
                <a:tc>
                  <a:txBody>
                    <a:bodyPr/>
                    <a:lstStyle/>
                    <a:p>
                      <a:pPr algn="ctr"/>
                      <a:r>
                        <a:rPr kumimoji="0" lang="es-ES" sz="3600" kern="1200" dirty="0" err="1">
                          <a:solidFill>
                            <a:schemeClr val="tx1"/>
                          </a:solidFill>
                          <a:effectLst/>
                          <a:latin typeface="Calibri" panose="020F0502020204030204" pitchFamily="34" charset="0"/>
                          <a:ea typeface="+mn-ea"/>
                          <a:cs typeface="Calibri" panose="020F0502020204030204" pitchFamily="34" charset="0"/>
                        </a:rPr>
                        <a:t>Employees</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tc>
                <a:tc>
                  <a:txBody>
                    <a:bodyPr/>
                    <a:lstStyle/>
                    <a:p>
                      <a:pPr algn="ctr">
                        <a:spcAft>
                          <a:spcPts val="0"/>
                        </a:spcAft>
                      </a:pPr>
                      <a:endParaRPr lang="en-GB" sz="3600" dirty="0">
                        <a:solidFill>
                          <a:srgbClr val="212121"/>
                        </a:solidFill>
                        <a:effectLst/>
                        <a:latin typeface="Calibri" panose="020F0502020204030204" pitchFamily="34" charset="0"/>
                        <a:cs typeface="Calibri" panose="020F0502020204030204" pitchFamily="34" charset="0"/>
                      </a:endParaRPr>
                    </a:p>
                    <a:p>
                      <a:pPr algn="ctr">
                        <a:spcAft>
                          <a:spcPts val="0"/>
                        </a:spcAft>
                      </a:pPr>
                      <a:r>
                        <a:rPr lang="en-GB" sz="3600" dirty="0">
                          <a:solidFill>
                            <a:srgbClr val="212121"/>
                          </a:solidFill>
                          <a:effectLst/>
                          <a:latin typeface="Calibri" panose="020F0502020204030204" pitchFamily="34" charset="0"/>
                          <a:cs typeface="Calibri" panose="020F0502020204030204" pitchFamily="34" charset="0"/>
                        </a:rPr>
                        <a:t>Manager of access </a:t>
                      </a:r>
                    </a:p>
                    <a:p>
                      <a:pPr algn="ctr">
                        <a:spcAft>
                          <a:spcPts val="0"/>
                        </a:spcAft>
                      </a:pP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Spain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15000"/>
                        </a:lnSpc>
                        <a:spcAft>
                          <a:spcPts val="600"/>
                        </a:spcAft>
                      </a:pPr>
                      <a:r>
                        <a:rPr lang="es-ES" sz="3600" dirty="0" err="1">
                          <a:effectLst/>
                          <a:latin typeface="Calibri" panose="020F0502020204030204" pitchFamily="34" charset="0"/>
                          <a:ea typeface="Calibri" panose="020F0502020204030204" pitchFamily="34" charset="0"/>
                          <a:cs typeface="Calibri" panose="020F0502020204030204" pitchFamily="34" charset="0"/>
                        </a:rPr>
                        <a:t>Female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661719257"/>
                  </a:ext>
                </a:extLst>
              </a:tr>
              <a:tr h="1693698">
                <a:tc>
                  <a:txBody>
                    <a:bodyPr/>
                    <a:lstStyle/>
                    <a:p>
                      <a:pPr algn="ctr"/>
                      <a:r>
                        <a:rPr lang="es-ES" sz="3600" dirty="0">
                          <a:latin typeface="Calibri" panose="020F0502020204030204" pitchFamily="34" charset="0"/>
                          <a:cs typeface="Calibri" panose="020F0502020204030204" pitchFamily="34" charset="0"/>
                        </a:rPr>
                        <a:t>9</a:t>
                      </a:r>
                    </a:p>
                  </a:txBody>
                  <a:tcPr anchor="ctr">
                    <a:lnB w="12700" cap="flat" cmpd="sng" algn="ctr">
                      <a:solidFill>
                        <a:schemeClr val="tx1"/>
                      </a:solidFill>
                      <a:prstDash val="solid"/>
                      <a:round/>
                      <a:headEnd type="none" w="med" len="med"/>
                      <a:tailEnd type="none" w="med" len="med"/>
                    </a:lnB>
                  </a:tcPr>
                </a:tc>
                <a:tc>
                  <a:txBody>
                    <a:bodyPr/>
                    <a:lstStyle/>
                    <a:p>
                      <a:pPr algn="ctr"/>
                      <a:r>
                        <a:rPr kumimoji="0" lang="es-ES" sz="3600" kern="1200" dirty="0" err="1">
                          <a:solidFill>
                            <a:schemeClr val="tx1"/>
                          </a:solidFill>
                          <a:effectLst/>
                          <a:latin typeface="Calibri" panose="020F0502020204030204" pitchFamily="34" charset="0"/>
                          <a:ea typeface="+mn-ea"/>
                          <a:cs typeface="Calibri" panose="020F0502020204030204" pitchFamily="34" charset="0"/>
                        </a:rPr>
                        <a:t>Employees</a:t>
                      </a:r>
                      <a:r>
                        <a:rPr lang="es-ES" sz="3600" dirty="0">
                          <a:effectLst/>
                          <a:latin typeface="Calibri" panose="020F0502020204030204" pitchFamily="34" charset="0"/>
                          <a:cs typeface="Calibri" panose="020F0502020204030204" pitchFamily="34" charset="0"/>
                        </a:rPr>
                        <a:t> </a:t>
                      </a:r>
                      <a:endParaRPr lang="es-ES" sz="3600" dirty="0">
                        <a:latin typeface="Calibri" panose="020F0502020204030204" pitchFamily="34" charset="0"/>
                        <a:cs typeface="Calibri" panose="020F0502020204030204" pitchFamily="34" charset="0"/>
                      </a:endParaRPr>
                    </a:p>
                  </a:txBody>
                  <a:tcPr anchor="ctr">
                    <a:lnB w="12700" cap="flat" cmpd="sng" algn="ctr">
                      <a:solidFill>
                        <a:schemeClr val="tx1"/>
                      </a:solidFill>
                      <a:prstDash val="solid"/>
                      <a:round/>
                      <a:headEnd type="none" w="med" len="med"/>
                      <a:tailEnd type="none" w="med" len="med"/>
                    </a:lnB>
                  </a:tcPr>
                </a:tc>
                <a:tc>
                  <a:txBody>
                    <a:bodyPr/>
                    <a:lstStyle/>
                    <a:p>
                      <a:pPr algn="ctr">
                        <a:spcAft>
                          <a:spcPts val="0"/>
                        </a:spcAft>
                      </a:pPr>
                      <a:r>
                        <a:rPr lang="en-GB" sz="3600" dirty="0">
                          <a:solidFill>
                            <a:srgbClr val="212121"/>
                          </a:solidFill>
                          <a:effectLst/>
                          <a:latin typeface="Calibri" panose="020F0502020204030204" pitchFamily="34" charset="0"/>
                          <a:cs typeface="Calibri" panose="020F0502020204030204" pitchFamily="34" charset="0"/>
                        </a:rPr>
                        <a:t> </a:t>
                      </a:r>
                      <a:r>
                        <a:rPr lang="es-ES" sz="3600" dirty="0">
                          <a:effectLst/>
                          <a:latin typeface="Calibri" panose="020F0502020204030204" pitchFamily="34" charset="0"/>
                          <a:cs typeface="Calibri" panose="020F0502020204030204" pitchFamily="34" charset="0"/>
                        </a:rPr>
                        <a:t> </a:t>
                      </a:r>
                    </a:p>
                    <a:p>
                      <a:pPr algn="ctr">
                        <a:spcAft>
                          <a:spcPts val="0"/>
                        </a:spcAft>
                      </a:pPr>
                      <a:r>
                        <a:rPr lang="en-GB" sz="3600" dirty="0">
                          <a:effectLst/>
                          <a:latin typeface="Calibri" panose="020F0502020204030204" pitchFamily="34" charset="0"/>
                          <a:ea typeface="Calibri" panose="020F0502020204030204" pitchFamily="34" charset="0"/>
                          <a:cs typeface="Calibri" panose="020F0502020204030204" pitchFamily="34" charset="0"/>
                        </a:rPr>
                        <a:t>Scholarship manager.</a:t>
                      </a:r>
                    </a:p>
                    <a:p>
                      <a:pPr algn="ctr">
                        <a:spcAft>
                          <a:spcPts val="0"/>
                        </a:spcAft>
                      </a:pP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ctr">
                        <a:lnSpc>
                          <a:spcPct val="115000"/>
                        </a:lnSpc>
                        <a:spcAft>
                          <a:spcPts val="600"/>
                        </a:spcAft>
                      </a:pPr>
                      <a:r>
                        <a:rPr kumimoji="0" lang="en-GB" sz="3600" kern="1200" dirty="0">
                          <a:solidFill>
                            <a:schemeClr val="tx1"/>
                          </a:solidFill>
                          <a:effectLst/>
                          <a:latin typeface="Calibri" panose="020F0502020204030204" pitchFamily="34" charset="0"/>
                          <a:ea typeface="+mn-ea"/>
                          <a:cs typeface="Calibri" panose="020F0502020204030204" pitchFamily="34" charset="0"/>
                        </a:rPr>
                        <a:t>Spain</a:t>
                      </a:r>
                      <a:r>
                        <a:rPr lang="es-ES" sz="3600" dirty="0">
                          <a:effectLst/>
                          <a:latin typeface="Calibri" panose="020F0502020204030204" pitchFamily="34" charset="0"/>
                          <a:cs typeface="Calibri" panose="020F0502020204030204" pitchFamily="34" charset="0"/>
                        </a:rPr>
                        <a:t> </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600"/>
                        </a:spcAft>
                      </a:pPr>
                      <a:r>
                        <a:rPr lang="es-ES" sz="3600" dirty="0" err="1">
                          <a:effectLst/>
                          <a:latin typeface="Calibri" panose="020F0502020204030204" pitchFamily="34" charset="0"/>
                          <a:cs typeface="Calibri" panose="020F0502020204030204" pitchFamily="34" charset="0"/>
                        </a:rPr>
                        <a:t>Male</a:t>
                      </a:r>
                      <a:endParaRPr lang="es-ES" sz="3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4560142"/>
                  </a:ext>
                </a:extLst>
              </a:tr>
            </a:tbl>
          </a:graphicData>
        </a:graphic>
      </p:graphicFrame>
    </p:spTree>
    <p:extLst>
      <p:ext uri="{BB962C8B-B14F-4D97-AF65-F5344CB8AC3E}">
        <p14:creationId xmlns:p14="http://schemas.microsoft.com/office/powerpoint/2010/main" val="69017609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384</TotalTime>
  <Words>613</Words>
  <Application>Microsoft Office PowerPoint</Application>
  <PresentationFormat>Personalizado</PresentationFormat>
  <Paragraphs>94</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             INTERCULTURAL MEDIATOR. STUDY BASED ON THE NECESSITIES ABOUT THIS FIGURE IN THE UNIVERSITY OF MÁLAGA.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Intercultural mediator. Study based on the necessities about this figure in the University of Málaga.</dc:title>
  <dc:creator>Microsoft Office User</dc:creator>
  <cp:lastModifiedBy>Gianluigi Moscato</cp:lastModifiedBy>
  <cp:revision>28</cp:revision>
  <dcterms:created xsi:type="dcterms:W3CDTF">2019-05-29T08:35:37Z</dcterms:created>
  <dcterms:modified xsi:type="dcterms:W3CDTF">2019-06-18T09:57:52Z</dcterms:modified>
</cp:coreProperties>
</file>