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24"/>
  </p:notesMasterIdLst>
  <p:sldIdLst>
    <p:sldId id="257" r:id="rId2"/>
    <p:sldId id="258" r:id="rId3"/>
    <p:sldId id="262" r:id="rId4"/>
    <p:sldId id="261" r:id="rId5"/>
    <p:sldId id="260" r:id="rId6"/>
    <p:sldId id="263" r:id="rId7"/>
    <p:sldId id="264" r:id="rId8"/>
    <p:sldId id="265" r:id="rId9"/>
    <p:sldId id="268" r:id="rId10"/>
    <p:sldId id="266" r:id="rId11"/>
    <p:sldId id="267" r:id="rId12"/>
    <p:sldId id="269" r:id="rId13"/>
    <p:sldId id="270" r:id="rId14"/>
    <p:sldId id="271" r:id="rId15"/>
    <p:sldId id="273" r:id="rId16"/>
    <p:sldId id="272" r:id="rId17"/>
    <p:sldId id="274" r:id="rId18"/>
    <p:sldId id="275" r:id="rId19"/>
    <p:sldId id="276" r:id="rId20"/>
    <p:sldId id="277" r:id="rId21"/>
    <p:sldId id="278" r:id="rId22"/>
    <p:sldId id="279" r:id="rId2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644E"/>
    <a:srgbClr val="AAA4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80" d="100"/>
          <a:sy n="80" d="100"/>
        </p:scale>
        <p:origin x="-960" y="72"/>
      </p:cViewPr>
      <p:guideLst>
        <p:guide orient="horz" pos="2160"/>
        <p:guide pos="2880"/>
      </p:guideLst>
    </p:cSldViewPr>
  </p:slideViewPr>
  <p:notesTextViewPr>
    <p:cViewPr>
      <p:scale>
        <a:sx n="1" d="1"/>
        <a:sy n="1" d="1"/>
      </p:scale>
      <p:origin x="0" y="0"/>
    </p:cViewPr>
  </p:notesTextViewPr>
  <p:notesViewPr>
    <p:cSldViewPr>
      <p:cViewPr varScale="1">
        <p:scale>
          <a:sx n="54" d="100"/>
          <a:sy n="54" d="100"/>
        </p:scale>
        <p:origin x="-282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UARIO\Desktop\TRABAJOS%20CASA\LUIS\Beta%20mobility\DATOS\2011%20wages_trimming%201000\Bonferroni_wag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USUARIO\Desktop\TRABAJOS%20CASA\LUIS\Beta%20mobility\DATOS\2011%20wages_trimming%201000\Bonferroni_wage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atos\Elena\articulos%20y%20congresos%20en%20marcha\LUIS\Beta%20mobility\DATOS\ponderaciones.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USUARIO\Desktop\TRABAJOS%20CASA\LUIS\Beta%20mobility\DATOS\2011%20wages_trimming%201000\Bonferroni_wage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USUARIO\Desktop\TRABAJOS%20CASA\LUIS\Beta%20mobility\DATOS\2011%20wages_trimming%201000\Bonferroni_wage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USUARIO\Desktop\TRABAJOS%20CASA\LUIS\Beta%20mobility\DATOS\2011%20wages_trimming%201000\TOTAL_INDICES_elaborado_employe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USUARIO\Desktop\TRABAJOS%20CASA\LUIS\Beta%20mobility\DATOS\2011self%20interest_trimming%201000\TOTAL_INDICES_elaborado_self.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LU</a:t>
            </a:r>
          </a:p>
        </c:rich>
      </c:tx>
      <c:layout>
        <c:manualLayout>
          <c:xMode val="edge"/>
          <c:yMode val="edge"/>
          <c:x val="0.47407585709817363"/>
          <c:y val="2.8571428571428571E-2"/>
        </c:manualLayout>
      </c:layout>
      <c:overlay val="0"/>
    </c:title>
    <c:autoTitleDeleted val="0"/>
    <c:plotArea>
      <c:layout>
        <c:manualLayout>
          <c:layoutTarget val="inner"/>
          <c:xMode val="edge"/>
          <c:yMode val="edge"/>
          <c:x val="0.10847854615999088"/>
          <c:y val="0.10864035087719298"/>
          <c:w val="0.8617479744379779"/>
          <c:h val="0.67362032048625498"/>
        </c:manualLayout>
      </c:layout>
      <c:scatterChart>
        <c:scatterStyle val="smoothMarker"/>
        <c:varyColors val="0"/>
        <c:ser>
          <c:idx val="0"/>
          <c:order val="0"/>
          <c:tx>
            <c:strRef>
              <c:f>LU!$G$1</c:f>
              <c:strCache>
                <c:ptCount val="1"/>
                <c:pt idx="0">
                  <c:v>B2007</c:v>
                </c:pt>
              </c:strCache>
            </c:strRef>
          </c:tx>
          <c:spPr>
            <a:ln>
              <a:solidFill>
                <a:srgbClr val="AAA48C"/>
              </a:solidFill>
            </a:ln>
          </c:spPr>
          <c:marker>
            <c:symbol val="none"/>
          </c:marker>
          <c:xVal>
            <c:numRef>
              <c:f>LU!$A$2:$A$2274</c:f>
              <c:numCache>
                <c:formatCode>Estándar</c:formatCode>
                <c:ptCount val="2273"/>
                <c:pt idx="0">
                  <c:v>0</c:v>
                </c:pt>
                <c:pt idx="1">
                  <c:v>1.6059999999999999E-5</c:v>
                </c:pt>
                <c:pt idx="2">
                  <c:v>7.6320000000000001E-5</c:v>
                </c:pt>
                <c:pt idx="3">
                  <c:v>8.6370000000000001E-5</c:v>
                </c:pt>
                <c:pt idx="4">
                  <c:v>1.45E-4</c:v>
                </c:pt>
                <c:pt idx="5">
                  <c:v>1.6286E-4</c:v>
                </c:pt>
                <c:pt idx="6">
                  <c:v>2.4411999999999999E-4</c:v>
                </c:pt>
                <c:pt idx="7">
                  <c:v>2.1178299999999998E-3</c:v>
                </c:pt>
                <c:pt idx="8">
                  <c:v>2.26691E-3</c:v>
                </c:pt>
                <c:pt idx="9">
                  <c:v>4.7212499999999998E-3</c:v>
                </c:pt>
                <c:pt idx="10">
                  <c:v>4.9890999999999998E-3</c:v>
                </c:pt>
                <c:pt idx="11">
                  <c:v>9.8708700000000003E-3</c:v>
                </c:pt>
                <c:pt idx="12">
                  <c:v>1.002081E-2</c:v>
                </c:pt>
                <c:pt idx="13">
                  <c:v>1.002691E-2</c:v>
                </c:pt>
                <c:pt idx="14">
                  <c:v>1.2674909999999999E-2</c:v>
                </c:pt>
                <c:pt idx="15">
                  <c:v>1.268158E-2</c:v>
                </c:pt>
                <c:pt idx="16">
                  <c:v>1.283812E-2</c:v>
                </c:pt>
                <c:pt idx="17">
                  <c:v>1.288186E-2</c:v>
                </c:pt>
                <c:pt idx="18">
                  <c:v>1.3093860000000001E-2</c:v>
                </c:pt>
                <c:pt idx="19">
                  <c:v>1.315742E-2</c:v>
                </c:pt>
                <c:pt idx="20">
                  <c:v>1.320377E-2</c:v>
                </c:pt>
                <c:pt idx="21">
                  <c:v>1.3309049999999999E-2</c:v>
                </c:pt>
                <c:pt idx="22">
                  <c:v>1.3455740000000001E-2</c:v>
                </c:pt>
                <c:pt idx="23">
                  <c:v>1.346576E-2</c:v>
                </c:pt>
                <c:pt idx="24">
                  <c:v>1.347949E-2</c:v>
                </c:pt>
                <c:pt idx="25">
                  <c:v>1.36454E-2</c:v>
                </c:pt>
                <c:pt idx="26">
                  <c:v>1.3653810000000001E-2</c:v>
                </c:pt>
                <c:pt idx="27">
                  <c:v>1.36639E-2</c:v>
                </c:pt>
                <c:pt idx="28">
                  <c:v>1.367515E-2</c:v>
                </c:pt>
                <c:pt idx="29">
                  <c:v>1.367764E-2</c:v>
                </c:pt>
                <c:pt idx="30">
                  <c:v>1.3688570000000001E-2</c:v>
                </c:pt>
                <c:pt idx="31">
                  <c:v>1.370436E-2</c:v>
                </c:pt>
                <c:pt idx="32">
                  <c:v>1.3857589999999999E-2</c:v>
                </c:pt>
                <c:pt idx="33">
                  <c:v>1.3942380000000001E-2</c:v>
                </c:pt>
                <c:pt idx="34">
                  <c:v>1.396936E-2</c:v>
                </c:pt>
                <c:pt idx="35">
                  <c:v>1.4083699999999999E-2</c:v>
                </c:pt>
                <c:pt idx="36">
                  <c:v>1.411138E-2</c:v>
                </c:pt>
                <c:pt idx="37">
                  <c:v>1.4121099999999999E-2</c:v>
                </c:pt>
                <c:pt idx="38">
                  <c:v>1.4147699999999999E-2</c:v>
                </c:pt>
                <c:pt idx="39">
                  <c:v>1.6120599999999999E-2</c:v>
                </c:pt>
                <c:pt idx="40">
                  <c:v>1.6140390000000001E-2</c:v>
                </c:pt>
                <c:pt idx="41">
                  <c:v>1.6181000000000001E-2</c:v>
                </c:pt>
                <c:pt idx="42">
                  <c:v>1.656767E-2</c:v>
                </c:pt>
                <c:pt idx="43">
                  <c:v>1.6571539999999999E-2</c:v>
                </c:pt>
                <c:pt idx="44">
                  <c:v>1.6597420000000002E-2</c:v>
                </c:pt>
                <c:pt idx="45">
                  <c:v>1.86698E-2</c:v>
                </c:pt>
                <c:pt idx="46">
                  <c:v>1.868127E-2</c:v>
                </c:pt>
                <c:pt idx="47">
                  <c:v>1.8691670000000001E-2</c:v>
                </c:pt>
                <c:pt idx="48">
                  <c:v>2.1933709999999999E-2</c:v>
                </c:pt>
                <c:pt idx="49">
                  <c:v>2.2032220000000002E-2</c:v>
                </c:pt>
                <c:pt idx="50">
                  <c:v>2.204803E-2</c:v>
                </c:pt>
                <c:pt idx="51">
                  <c:v>2.2054770000000001E-2</c:v>
                </c:pt>
                <c:pt idx="52">
                  <c:v>2.2064589999999999E-2</c:v>
                </c:pt>
                <c:pt idx="53">
                  <c:v>2.206748E-2</c:v>
                </c:pt>
                <c:pt idx="54">
                  <c:v>2.2464129999999999E-2</c:v>
                </c:pt>
                <c:pt idx="55">
                  <c:v>2.2790370000000001E-2</c:v>
                </c:pt>
                <c:pt idx="56">
                  <c:v>2.281354E-2</c:v>
                </c:pt>
                <c:pt idx="57">
                  <c:v>2.2821259999999999E-2</c:v>
                </c:pt>
                <c:pt idx="58">
                  <c:v>2.3033189999999999E-2</c:v>
                </c:pt>
                <c:pt idx="59">
                  <c:v>2.304028E-2</c:v>
                </c:pt>
                <c:pt idx="60">
                  <c:v>2.3352600000000001E-2</c:v>
                </c:pt>
                <c:pt idx="61">
                  <c:v>2.3359109999999999E-2</c:v>
                </c:pt>
                <c:pt idx="62">
                  <c:v>2.3389380000000001E-2</c:v>
                </c:pt>
                <c:pt idx="63">
                  <c:v>2.351893E-2</c:v>
                </c:pt>
                <c:pt idx="64">
                  <c:v>2.3570029999999999E-2</c:v>
                </c:pt>
                <c:pt idx="65">
                  <c:v>2.3593679999999999E-2</c:v>
                </c:pt>
                <c:pt idx="66">
                  <c:v>2.3603180000000001E-2</c:v>
                </c:pt>
                <c:pt idx="67">
                  <c:v>2.3614079999999999E-2</c:v>
                </c:pt>
                <c:pt idx="68">
                  <c:v>2.3777690000000001E-2</c:v>
                </c:pt>
                <c:pt idx="69">
                  <c:v>2.3812980000000001E-2</c:v>
                </c:pt>
                <c:pt idx="70">
                  <c:v>2.3868070000000002E-2</c:v>
                </c:pt>
                <c:pt idx="71">
                  <c:v>2.41234E-2</c:v>
                </c:pt>
                <c:pt idx="72">
                  <c:v>2.4129930000000001E-2</c:v>
                </c:pt>
                <c:pt idx="73">
                  <c:v>2.505692E-2</c:v>
                </c:pt>
                <c:pt idx="74">
                  <c:v>2.9190710000000002E-2</c:v>
                </c:pt>
                <c:pt idx="75">
                  <c:v>2.920878E-2</c:v>
                </c:pt>
                <c:pt idx="76">
                  <c:v>2.9227929999999999E-2</c:v>
                </c:pt>
                <c:pt idx="77">
                  <c:v>2.922978E-2</c:v>
                </c:pt>
                <c:pt idx="78">
                  <c:v>2.923893E-2</c:v>
                </c:pt>
                <c:pt idx="79">
                  <c:v>2.925386E-2</c:v>
                </c:pt>
                <c:pt idx="80">
                  <c:v>2.9264180000000001E-2</c:v>
                </c:pt>
                <c:pt idx="81">
                  <c:v>2.9280279999999999E-2</c:v>
                </c:pt>
                <c:pt idx="82">
                  <c:v>2.9287480000000001E-2</c:v>
                </c:pt>
                <c:pt idx="83">
                  <c:v>2.9565299999999999E-2</c:v>
                </c:pt>
                <c:pt idx="84">
                  <c:v>3.090093E-2</c:v>
                </c:pt>
                <c:pt idx="85">
                  <c:v>3.0920530000000002E-2</c:v>
                </c:pt>
                <c:pt idx="86">
                  <c:v>3.092721E-2</c:v>
                </c:pt>
                <c:pt idx="87">
                  <c:v>3.0933570000000001E-2</c:v>
                </c:pt>
                <c:pt idx="88">
                  <c:v>3.1135779999999998E-2</c:v>
                </c:pt>
                <c:pt idx="89">
                  <c:v>3.1145599999999999E-2</c:v>
                </c:pt>
                <c:pt idx="90">
                  <c:v>3.1315490000000001E-2</c:v>
                </c:pt>
                <c:pt idx="91">
                  <c:v>3.1323200000000002E-2</c:v>
                </c:pt>
                <c:pt idx="92">
                  <c:v>3.1368689999999998E-2</c:v>
                </c:pt>
                <c:pt idx="93">
                  <c:v>3.1372200000000003E-2</c:v>
                </c:pt>
                <c:pt idx="94">
                  <c:v>3.3336060000000001E-2</c:v>
                </c:pt>
                <c:pt idx="95">
                  <c:v>3.3520130000000002E-2</c:v>
                </c:pt>
                <c:pt idx="96">
                  <c:v>3.3528620000000002E-2</c:v>
                </c:pt>
                <c:pt idx="97">
                  <c:v>3.3542009999999997E-2</c:v>
                </c:pt>
                <c:pt idx="98">
                  <c:v>3.3551119999999997E-2</c:v>
                </c:pt>
                <c:pt idx="99">
                  <c:v>3.3573400000000003E-2</c:v>
                </c:pt>
                <c:pt idx="100">
                  <c:v>3.3632700000000001E-2</c:v>
                </c:pt>
                <c:pt idx="101">
                  <c:v>3.3667790000000003E-2</c:v>
                </c:pt>
                <c:pt idx="102">
                  <c:v>3.371387E-2</c:v>
                </c:pt>
                <c:pt idx="103">
                  <c:v>3.3722879999999997E-2</c:v>
                </c:pt>
                <c:pt idx="104">
                  <c:v>3.3725890000000001E-2</c:v>
                </c:pt>
                <c:pt idx="105">
                  <c:v>3.3743929999999998E-2</c:v>
                </c:pt>
                <c:pt idx="106">
                  <c:v>3.3752699999999997E-2</c:v>
                </c:pt>
                <c:pt idx="107">
                  <c:v>3.3759789999999998E-2</c:v>
                </c:pt>
                <c:pt idx="108">
                  <c:v>4.6640760000000003E-2</c:v>
                </c:pt>
                <c:pt idx="109">
                  <c:v>4.6648580000000002E-2</c:v>
                </c:pt>
                <c:pt idx="110">
                  <c:v>4.7201140000000003E-2</c:v>
                </c:pt>
                <c:pt idx="111">
                  <c:v>4.7213390000000001E-2</c:v>
                </c:pt>
                <c:pt idx="112">
                  <c:v>4.7229229999999997E-2</c:v>
                </c:pt>
                <c:pt idx="113">
                  <c:v>5.191308E-2</c:v>
                </c:pt>
                <c:pt idx="114">
                  <c:v>5.6941749999999999E-2</c:v>
                </c:pt>
                <c:pt idx="115">
                  <c:v>5.6996570000000003E-2</c:v>
                </c:pt>
                <c:pt idx="116">
                  <c:v>5.6999630000000003E-2</c:v>
                </c:pt>
                <c:pt idx="117">
                  <c:v>5.7078799999999999E-2</c:v>
                </c:pt>
                <c:pt idx="118">
                  <c:v>5.813364E-2</c:v>
                </c:pt>
                <c:pt idx="119">
                  <c:v>5.8136739999999999E-2</c:v>
                </c:pt>
                <c:pt idx="120">
                  <c:v>5.8553220000000003E-2</c:v>
                </c:pt>
                <c:pt idx="121">
                  <c:v>5.8571560000000002E-2</c:v>
                </c:pt>
                <c:pt idx="122">
                  <c:v>5.858447E-2</c:v>
                </c:pt>
                <c:pt idx="123">
                  <c:v>5.8590789999999997E-2</c:v>
                </c:pt>
                <c:pt idx="124">
                  <c:v>5.8595849999999998E-2</c:v>
                </c:pt>
                <c:pt idx="125">
                  <c:v>5.8609149999999999E-2</c:v>
                </c:pt>
                <c:pt idx="126">
                  <c:v>5.8681329999999997E-2</c:v>
                </c:pt>
                <c:pt idx="127">
                  <c:v>5.8686479999999999E-2</c:v>
                </c:pt>
                <c:pt idx="128">
                  <c:v>5.8695219999999999E-2</c:v>
                </c:pt>
                <c:pt idx="129">
                  <c:v>5.8719149999999998E-2</c:v>
                </c:pt>
                <c:pt idx="130">
                  <c:v>5.8722669999999998E-2</c:v>
                </c:pt>
                <c:pt idx="131">
                  <c:v>5.8731779999999997E-2</c:v>
                </c:pt>
                <c:pt idx="132">
                  <c:v>5.8738539999999999E-2</c:v>
                </c:pt>
                <c:pt idx="133">
                  <c:v>5.8745039999999998E-2</c:v>
                </c:pt>
                <c:pt idx="134">
                  <c:v>5.8748420000000003E-2</c:v>
                </c:pt>
                <c:pt idx="135">
                  <c:v>5.8928550000000003E-2</c:v>
                </c:pt>
                <c:pt idx="136">
                  <c:v>6.1725660000000002E-2</c:v>
                </c:pt>
                <c:pt idx="137">
                  <c:v>6.1822340000000003E-2</c:v>
                </c:pt>
                <c:pt idx="138">
                  <c:v>6.200017E-2</c:v>
                </c:pt>
                <c:pt idx="139">
                  <c:v>6.2748150000000003E-2</c:v>
                </c:pt>
                <c:pt idx="140">
                  <c:v>6.2792210000000001E-2</c:v>
                </c:pt>
                <c:pt idx="141">
                  <c:v>6.2799359999999999E-2</c:v>
                </c:pt>
                <c:pt idx="142">
                  <c:v>6.2820959999999995E-2</c:v>
                </c:pt>
                <c:pt idx="143">
                  <c:v>6.2852560000000002E-2</c:v>
                </c:pt>
                <c:pt idx="144">
                  <c:v>6.2979579999999993E-2</c:v>
                </c:pt>
                <c:pt idx="145">
                  <c:v>6.302133E-2</c:v>
                </c:pt>
                <c:pt idx="146">
                  <c:v>6.3033950000000005E-2</c:v>
                </c:pt>
                <c:pt idx="147">
                  <c:v>6.3064969999999998E-2</c:v>
                </c:pt>
                <c:pt idx="148">
                  <c:v>6.3071409999999994E-2</c:v>
                </c:pt>
                <c:pt idx="149">
                  <c:v>6.3075240000000005E-2</c:v>
                </c:pt>
                <c:pt idx="150">
                  <c:v>6.3078980000000007E-2</c:v>
                </c:pt>
                <c:pt idx="151">
                  <c:v>6.3207849999999996E-2</c:v>
                </c:pt>
                <c:pt idx="152">
                  <c:v>6.3216750000000002E-2</c:v>
                </c:pt>
                <c:pt idx="153">
                  <c:v>6.3254340000000006E-2</c:v>
                </c:pt>
                <c:pt idx="154">
                  <c:v>6.3458570000000006E-2</c:v>
                </c:pt>
                <c:pt idx="155">
                  <c:v>6.3462539999999998E-2</c:v>
                </c:pt>
                <c:pt idx="156">
                  <c:v>6.3490820000000003E-2</c:v>
                </c:pt>
                <c:pt idx="157">
                  <c:v>6.34937E-2</c:v>
                </c:pt>
                <c:pt idx="158">
                  <c:v>6.3506870000000007E-2</c:v>
                </c:pt>
                <c:pt idx="159">
                  <c:v>6.3512029999999997E-2</c:v>
                </c:pt>
                <c:pt idx="160">
                  <c:v>6.5859870000000001E-2</c:v>
                </c:pt>
                <c:pt idx="161">
                  <c:v>6.5890009999999999E-2</c:v>
                </c:pt>
                <c:pt idx="162">
                  <c:v>6.6001779999999996E-2</c:v>
                </c:pt>
                <c:pt idx="163">
                  <c:v>6.6039379999999995E-2</c:v>
                </c:pt>
                <c:pt idx="164">
                  <c:v>6.6070089999999998E-2</c:v>
                </c:pt>
                <c:pt idx="165">
                  <c:v>6.6085030000000003E-2</c:v>
                </c:pt>
                <c:pt idx="166">
                  <c:v>7.1485259999999995E-2</c:v>
                </c:pt>
                <c:pt idx="167">
                  <c:v>7.1490890000000001E-2</c:v>
                </c:pt>
                <c:pt idx="168">
                  <c:v>7.1497359999999996E-2</c:v>
                </c:pt>
                <c:pt idx="169">
                  <c:v>7.6753619999999995E-2</c:v>
                </c:pt>
                <c:pt idx="170">
                  <c:v>7.6766180000000003E-2</c:v>
                </c:pt>
                <c:pt idx="171">
                  <c:v>7.677987E-2</c:v>
                </c:pt>
                <c:pt idx="172">
                  <c:v>7.7081049999999998E-2</c:v>
                </c:pt>
                <c:pt idx="173">
                  <c:v>7.708769E-2</c:v>
                </c:pt>
                <c:pt idx="174">
                  <c:v>7.7148649999999999E-2</c:v>
                </c:pt>
                <c:pt idx="175">
                  <c:v>7.7156290000000002E-2</c:v>
                </c:pt>
                <c:pt idx="176">
                  <c:v>7.7300530000000006E-2</c:v>
                </c:pt>
                <c:pt idx="177">
                  <c:v>7.7332819999999997E-2</c:v>
                </c:pt>
                <c:pt idx="178">
                  <c:v>7.7386880000000005E-2</c:v>
                </c:pt>
                <c:pt idx="179">
                  <c:v>7.7396919999999994E-2</c:v>
                </c:pt>
                <c:pt idx="180">
                  <c:v>7.7408249999999998E-2</c:v>
                </c:pt>
                <c:pt idx="181">
                  <c:v>7.7416659999999998E-2</c:v>
                </c:pt>
                <c:pt idx="182">
                  <c:v>7.744036E-2</c:v>
                </c:pt>
                <c:pt idx="183">
                  <c:v>7.7451859999999997E-2</c:v>
                </c:pt>
                <c:pt idx="184">
                  <c:v>7.7584940000000005E-2</c:v>
                </c:pt>
                <c:pt idx="185">
                  <c:v>7.7637899999999996E-2</c:v>
                </c:pt>
                <c:pt idx="186">
                  <c:v>7.7696109999999999E-2</c:v>
                </c:pt>
                <c:pt idx="187">
                  <c:v>7.780347E-2</c:v>
                </c:pt>
                <c:pt idx="188">
                  <c:v>7.7835920000000003E-2</c:v>
                </c:pt>
                <c:pt idx="189">
                  <c:v>7.7845979999999995E-2</c:v>
                </c:pt>
                <c:pt idx="190">
                  <c:v>8.0060140000000002E-2</c:v>
                </c:pt>
                <c:pt idx="191">
                  <c:v>8.0279249999999996E-2</c:v>
                </c:pt>
                <c:pt idx="192">
                  <c:v>8.033506E-2</c:v>
                </c:pt>
                <c:pt idx="193">
                  <c:v>8.6934269999999994E-2</c:v>
                </c:pt>
                <c:pt idx="194">
                  <c:v>8.7124300000000002E-2</c:v>
                </c:pt>
                <c:pt idx="195">
                  <c:v>8.9190690000000003E-2</c:v>
                </c:pt>
                <c:pt idx="196">
                  <c:v>8.9444979999999993E-2</c:v>
                </c:pt>
                <c:pt idx="197">
                  <c:v>8.9458759999999998E-2</c:v>
                </c:pt>
                <c:pt idx="198">
                  <c:v>9.3349390000000004E-2</c:v>
                </c:pt>
                <c:pt idx="199">
                  <c:v>9.3362780000000006E-2</c:v>
                </c:pt>
                <c:pt idx="200">
                  <c:v>9.3369740000000007E-2</c:v>
                </c:pt>
                <c:pt idx="201">
                  <c:v>9.337898E-2</c:v>
                </c:pt>
                <c:pt idx="202">
                  <c:v>9.3385469999999998E-2</c:v>
                </c:pt>
                <c:pt idx="203">
                  <c:v>9.3399339999999997E-2</c:v>
                </c:pt>
                <c:pt idx="204">
                  <c:v>9.3434009999999998E-2</c:v>
                </c:pt>
                <c:pt idx="205">
                  <c:v>9.3445260000000002E-2</c:v>
                </c:pt>
                <c:pt idx="206">
                  <c:v>9.3450920000000007E-2</c:v>
                </c:pt>
                <c:pt idx="207">
                  <c:v>9.3483659999999996E-2</c:v>
                </c:pt>
                <c:pt idx="208">
                  <c:v>9.3485540000000006E-2</c:v>
                </c:pt>
                <c:pt idx="209">
                  <c:v>9.3488479999999999E-2</c:v>
                </c:pt>
                <c:pt idx="210">
                  <c:v>9.3498830000000005E-2</c:v>
                </c:pt>
                <c:pt idx="211">
                  <c:v>9.3598280000000006E-2</c:v>
                </c:pt>
                <c:pt idx="212">
                  <c:v>9.3636380000000005E-2</c:v>
                </c:pt>
                <c:pt idx="213">
                  <c:v>9.3640039999999994E-2</c:v>
                </c:pt>
                <c:pt idx="214">
                  <c:v>9.3646969999999996E-2</c:v>
                </c:pt>
                <c:pt idx="215">
                  <c:v>9.6265470000000006E-2</c:v>
                </c:pt>
                <c:pt idx="216">
                  <c:v>9.6278849999999999E-2</c:v>
                </c:pt>
                <c:pt idx="217">
                  <c:v>9.6328780000000003E-2</c:v>
                </c:pt>
                <c:pt idx="218">
                  <c:v>9.6360219999999996E-2</c:v>
                </c:pt>
                <c:pt idx="219">
                  <c:v>9.6371109999999996E-2</c:v>
                </c:pt>
                <c:pt idx="220">
                  <c:v>9.6374009999999996E-2</c:v>
                </c:pt>
                <c:pt idx="221">
                  <c:v>9.6384070000000002E-2</c:v>
                </c:pt>
                <c:pt idx="222">
                  <c:v>9.6741999999999995E-2</c:v>
                </c:pt>
                <c:pt idx="223">
                  <c:v>0.10274626000000001</c:v>
                </c:pt>
                <c:pt idx="224">
                  <c:v>0.10277229</c:v>
                </c:pt>
                <c:pt idx="225">
                  <c:v>0.10479520000000001</c:v>
                </c:pt>
                <c:pt idx="226">
                  <c:v>0.10479864</c:v>
                </c:pt>
                <c:pt idx="227">
                  <c:v>0.10515074000000001</c:v>
                </c:pt>
                <c:pt idx="228">
                  <c:v>0.10515305</c:v>
                </c:pt>
                <c:pt idx="229">
                  <c:v>0.10521308</c:v>
                </c:pt>
                <c:pt idx="230">
                  <c:v>0.10563337</c:v>
                </c:pt>
                <c:pt idx="231">
                  <c:v>0.10563764</c:v>
                </c:pt>
                <c:pt idx="232">
                  <c:v>0.10564439</c:v>
                </c:pt>
                <c:pt idx="233">
                  <c:v>0.10565031</c:v>
                </c:pt>
                <c:pt idx="234">
                  <c:v>0.10565191</c:v>
                </c:pt>
                <c:pt idx="235">
                  <c:v>0.10567082999999999</c:v>
                </c:pt>
                <c:pt idx="236">
                  <c:v>0.10582146000000001</c:v>
                </c:pt>
                <c:pt idx="237">
                  <c:v>0.10582912</c:v>
                </c:pt>
                <c:pt idx="238">
                  <c:v>0.10583753999999999</c:v>
                </c:pt>
                <c:pt idx="239">
                  <c:v>0.10585052</c:v>
                </c:pt>
                <c:pt idx="240">
                  <c:v>0.10585926</c:v>
                </c:pt>
                <c:pt idx="241">
                  <c:v>0.10587328</c:v>
                </c:pt>
                <c:pt idx="242">
                  <c:v>0.10587972</c:v>
                </c:pt>
                <c:pt idx="243">
                  <c:v>0.10589155</c:v>
                </c:pt>
                <c:pt idx="244">
                  <c:v>0.10590666999999999</c:v>
                </c:pt>
                <c:pt idx="245">
                  <c:v>0.11004833</c:v>
                </c:pt>
                <c:pt idx="246">
                  <c:v>0.11005732999999999</c:v>
                </c:pt>
                <c:pt idx="247">
                  <c:v>0.11006699</c:v>
                </c:pt>
                <c:pt idx="248">
                  <c:v>0.11007375</c:v>
                </c:pt>
                <c:pt idx="249">
                  <c:v>0.11010685000000001</c:v>
                </c:pt>
                <c:pt idx="250">
                  <c:v>0.11011103999999999</c:v>
                </c:pt>
                <c:pt idx="251">
                  <c:v>0.11014719000000001</c:v>
                </c:pt>
                <c:pt idx="252">
                  <c:v>0.11015613</c:v>
                </c:pt>
                <c:pt idx="253">
                  <c:v>0.11047585</c:v>
                </c:pt>
                <c:pt idx="254">
                  <c:v>0.11049207</c:v>
                </c:pt>
                <c:pt idx="255">
                  <c:v>0.11053301</c:v>
                </c:pt>
                <c:pt idx="256">
                  <c:v>0.11054195</c:v>
                </c:pt>
                <c:pt idx="257">
                  <c:v>0.11054522999999999</c:v>
                </c:pt>
                <c:pt idx="258">
                  <c:v>0.11057503</c:v>
                </c:pt>
                <c:pt idx="259">
                  <c:v>0.11442786000000001</c:v>
                </c:pt>
                <c:pt idx="260">
                  <c:v>0.11443644</c:v>
                </c:pt>
                <c:pt idx="261">
                  <c:v>0.11444834</c:v>
                </c:pt>
                <c:pt idx="262">
                  <c:v>0.12441595</c:v>
                </c:pt>
                <c:pt idx="263">
                  <c:v>0.13689372</c:v>
                </c:pt>
                <c:pt idx="264">
                  <c:v>0.13720599</c:v>
                </c:pt>
                <c:pt idx="265">
                  <c:v>0.13720863999999999</c:v>
                </c:pt>
                <c:pt idx="266">
                  <c:v>0.13725661</c:v>
                </c:pt>
                <c:pt idx="267">
                  <c:v>0.13726036</c:v>
                </c:pt>
                <c:pt idx="268">
                  <c:v>0.13824592999999999</c:v>
                </c:pt>
                <c:pt idx="269">
                  <c:v>0.13825551999999999</c:v>
                </c:pt>
                <c:pt idx="270">
                  <c:v>0.13826214000000001</c:v>
                </c:pt>
                <c:pt idx="271">
                  <c:v>0.13827054</c:v>
                </c:pt>
                <c:pt idx="272">
                  <c:v>0.13833313</c:v>
                </c:pt>
                <c:pt idx="273">
                  <c:v>0.13838291</c:v>
                </c:pt>
                <c:pt idx="274">
                  <c:v>0.13838752000000001</c:v>
                </c:pt>
                <c:pt idx="275">
                  <c:v>0.13847138000000001</c:v>
                </c:pt>
                <c:pt idx="276">
                  <c:v>0.13857617999999999</c:v>
                </c:pt>
                <c:pt idx="277">
                  <c:v>0.13859648999999999</c:v>
                </c:pt>
                <c:pt idx="278">
                  <c:v>0.14684258</c:v>
                </c:pt>
                <c:pt idx="279">
                  <c:v>0.1468807</c:v>
                </c:pt>
                <c:pt idx="280">
                  <c:v>0.147148</c:v>
                </c:pt>
                <c:pt idx="281">
                  <c:v>0.14716122000000001</c:v>
                </c:pt>
                <c:pt idx="282">
                  <c:v>0.1471943</c:v>
                </c:pt>
                <c:pt idx="283">
                  <c:v>0.14719792000000001</c:v>
                </c:pt>
                <c:pt idx="284">
                  <c:v>0.14759829999999999</c:v>
                </c:pt>
                <c:pt idx="285">
                  <c:v>0.15099280000000001</c:v>
                </c:pt>
                <c:pt idx="286">
                  <c:v>0.15126740999999999</c:v>
                </c:pt>
                <c:pt idx="287">
                  <c:v>0.1514692</c:v>
                </c:pt>
                <c:pt idx="288">
                  <c:v>0.15266727999999999</c:v>
                </c:pt>
                <c:pt idx="289">
                  <c:v>0.15266784</c:v>
                </c:pt>
                <c:pt idx="290">
                  <c:v>0.15267776999999999</c:v>
                </c:pt>
                <c:pt idx="291">
                  <c:v>0.15273708</c:v>
                </c:pt>
                <c:pt idx="292">
                  <c:v>0.15274863</c:v>
                </c:pt>
                <c:pt idx="293">
                  <c:v>0.15275531000000001</c:v>
                </c:pt>
                <c:pt idx="294">
                  <c:v>0.16408901000000001</c:v>
                </c:pt>
                <c:pt idx="295">
                  <c:v>0.16409665000000001</c:v>
                </c:pt>
                <c:pt idx="296">
                  <c:v>0.16410716</c:v>
                </c:pt>
                <c:pt idx="297">
                  <c:v>0.16411481999999999</c:v>
                </c:pt>
                <c:pt idx="298">
                  <c:v>0.16412129</c:v>
                </c:pt>
                <c:pt idx="299">
                  <c:v>0.16720903000000001</c:v>
                </c:pt>
                <c:pt idx="300">
                  <c:v>0.16735047</c:v>
                </c:pt>
                <c:pt idx="301">
                  <c:v>0.16735974000000001</c:v>
                </c:pt>
                <c:pt idx="302">
                  <c:v>0.16737583</c:v>
                </c:pt>
                <c:pt idx="303">
                  <c:v>0.16738902</c:v>
                </c:pt>
                <c:pt idx="304">
                  <c:v>0.16742845000000001</c:v>
                </c:pt>
                <c:pt idx="305">
                  <c:v>0.16743530000000001</c:v>
                </c:pt>
                <c:pt idx="306">
                  <c:v>0.16744152000000001</c:v>
                </c:pt>
                <c:pt idx="307">
                  <c:v>0.16745905999999999</c:v>
                </c:pt>
                <c:pt idx="308">
                  <c:v>0.16753504</c:v>
                </c:pt>
                <c:pt idx="309">
                  <c:v>0.16753957999999999</c:v>
                </c:pt>
                <c:pt idx="310">
                  <c:v>0.16772029999999999</c:v>
                </c:pt>
                <c:pt idx="311">
                  <c:v>0.16773018000000001</c:v>
                </c:pt>
                <c:pt idx="312">
                  <c:v>0.16777791</c:v>
                </c:pt>
                <c:pt idx="313">
                  <c:v>0.16778465000000001</c:v>
                </c:pt>
                <c:pt idx="314">
                  <c:v>0.16778828000000001</c:v>
                </c:pt>
                <c:pt idx="315">
                  <c:v>0.17186798</c:v>
                </c:pt>
                <c:pt idx="316">
                  <c:v>0.17235036000000001</c:v>
                </c:pt>
                <c:pt idx="317">
                  <c:v>0.17240406999999999</c:v>
                </c:pt>
                <c:pt idx="318">
                  <c:v>0.17242252999999999</c:v>
                </c:pt>
                <c:pt idx="319">
                  <c:v>0.17243522</c:v>
                </c:pt>
                <c:pt idx="320">
                  <c:v>0.17443579000000001</c:v>
                </c:pt>
                <c:pt idx="321">
                  <c:v>0.17444620999999999</c:v>
                </c:pt>
                <c:pt idx="322">
                  <c:v>0.17444900999999999</c:v>
                </c:pt>
                <c:pt idx="323">
                  <c:v>0.17446793999999999</c:v>
                </c:pt>
                <c:pt idx="324">
                  <c:v>0.17451662000000001</c:v>
                </c:pt>
                <c:pt idx="325">
                  <c:v>0.17452604999999999</c:v>
                </c:pt>
                <c:pt idx="326">
                  <c:v>0.1745332</c:v>
                </c:pt>
                <c:pt idx="327">
                  <c:v>0.17456366000000001</c:v>
                </c:pt>
                <c:pt idx="328">
                  <c:v>0.17459611999999999</c:v>
                </c:pt>
                <c:pt idx="329">
                  <c:v>0.17460350999999999</c:v>
                </c:pt>
                <c:pt idx="330">
                  <c:v>0.17486349000000001</c:v>
                </c:pt>
                <c:pt idx="331">
                  <c:v>0.17512348</c:v>
                </c:pt>
                <c:pt idx="332">
                  <c:v>0.17515539999999999</c:v>
                </c:pt>
                <c:pt idx="333">
                  <c:v>0.17516751999999999</c:v>
                </c:pt>
                <c:pt idx="334">
                  <c:v>0.17517334000000001</c:v>
                </c:pt>
                <c:pt idx="335">
                  <c:v>0.17683346999999999</c:v>
                </c:pt>
                <c:pt idx="336">
                  <c:v>0.17685219999999999</c:v>
                </c:pt>
                <c:pt idx="337">
                  <c:v>0.17686091000000001</c:v>
                </c:pt>
                <c:pt idx="338">
                  <c:v>0.17690924999999999</c:v>
                </c:pt>
                <c:pt idx="339">
                  <c:v>0.17691186</c:v>
                </c:pt>
                <c:pt idx="340">
                  <c:v>0.1769183</c:v>
                </c:pt>
                <c:pt idx="341">
                  <c:v>0.17692474</c:v>
                </c:pt>
                <c:pt idx="342">
                  <c:v>0.17720778000000001</c:v>
                </c:pt>
                <c:pt idx="343">
                  <c:v>0.17721424</c:v>
                </c:pt>
                <c:pt idx="344">
                  <c:v>0.17722493</c:v>
                </c:pt>
                <c:pt idx="345">
                  <c:v>0.17723137</c:v>
                </c:pt>
                <c:pt idx="346">
                  <c:v>0.17724260999999999</c:v>
                </c:pt>
                <c:pt idx="347">
                  <c:v>0.17724834</c:v>
                </c:pt>
                <c:pt idx="348">
                  <c:v>0.17725308000000001</c:v>
                </c:pt>
                <c:pt idx="349">
                  <c:v>0.17757949000000001</c:v>
                </c:pt>
                <c:pt idx="350">
                  <c:v>0.18283489</c:v>
                </c:pt>
                <c:pt idx="351">
                  <c:v>0.18284065999999999</c:v>
                </c:pt>
                <c:pt idx="352">
                  <c:v>0.18284807</c:v>
                </c:pt>
                <c:pt idx="353">
                  <c:v>0.18301336000000001</c:v>
                </c:pt>
                <c:pt idx="354">
                  <c:v>0.18316837999999999</c:v>
                </c:pt>
                <c:pt idx="355">
                  <c:v>0.18317444999999999</c:v>
                </c:pt>
                <c:pt idx="356">
                  <c:v>0.18319574</c:v>
                </c:pt>
                <c:pt idx="357">
                  <c:v>0.18319811</c:v>
                </c:pt>
                <c:pt idx="358">
                  <c:v>0.18327019</c:v>
                </c:pt>
                <c:pt idx="359">
                  <c:v>0.18328265999999999</c:v>
                </c:pt>
                <c:pt idx="360">
                  <c:v>0.18329657999999999</c:v>
                </c:pt>
                <c:pt idx="361">
                  <c:v>0.18331642000000001</c:v>
                </c:pt>
                <c:pt idx="362">
                  <c:v>0.18640417000000001</c:v>
                </c:pt>
                <c:pt idx="363">
                  <c:v>0.18642587999999999</c:v>
                </c:pt>
                <c:pt idx="364">
                  <c:v>0.18642913999999999</c:v>
                </c:pt>
                <c:pt idx="365">
                  <c:v>0.18647850999999999</c:v>
                </c:pt>
                <c:pt idx="366">
                  <c:v>0.18649489</c:v>
                </c:pt>
                <c:pt idx="367">
                  <c:v>0.19937584999999999</c:v>
                </c:pt>
                <c:pt idx="368">
                  <c:v>0.19939908000000001</c:v>
                </c:pt>
                <c:pt idx="369">
                  <c:v>0.19951150000000001</c:v>
                </c:pt>
                <c:pt idx="370">
                  <c:v>0.19952142</c:v>
                </c:pt>
                <c:pt idx="371">
                  <c:v>0.19963027999999999</c:v>
                </c:pt>
                <c:pt idx="372">
                  <c:v>0.19963665</c:v>
                </c:pt>
                <c:pt idx="373">
                  <c:v>0.20403205999999999</c:v>
                </c:pt>
                <c:pt idx="374">
                  <c:v>0.20404051000000001</c:v>
                </c:pt>
                <c:pt idx="375">
                  <c:v>0.20406448999999999</c:v>
                </c:pt>
                <c:pt idx="376">
                  <c:v>0.21339944999999999</c:v>
                </c:pt>
                <c:pt idx="377">
                  <c:v>0.21340971</c:v>
                </c:pt>
                <c:pt idx="378">
                  <c:v>0.21343451999999999</c:v>
                </c:pt>
                <c:pt idx="379">
                  <c:v>0.22578261999999999</c:v>
                </c:pt>
                <c:pt idx="380">
                  <c:v>0.22594853000000001</c:v>
                </c:pt>
                <c:pt idx="381">
                  <c:v>0.24347300999999999</c:v>
                </c:pt>
                <c:pt idx="382">
                  <c:v>0.24353317999999999</c:v>
                </c:pt>
                <c:pt idx="383">
                  <c:v>0.24354675000000001</c:v>
                </c:pt>
                <c:pt idx="384">
                  <c:v>0.24355826</c:v>
                </c:pt>
                <c:pt idx="385">
                  <c:v>0.24356669</c:v>
                </c:pt>
                <c:pt idx="386">
                  <c:v>0.24361685</c:v>
                </c:pt>
                <c:pt idx="387">
                  <c:v>0.25141578999999997</c:v>
                </c:pt>
                <c:pt idx="388">
                  <c:v>0.25142430999999998</c:v>
                </c:pt>
                <c:pt idx="389">
                  <c:v>0.25146484000000002</c:v>
                </c:pt>
                <c:pt idx="390">
                  <c:v>0.25147498000000001</c:v>
                </c:pt>
                <c:pt idx="391">
                  <c:v>0.25164737999999998</c:v>
                </c:pt>
                <c:pt idx="392">
                  <c:v>0.2516562</c:v>
                </c:pt>
                <c:pt idx="393">
                  <c:v>0.25166475999999999</c:v>
                </c:pt>
                <c:pt idx="394">
                  <c:v>0.25615980999999999</c:v>
                </c:pt>
                <c:pt idx="395">
                  <c:v>0.25618999999999997</c:v>
                </c:pt>
                <c:pt idx="396">
                  <c:v>0.25626206000000001</c:v>
                </c:pt>
                <c:pt idx="397">
                  <c:v>0.25627633999999999</c:v>
                </c:pt>
                <c:pt idx="398">
                  <c:v>0.25638047000000003</c:v>
                </c:pt>
                <c:pt idx="399">
                  <c:v>0.25669628</c:v>
                </c:pt>
                <c:pt idx="400">
                  <c:v>0.26285463999999997</c:v>
                </c:pt>
                <c:pt idx="401">
                  <c:v>0.27111539000000001</c:v>
                </c:pt>
                <c:pt idx="402">
                  <c:v>0.2711826</c:v>
                </c:pt>
                <c:pt idx="403">
                  <c:v>0.27251168999999997</c:v>
                </c:pt>
                <c:pt idx="404">
                  <c:v>0.27254953999999998</c:v>
                </c:pt>
                <c:pt idx="405">
                  <c:v>0.27255281999999997</c:v>
                </c:pt>
                <c:pt idx="406">
                  <c:v>0.27256930000000001</c:v>
                </c:pt>
                <c:pt idx="407">
                  <c:v>0.27259439000000002</c:v>
                </c:pt>
                <c:pt idx="408">
                  <c:v>0.28091905</c:v>
                </c:pt>
                <c:pt idx="409">
                  <c:v>0.28094005999999999</c:v>
                </c:pt>
                <c:pt idx="410">
                  <c:v>0.28094813000000002</c:v>
                </c:pt>
                <c:pt idx="411">
                  <c:v>0.28099649999999998</c:v>
                </c:pt>
                <c:pt idx="412">
                  <c:v>0.28625276999999999</c:v>
                </c:pt>
                <c:pt idx="413">
                  <c:v>0.28633097000000002</c:v>
                </c:pt>
                <c:pt idx="414">
                  <c:v>0.28635722000000002</c:v>
                </c:pt>
                <c:pt idx="415">
                  <c:v>0.28637647999999999</c:v>
                </c:pt>
                <c:pt idx="416">
                  <c:v>0.28638323999999998</c:v>
                </c:pt>
                <c:pt idx="417">
                  <c:v>0.28638506000000002</c:v>
                </c:pt>
                <c:pt idx="418">
                  <c:v>0.28639366999999999</c:v>
                </c:pt>
                <c:pt idx="419">
                  <c:v>0.28639787</c:v>
                </c:pt>
                <c:pt idx="420">
                  <c:v>0.28803888</c:v>
                </c:pt>
                <c:pt idx="421">
                  <c:v>0.28805312999999999</c:v>
                </c:pt>
                <c:pt idx="422">
                  <c:v>0.28810184999999999</c:v>
                </c:pt>
                <c:pt idx="423">
                  <c:v>0.28810212000000002</c:v>
                </c:pt>
                <c:pt idx="424">
                  <c:v>0.28810722</c:v>
                </c:pt>
                <c:pt idx="425">
                  <c:v>0.28811630999999999</c:v>
                </c:pt>
                <c:pt idx="426">
                  <c:v>0.28812339999999997</c:v>
                </c:pt>
                <c:pt idx="427">
                  <c:v>0.28816107000000002</c:v>
                </c:pt>
                <c:pt idx="428">
                  <c:v>0.28819916000000001</c:v>
                </c:pt>
                <c:pt idx="429">
                  <c:v>0.29017009999999999</c:v>
                </c:pt>
                <c:pt idx="430">
                  <c:v>0.29018989000000001</c:v>
                </c:pt>
                <c:pt idx="431">
                  <c:v>0.29021022000000002</c:v>
                </c:pt>
                <c:pt idx="432">
                  <c:v>0.29990208000000002</c:v>
                </c:pt>
                <c:pt idx="433">
                  <c:v>0.29992226</c:v>
                </c:pt>
                <c:pt idx="434">
                  <c:v>0.30013522999999998</c:v>
                </c:pt>
                <c:pt idx="435">
                  <c:v>0.30021094999999998</c:v>
                </c:pt>
                <c:pt idx="436">
                  <c:v>0.30024049000000003</c:v>
                </c:pt>
                <c:pt idx="437">
                  <c:v>0.30026840999999999</c:v>
                </c:pt>
                <c:pt idx="438">
                  <c:v>0.30029519999999998</c:v>
                </c:pt>
                <c:pt idx="439">
                  <c:v>0.30029792</c:v>
                </c:pt>
                <c:pt idx="440">
                  <c:v>0.30030732999999998</c:v>
                </c:pt>
                <c:pt idx="441">
                  <c:v>0.30196308999999999</c:v>
                </c:pt>
                <c:pt idx="442">
                  <c:v>0.30197193999999999</c:v>
                </c:pt>
                <c:pt idx="443">
                  <c:v>0.30197889</c:v>
                </c:pt>
                <c:pt idx="444">
                  <c:v>0.30208063000000002</c:v>
                </c:pt>
                <c:pt idx="445">
                  <c:v>0.30224784999999998</c:v>
                </c:pt>
                <c:pt idx="446">
                  <c:v>0.30227280000000001</c:v>
                </c:pt>
                <c:pt idx="447">
                  <c:v>0.30228349999999998</c:v>
                </c:pt>
                <c:pt idx="448">
                  <c:v>0.30230277999999999</c:v>
                </c:pt>
                <c:pt idx="449">
                  <c:v>0.30264014</c:v>
                </c:pt>
                <c:pt idx="450">
                  <c:v>0.30267006000000002</c:v>
                </c:pt>
                <c:pt idx="451">
                  <c:v>0.30269876000000001</c:v>
                </c:pt>
                <c:pt idx="452">
                  <c:v>0.30274795999999998</c:v>
                </c:pt>
                <c:pt idx="453">
                  <c:v>0.30277535</c:v>
                </c:pt>
                <c:pt idx="454">
                  <c:v>0.30278485999999999</c:v>
                </c:pt>
                <c:pt idx="455">
                  <c:v>0.30295631000000001</c:v>
                </c:pt>
                <c:pt idx="456">
                  <c:v>0.30316216000000001</c:v>
                </c:pt>
                <c:pt idx="457">
                  <c:v>0.30334287999999998</c:v>
                </c:pt>
                <c:pt idx="458">
                  <c:v>0.30398314999999998</c:v>
                </c:pt>
                <c:pt idx="459">
                  <c:v>0.30404325999999998</c:v>
                </c:pt>
                <c:pt idx="460">
                  <c:v>0.30407718</c:v>
                </c:pt>
                <c:pt idx="461">
                  <c:v>0.30411454999999998</c:v>
                </c:pt>
                <c:pt idx="462">
                  <c:v>0.30411747</c:v>
                </c:pt>
                <c:pt idx="463">
                  <c:v>0.30412158</c:v>
                </c:pt>
                <c:pt idx="464">
                  <c:v>0.30453395999999999</c:v>
                </c:pt>
                <c:pt idx="465">
                  <c:v>0.30453625000000001</c:v>
                </c:pt>
                <c:pt idx="466">
                  <c:v>0.30459737999999997</c:v>
                </c:pt>
                <c:pt idx="467">
                  <c:v>0.30623951999999999</c:v>
                </c:pt>
                <c:pt idx="468">
                  <c:v>0.30626816000000001</c:v>
                </c:pt>
                <c:pt idx="469">
                  <c:v>0.30656791</c:v>
                </c:pt>
                <c:pt idx="470">
                  <c:v>0.30657216999999998</c:v>
                </c:pt>
                <c:pt idx="471">
                  <c:v>0.30661960999999999</c:v>
                </c:pt>
                <c:pt idx="472">
                  <c:v>0.31400001</c:v>
                </c:pt>
                <c:pt idx="473">
                  <c:v>0.31400684000000001</c:v>
                </c:pt>
                <c:pt idx="474">
                  <c:v>0.31423432000000001</c:v>
                </c:pt>
                <c:pt idx="475">
                  <c:v>0.31471695999999999</c:v>
                </c:pt>
                <c:pt idx="476">
                  <c:v>0.31472825999999998</c:v>
                </c:pt>
                <c:pt idx="477">
                  <c:v>0.32820349999999998</c:v>
                </c:pt>
                <c:pt idx="478">
                  <c:v>0.33269968999999999</c:v>
                </c:pt>
                <c:pt idx="479">
                  <c:v>0.33296025000000001</c:v>
                </c:pt>
                <c:pt idx="480">
                  <c:v>0.33297214000000003</c:v>
                </c:pt>
                <c:pt idx="481">
                  <c:v>0.33323434000000002</c:v>
                </c:pt>
                <c:pt idx="482">
                  <c:v>0.33620383999999998</c:v>
                </c:pt>
                <c:pt idx="483">
                  <c:v>0.33621252000000001</c:v>
                </c:pt>
                <c:pt idx="484">
                  <c:v>0.33621800000000002</c:v>
                </c:pt>
                <c:pt idx="485">
                  <c:v>0.33622685000000002</c:v>
                </c:pt>
                <c:pt idx="486">
                  <c:v>0.33625423999999998</c:v>
                </c:pt>
                <c:pt idx="487">
                  <c:v>0.33627045</c:v>
                </c:pt>
                <c:pt idx="488">
                  <c:v>0.33629128000000003</c:v>
                </c:pt>
                <c:pt idx="489">
                  <c:v>0.33630151000000003</c:v>
                </c:pt>
                <c:pt idx="490">
                  <c:v>0.33678355999999998</c:v>
                </c:pt>
                <c:pt idx="491">
                  <c:v>0.33679467000000002</c:v>
                </c:pt>
                <c:pt idx="492">
                  <c:v>0.33916291999999998</c:v>
                </c:pt>
                <c:pt idx="493">
                  <c:v>0.34115580000000001</c:v>
                </c:pt>
                <c:pt idx="494">
                  <c:v>0.34116437999999999</c:v>
                </c:pt>
                <c:pt idx="495">
                  <c:v>0.34117301999999999</c:v>
                </c:pt>
                <c:pt idx="496">
                  <c:v>0.34948870999999998</c:v>
                </c:pt>
                <c:pt idx="497">
                  <c:v>0.34949803000000002</c:v>
                </c:pt>
                <c:pt idx="498">
                  <c:v>0.34952169999999999</c:v>
                </c:pt>
                <c:pt idx="499">
                  <c:v>0.34954625</c:v>
                </c:pt>
                <c:pt idx="500">
                  <c:v>0.34954721</c:v>
                </c:pt>
                <c:pt idx="501">
                  <c:v>0.35412254999999998</c:v>
                </c:pt>
                <c:pt idx="502">
                  <c:v>0.35433036000000001</c:v>
                </c:pt>
                <c:pt idx="503">
                  <c:v>0.35433664999999998</c:v>
                </c:pt>
                <c:pt idx="504">
                  <c:v>0.35434514</c:v>
                </c:pt>
                <c:pt idx="505">
                  <c:v>0.35439601999999998</c:v>
                </c:pt>
                <c:pt idx="506">
                  <c:v>0.35444387999999999</c:v>
                </c:pt>
                <c:pt idx="507">
                  <c:v>0.35444768999999998</c:v>
                </c:pt>
                <c:pt idx="508">
                  <c:v>0.35448426</c:v>
                </c:pt>
                <c:pt idx="509">
                  <c:v>0.35451236000000003</c:v>
                </c:pt>
                <c:pt idx="510">
                  <c:v>0.35478633999999998</c:v>
                </c:pt>
                <c:pt idx="511">
                  <c:v>0.35481098</c:v>
                </c:pt>
                <c:pt idx="512">
                  <c:v>0.35481423000000001</c:v>
                </c:pt>
                <c:pt idx="513">
                  <c:v>0.35482016</c:v>
                </c:pt>
                <c:pt idx="514">
                  <c:v>0.35727447000000001</c:v>
                </c:pt>
                <c:pt idx="515">
                  <c:v>0.35727998999999999</c:v>
                </c:pt>
                <c:pt idx="516">
                  <c:v>0.35728279000000002</c:v>
                </c:pt>
                <c:pt idx="517">
                  <c:v>0.35728979</c:v>
                </c:pt>
                <c:pt idx="518">
                  <c:v>0.35731246999999999</c:v>
                </c:pt>
                <c:pt idx="519">
                  <c:v>0.36218938000000001</c:v>
                </c:pt>
                <c:pt idx="520">
                  <c:v>0.36219688999999999</c:v>
                </c:pt>
                <c:pt idx="521">
                  <c:v>0.36245908999999998</c:v>
                </c:pt>
                <c:pt idx="522">
                  <c:v>0.36271152000000001</c:v>
                </c:pt>
                <c:pt idx="523">
                  <c:v>0.36271614000000002</c:v>
                </c:pt>
                <c:pt idx="524">
                  <c:v>0.36280444000000001</c:v>
                </c:pt>
                <c:pt idx="525">
                  <c:v>0.36662488999999998</c:v>
                </c:pt>
                <c:pt idx="526">
                  <c:v>0.36682369999999997</c:v>
                </c:pt>
                <c:pt idx="527">
                  <c:v>0.36683254999999998</c:v>
                </c:pt>
                <c:pt idx="528">
                  <c:v>0.36688614000000003</c:v>
                </c:pt>
                <c:pt idx="529">
                  <c:v>0.36702066999999999</c:v>
                </c:pt>
                <c:pt idx="530">
                  <c:v>0.36721382000000002</c:v>
                </c:pt>
                <c:pt idx="531">
                  <c:v>0.36722448000000002</c:v>
                </c:pt>
                <c:pt idx="532">
                  <c:v>0.36723434999999999</c:v>
                </c:pt>
                <c:pt idx="533">
                  <c:v>0.36724468999999998</c:v>
                </c:pt>
                <c:pt idx="534">
                  <c:v>0.37554105999999998</c:v>
                </c:pt>
                <c:pt idx="535">
                  <c:v>0.37554836000000003</c:v>
                </c:pt>
                <c:pt idx="536">
                  <c:v>0.37557781000000001</c:v>
                </c:pt>
                <c:pt idx="537">
                  <c:v>0.37560120000000002</c:v>
                </c:pt>
                <c:pt idx="538">
                  <c:v>0.37571493</c:v>
                </c:pt>
                <c:pt idx="539">
                  <c:v>0.37575066000000001</c:v>
                </c:pt>
                <c:pt idx="540">
                  <c:v>0.37580427999999999</c:v>
                </c:pt>
                <c:pt idx="541">
                  <c:v>0.37582686999999998</c:v>
                </c:pt>
                <c:pt idx="542">
                  <c:v>0.37606656999999999</c:v>
                </c:pt>
                <c:pt idx="543">
                  <c:v>0.37607515000000002</c:v>
                </c:pt>
                <c:pt idx="544">
                  <c:v>0.37615304999999999</c:v>
                </c:pt>
                <c:pt idx="545">
                  <c:v>0.37618618999999998</c:v>
                </c:pt>
                <c:pt idx="546">
                  <c:v>0.37627685</c:v>
                </c:pt>
                <c:pt idx="547">
                  <c:v>0.37650460000000002</c:v>
                </c:pt>
                <c:pt idx="548">
                  <c:v>0.37653655000000003</c:v>
                </c:pt>
                <c:pt idx="549">
                  <c:v>0.37655905000000001</c:v>
                </c:pt>
                <c:pt idx="550">
                  <c:v>0.37656820000000002</c:v>
                </c:pt>
                <c:pt idx="551">
                  <c:v>0.37677738</c:v>
                </c:pt>
                <c:pt idx="552">
                  <c:v>0.37989473000000001</c:v>
                </c:pt>
                <c:pt idx="553">
                  <c:v>0.37991377999999998</c:v>
                </c:pt>
                <c:pt idx="554">
                  <c:v>0.38339949000000001</c:v>
                </c:pt>
                <c:pt idx="555">
                  <c:v>0.38341852999999998</c:v>
                </c:pt>
                <c:pt idx="556">
                  <c:v>0.38342154000000001</c:v>
                </c:pt>
                <c:pt idx="557">
                  <c:v>0.38720629000000001</c:v>
                </c:pt>
                <c:pt idx="558">
                  <c:v>0.38720921000000003</c:v>
                </c:pt>
                <c:pt idx="559">
                  <c:v>0.38721963999999998</c:v>
                </c:pt>
                <c:pt idx="560">
                  <c:v>0.38722341999999998</c:v>
                </c:pt>
                <c:pt idx="561">
                  <c:v>0.38901999999999998</c:v>
                </c:pt>
                <c:pt idx="562">
                  <c:v>0.38904768000000001</c:v>
                </c:pt>
                <c:pt idx="563">
                  <c:v>0.38905656</c:v>
                </c:pt>
                <c:pt idx="564">
                  <c:v>0.38908097000000003</c:v>
                </c:pt>
                <c:pt idx="565">
                  <c:v>0.38910677999999999</c:v>
                </c:pt>
                <c:pt idx="566">
                  <c:v>0.38913008999999998</c:v>
                </c:pt>
                <c:pt idx="567">
                  <c:v>0.391123</c:v>
                </c:pt>
                <c:pt idx="568">
                  <c:v>0.39114431</c:v>
                </c:pt>
                <c:pt idx="569">
                  <c:v>0.39115870000000003</c:v>
                </c:pt>
                <c:pt idx="570">
                  <c:v>0.39116538000000001</c:v>
                </c:pt>
                <c:pt idx="571">
                  <c:v>0.39157282999999998</c:v>
                </c:pt>
                <c:pt idx="572">
                  <c:v>0.39158200999999998</c:v>
                </c:pt>
                <c:pt idx="573">
                  <c:v>0.39159587000000001</c:v>
                </c:pt>
                <c:pt idx="574">
                  <c:v>0.39160465999999999</c:v>
                </c:pt>
                <c:pt idx="575">
                  <c:v>0.39160872000000002</c:v>
                </c:pt>
                <c:pt idx="576">
                  <c:v>0.39904946000000002</c:v>
                </c:pt>
                <c:pt idx="577">
                  <c:v>0.39911795</c:v>
                </c:pt>
                <c:pt idx="578">
                  <c:v>0.39912659</c:v>
                </c:pt>
                <c:pt idx="579">
                  <c:v>0.39919892000000001</c:v>
                </c:pt>
                <c:pt idx="580">
                  <c:v>0.39930028000000001</c:v>
                </c:pt>
                <c:pt idx="581">
                  <c:v>0.40387561999999999</c:v>
                </c:pt>
                <c:pt idx="582">
                  <c:v>0.40397306999999999</c:v>
                </c:pt>
                <c:pt idx="583">
                  <c:v>0.40398318</c:v>
                </c:pt>
                <c:pt idx="584">
                  <c:v>0.40398919999999999</c:v>
                </c:pt>
                <c:pt idx="585">
                  <c:v>0.40399832000000002</c:v>
                </c:pt>
                <c:pt idx="586">
                  <c:v>0.40609898999999999</c:v>
                </c:pt>
                <c:pt idx="587">
                  <c:v>0.40611064000000002</c:v>
                </c:pt>
                <c:pt idx="588">
                  <c:v>0.40612203000000002</c:v>
                </c:pt>
                <c:pt idx="589">
                  <c:v>0.40617573000000001</c:v>
                </c:pt>
                <c:pt idx="590">
                  <c:v>0.40621960000000001</c:v>
                </c:pt>
                <c:pt idx="591">
                  <c:v>0.40623617000000001</c:v>
                </c:pt>
                <c:pt idx="592">
                  <c:v>0.40624598000000001</c:v>
                </c:pt>
                <c:pt idx="593">
                  <c:v>0.40627792000000001</c:v>
                </c:pt>
                <c:pt idx="594">
                  <c:v>0.40628296000000003</c:v>
                </c:pt>
                <c:pt idx="595">
                  <c:v>0.40657802999999998</c:v>
                </c:pt>
                <c:pt idx="596">
                  <c:v>0.40691771999999998</c:v>
                </c:pt>
                <c:pt idx="597">
                  <c:v>0.40692887</c:v>
                </c:pt>
                <c:pt idx="598">
                  <c:v>0.40694055000000001</c:v>
                </c:pt>
                <c:pt idx="599">
                  <c:v>0.40710369000000002</c:v>
                </c:pt>
                <c:pt idx="600">
                  <c:v>0.41033986</c:v>
                </c:pt>
                <c:pt idx="601">
                  <c:v>0.41066921000000001</c:v>
                </c:pt>
                <c:pt idx="602">
                  <c:v>0.41067892</c:v>
                </c:pt>
                <c:pt idx="603">
                  <c:v>0.41069132000000003</c:v>
                </c:pt>
                <c:pt idx="604">
                  <c:v>0.41077495000000003</c:v>
                </c:pt>
                <c:pt idx="605">
                  <c:v>0.41078060999999999</c:v>
                </c:pt>
                <c:pt idx="606">
                  <c:v>0.41516438</c:v>
                </c:pt>
                <c:pt idx="607">
                  <c:v>0.41516930000000002</c:v>
                </c:pt>
                <c:pt idx="608">
                  <c:v>0.41915195999999999</c:v>
                </c:pt>
                <c:pt idx="609">
                  <c:v>0.41922340000000002</c:v>
                </c:pt>
                <c:pt idx="610">
                  <c:v>0.42101079000000002</c:v>
                </c:pt>
                <c:pt idx="611">
                  <c:v>0.42110576999999999</c:v>
                </c:pt>
                <c:pt idx="612">
                  <c:v>0.42145789</c:v>
                </c:pt>
                <c:pt idx="613">
                  <c:v>0.42147589000000002</c:v>
                </c:pt>
                <c:pt idx="614">
                  <c:v>0.42151397000000002</c:v>
                </c:pt>
                <c:pt idx="615">
                  <c:v>0.42733589</c:v>
                </c:pt>
                <c:pt idx="616">
                  <c:v>0.42734209000000001</c:v>
                </c:pt>
                <c:pt idx="617">
                  <c:v>0.42735459999999997</c:v>
                </c:pt>
                <c:pt idx="618">
                  <c:v>0.42736270999999998</c:v>
                </c:pt>
                <c:pt idx="619">
                  <c:v>0.42737132</c:v>
                </c:pt>
                <c:pt idx="620">
                  <c:v>0.42747557000000003</c:v>
                </c:pt>
                <c:pt idx="621">
                  <c:v>0.4274829</c:v>
                </c:pt>
                <c:pt idx="622">
                  <c:v>0.42882565</c:v>
                </c:pt>
                <c:pt idx="623">
                  <c:v>0.42887219999999998</c:v>
                </c:pt>
                <c:pt idx="624">
                  <c:v>0.42907160999999999</c:v>
                </c:pt>
                <c:pt idx="625">
                  <c:v>0.42908561000000001</c:v>
                </c:pt>
                <c:pt idx="626">
                  <c:v>0.42909032000000003</c:v>
                </c:pt>
                <c:pt idx="627">
                  <c:v>0.42909944</c:v>
                </c:pt>
                <c:pt idx="628">
                  <c:v>0.42911577000000001</c:v>
                </c:pt>
                <c:pt idx="629">
                  <c:v>0.42912450000000002</c:v>
                </c:pt>
                <c:pt idx="630">
                  <c:v>0.42917809000000001</c:v>
                </c:pt>
                <c:pt idx="631">
                  <c:v>0.42922189999999999</c:v>
                </c:pt>
                <c:pt idx="632">
                  <c:v>0.42925205999999999</c:v>
                </c:pt>
                <c:pt idx="633">
                  <c:v>0.42926076000000002</c:v>
                </c:pt>
                <c:pt idx="634">
                  <c:v>0.44361991000000001</c:v>
                </c:pt>
                <c:pt idx="635">
                  <c:v>0.44363004</c:v>
                </c:pt>
                <c:pt idx="636">
                  <c:v>0.44366812999999999</c:v>
                </c:pt>
                <c:pt idx="637">
                  <c:v>0.44367757000000002</c:v>
                </c:pt>
                <c:pt idx="638">
                  <c:v>0.44623195999999998</c:v>
                </c:pt>
                <c:pt idx="639">
                  <c:v>0.44652449999999999</c:v>
                </c:pt>
                <c:pt idx="640">
                  <c:v>0.44659922000000002</c:v>
                </c:pt>
                <c:pt idx="641">
                  <c:v>0.44660303000000001</c:v>
                </c:pt>
                <c:pt idx="642">
                  <c:v>0.44676831</c:v>
                </c:pt>
                <c:pt idx="643">
                  <c:v>0.44706353999999998</c:v>
                </c:pt>
                <c:pt idx="644">
                  <c:v>0.44707191000000002</c:v>
                </c:pt>
                <c:pt idx="645">
                  <c:v>0.44707644000000002</c:v>
                </c:pt>
                <c:pt idx="646">
                  <c:v>0.44709408</c:v>
                </c:pt>
                <c:pt idx="647">
                  <c:v>0.45349187000000002</c:v>
                </c:pt>
                <c:pt idx="648">
                  <c:v>0.45350217999999998</c:v>
                </c:pt>
                <c:pt idx="649">
                  <c:v>0.45352452999999998</c:v>
                </c:pt>
                <c:pt idx="650">
                  <c:v>0.45360222</c:v>
                </c:pt>
                <c:pt idx="651">
                  <c:v>0.45398715000000001</c:v>
                </c:pt>
                <c:pt idx="652">
                  <c:v>0.45399277999999998</c:v>
                </c:pt>
                <c:pt idx="653">
                  <c:v>0.45428929000000001</c:v>
                </c:pt>
                <c:pt idx="654">
                  <c:v>0.45621392</c:v>
                </c:pt>
                <c:pt idx="655">
                  <c:v>0.45654412999999999</c:v>
                </c:pt>
                <c:pt idx="656">
                  <c:v>0.45686209</c:v>
                </c:pt>
                <c:pt idx="657">
                  <c:v>0.45689338000000002</c:v>
                </c:pt>
                <c:pt idx="658">
                  <c:v>0.45689583</c:v>
                </c:pt>
                <c:pt idx="659">
                  <c:v>0.45690954</c:v>
                </c:pt>
                <c:pt idx="660">
                  <c:v>0.45692422999999999</c:v>
                </c:pt>
                <c:pt idx="661">
                  <c:v>0.45765721999999998</c:v>
                </c:pt>
                <c:pt idx="662">
                  <c:v>0.45796028</c:v>
                </c:pt>
                <c:pt idx="663">
                  <c:v>0.45812553</c:v>
                </c:pt>
                <c:pt idx="664">
                  <c:v>0.45828867000000001</c:v>
                </c:pt>
                <c:pt idx="665">
                  <c:v>0.45998256999999998</c:v>
                </c:pt>
                <c:pt idx="666">
                  <c:v>0.45999711999999998</c:v>
                </c:pt>
                <c:pt idx="667">
                  <c:v>0.46001272999999998</c:v>
                </c:pt>
                <c:pt idx="668">
                  <c:v>0.46002224000000003</c:v>
                </c:pt>
                <c:pt idx="669">
                  <c:v>0.46005580000000001</c:v>
                </c:pt>
                <c:pt idx="670">
                  <c:v>0.46005857</c:v>
                </c:pt>
                <c:pt idx="671">
                  <c:v>0.46006170000000002</c:v>
                </c:pt>
                <c:pt idx="672">
                  <c:v>0.46008759999999999</c:v>
                </c:pt>
                <c:pt idx="673">
                  <c:v>0.46009531999999997</c:v>
                </c:pt>
                <c:pt idx="674">
                  <c:v>0.46038963999999999</c:v>
                </c:pt>
                <c:pt idx="675">
                  <c:v>0.46631685</c:v>
                </c:pt>
                <c:pt idx="676">
                  <c:v>0.46632119999999999</c:v>
                </c:pt>
                <c:pt idx="677">
                  <c:v>0.46632317000000001</c:v>
                </c:pt>
                <c:pt idx="678">
                  <c:v>0.46632725000000003</c:v>
                </c:pt>
                <c:pt idx="679">
                  <c:v>0.46656703999999999</c:v>
                </c:pt>
                <c:pt idx="680">
                  <c:v>0.46673962000000002</c:v>
                </c:pt>
                <c:pt idx="681">
                  <c:v>0.46674212999999998</c:v>
                </c:pt>
                <c:pt idx="682">
                  <c:v>0.46703910999999998</c:v>
                </c:pt>
                <c:pt idx="683">
                  <c:v>0.46710274000000002</c:v>
                </c:pt>
                <c:pt idx="684">
                  <c:v>0.46714431000000001</c:v>
                </c:pt>
                <c:pt idx="685">
                  <c:v>0.46715137000000001</c:v>
                </c:pt>
                <c:pt idx="686">
                  <c:v>0.46725872000000002</c:v>
                </c:pt>
                <c:pt idx="687">
                  <c:v>0.46917548999999997</c:v>
                </c:pt>
                <c:pt idx="688">
                  <c:v>0.46918806000000002</c:v>
                </c:pt>
                <c:pt idx="689">
                  <c:v>0.46935465999999998</c:v>
                </c:pt>
                <c:pt idx="690">
                  <c:v>0.46946460000000001</c:v>
                </c:pt>
                <c:pt idx="691">
                  <c:v>0.46947348</c:v>
                </c:pt>
                <c:pt idx="692">
                  <c:v>0.47015256</c:v>
                </c:pt>
                <c:pt idx="693">
                  <c:v>0.47016036999999999</c:v>
                </c:pt>
                <c:pt idx="694">
                  <c:v>0.47016856000000001</c:v>
                </c:pt>
                <c:pt idx="695">
                  <c:v>0.4718096</c:v>
                </c:pt>
                <c:pt idx="696">
                  <c:v>0.47231319999999999</c:v>
                </c:pt>
                <c:pt idx="697">
                  <c:v>0.47231895000000002</c:v>
                </c:pt>
                <c:pt idx="698">
                  <c:v>0.47232562</c:v>
                </c:pt>
                <c:pt idx="699">
                  <c:v>0.47233728000000003</c:v>
                </c:pt>
                <c:pt idx="700">
                  <c:v>0.47250259</c:v>
                </c:pt>
                <c:pt idx="701">
                  <c:v>0.47252071000000001</c:v>
                </c:pt>
                <c:pt idx="702">
                  <c:v>0.47252840000000002</c:v>
                </c:pt>
                <c:pt idx="703">
                  <c:v>0.47257518999999998</c:v>
                </c:pt>
                <c:pt idx="704">
                  <c:v>0.47278916999999998</c:v>
                </c:pt>
                <c:pt idx="705">
                  <c:v>0.47280773999999998</c:v>
                </c:pt>
                <c:pt idx="706">
                  <c:v>0.47281083000000002</c:v>
                </c:pt>
                <c:pt idx="707">
                  <c:v>0.47285389999999999</c:v>
                </c:pt>
                <c:pt idx="708">
                  <c:v>0.47292309999999999</c:v>
                </c:pt>
                <c:pt idx="709">
                  <c:v>0.47299482999999998</c:v>
                </c:pt>
                <c:pt idx="710">
                  <c:v>0.47337248999999998</c:v>
                </c:pt>
                <c:pt idx="711">
                  <c:v>0.47338095000000002</c:v>
                </c:pt>
                <c:pt idx="712">
                  <c:v>0.47357642999999999</c:v>
                </c:pt>
                <c:pt idx="713">
                  <c:v>0.47358002999999999</c:v>
                </c:pt>
                <c:pt idx="714">
                  <c:v>0.47418245999999997</c:v>
                </c:pt>
                <c:pt idx="715">
                  <c:v>0.47421356999999997</c:v>
                </c:pt>
                <c:pt idx="716">
                  <c:v>0.47434947</c:v>
                </c:pt>
                <c:pt idx="717">
                  <c:v>0.47448400000000002</c:v>
                </c:pt>
                <c:pt idx="718">
                  <c:v>0.47469624999999999</c:v>
                </c:pt>
                <c:pt idx="719">
                  <c:v>0.47470309999999999</c:v>
                </c:pt>
                <c:pt idx="720">
                  <c:v>0.47473133000000001</c:v>
                </c:pt>
                <c:pt idx="721">
                  <c:v>0.47474596000000002</c:v>
                </c:pt>
                <c:pt idx="722">
                  <c:v>0.47477520000000001</c:v>
                </c:pt>
                <c:pt idx="723">
                  <c:v>0.47479855999999998</c:v>
                </c:pt>
                <c:pt idx="724">
                  <c:v>0.47480815999999998</c:v>
                </c:pt>
                <c:pt idx="725">
                  <c:v>0.47481616999999998</c:v>
                </c:pt>
                <c:pt idx="726">
                  <c:v>0.47485250000000001</c:v>
                </c:pt>
                <c:pt idx="727">
                  <c:v>0.47485977000000001</c:v>
                </c:pt>
                <c:pt idx="728">
                  <c:v>0.47498581000000001</c:v>
                </c:pt>
                <c:pt idx="729">
                  <c:v>0.47502494000000001</c:v>
                </c:pt>
                <c:pt idx="730">
                  <c:v>0.47516489000000001</c:v>
                </c:pt>
                <c:pt idx="731">
                  <c:v>0.47517774000000002</c:v>
                </c:pt>
                <c:pt idx="732">
                  <c:v>0.47518575000000002</c:v>
                </c:pt>
                <c:pt idx="733">
                  <c:v>0.47544318000000002</c:v>
                </c:pt>
                <c:pt idx="734">
                  <c:v>0.47546845999999998</c:v>
                </c:pt>
                <c:pt idx="735">
                  <c:v>0.47547068999999997</c:v>
                </c:pt>
                <c:pt idx="736">
                  <c:v>0.47547778000000002</c:v>
                </c:pt>
                <c:pt idx="737">
                  <c:v>0.47548056</c:v>
                </c:pt>
                <c:pt idx="738">
                  <c:v>0.48245569999999999</c:v>
                </c:pt>
                <c:pt idx="739">
                  <c:v>0.48252212999999999</c:v>
                </c:pt>
                <c:pt idx="740">
                  <c:v>0.48252687</c:v>
                </c:pt>
                <c:pt idx="741">
                  <c:v>0.48282635000000002</c:v>
                </c:pt>
                <c:pt idx="742">
                  <c:v>0.48283674999999998</c:v>
                </c:pt>
                <c:pt idx="743">
                  <c:v>0.48284850000000001</c:v>
                </c:pt>
                <c:pt idx="744">
                  <c:v>0.48285930999999999</c:v>
                </c:pt>
                <c:pt idx="745">
                  <c:v>0.48286404999999999</c:v>
                </c:pt>
                <c:pt idx="746">
                  <c:v>0.48490109999999997</c:v>
                </c:pt>
                <c:pt idx="747">
                  <c:v>0.48508167000000002</c:v>
                </c:pt>
                <c:pt idx="748">
                  <c:v>0.48509132999999999</c:v>
                </c:pt>
                <c:pt idx="749">
                  <c:v>0.48952287</c:v>
                </c:pt>
                <c:pt idx="750">
                  <c:v>0.48979664000000001</c:v>
                </c:pt>
                <c:pt idx="751">
                  <c:v>0.48980438999999998</c:v>
                </c:pt>
                <c:pt idx="752">
                  <c:v>0.48981076000000001</c:v>
                </c:pt>
                <c:pt idx="753">
                  <c:v>0.48981646000000001</c:v>
                </c:pt>
                <c:pt idx="754">
                  <c:v>0.48982038999999999</c:v>
                </c:pt>
                <c:pt idx="755">
                  <c:v>0.49064743999999999</c:v>
                </c:pt>
                <c:pt idx="756">
                  <c:v>0.49073696</c:v>
                </c:pt>
                <c:pt idx="757">
                  <c:v>0.49074795999999998</c:v>
                </c:pt>
                <c:pt idx="758">
                  <c:v>0.49078944000000002</c:v>
                </c:pt>
                <c:pt idx="759">
                  <c:v>0.49277988</c:v>
                </c:pt>
                <c:pt idx="760">
                  <c:v>0.49451864000000001</c:v>
                </c:pt>
                <c:pt idx="761">
                  <c:v>0.49452245</c:v>
                </c:pt>
                <c:pt idx="762">
                  <c:v>0.49453434000000002</c:v>
                </c:pt>
                <c:pt idx="763">
                  <c:v>0.49457917000000001</c:v>
                </c:pt>
                <c:pt idx="764">
                  <c:v>0.49461460000000002</c:v>
                </c:pt>
                <c:pt idx="765">
                  <c:v>0.49466726</c:v>
                </c:pt>
                <c:pt idx="766">
                  <c:v>0.49467455999999999</c:v>
                </c:pt>
                <c:pt idx="767">
                  <c:v>0.49471363000000002</c:v>
                </c:pt>
                <c:pt idx="768">
                  <c:v>0.49472103000000001</c:v>
                </c:pt>
                <c:pt idx="769">
                  <c:v>0.49472409000000001</c:v>
                </c:pt>
                <c:pt idx="770">
                  <c:v>0.49518970000000001</c:v>
                </c:pt>
                <c:pt idx="771">
                  <c:v>0.49558174999999999</c:v>
                </c:pt>
                <c:pt idx="772">
                  <c:v>0.49558908000000002</c:v>
                </c:pt>
                <c:pt idx="773">
                  <c:v>0.49559872999999999</c:v>
                </c:pt>
                <c:pt idx="774">
                  <c:v>0.49573007000000002</c:v>
                </c:pt>
                <c:pt idx="775">
                  <c:v>0.49580410000000003</c:v>
                </c:pt>
                <c:pt idx="776">
                  <c:v>0.49585223</c:v>
                </c:pt>
                <c:pt idx="777">
                  <c:v>0.49590033</c:v>
                </c:pt>
                <c:pt idx="778">
                  <c:v>0.49688029</c:v>
                </c:pt>
                <c:pt idx="779">
                  <c:v>0.49696024999999999</c:v>
                </c:pt>
                <c:pt idx="780">
                  <c:v>0.49710354000000001</c:v>
                </c:pt>
                <c:pt idx="781">
                  <c:v>0.49716166000000001</c:v>
                </c:pt>
                <c:pt idx="782">
                  <c:v>0.49720811999999998</c:v>
                </c:pt>
                <c:pt idx="783">
                  <c:v>0.49728528</c:v>
                </c:pt>
                <c:pt idx="784">
                  <c:v>0.49729538000000001</c:v>
                </c:pt>
                <c:pt idx="785">
                  <c:v>0.49762740999999999</c:v>
                </c:pt>
                <c:pt idx="786">
                  <c:v>0.49763814000000001</c:v>
                </c:pt>
                <c:pt idx="787">
                  <c:v>0.49764553</c:v>
                </c:pt>
                <c:pt idx="788">
                  <c:v>0.49765173000000001</c:v>
                </c:pt>
                <c:pt idx="789">
                  <c:v>0.49799969999999999</c:v>
                </c:pt>
                <c:pt idx="790">
                  <c:v>0.49816006000000002</c:v>
                </c:pt>
                <c:pt idx="791">
                  <c:v>0.49978064999999999</c:v>
                </c:pt>
                <c:pt idx="792">
                  <c:v>0.49992292999999999</c:v>
                </c:pt>
                <c:pt idx="793">
                  <c:v>0.49997976</c:v>
                </c:pt>
                <c:pt idx="794">
                  <c:v>0.50014566999999999</c:v>
                </c:pt>
                <c:pt idx="795">
                  <c:v>0.50014888999999996</c:v>
                </c:pt>
                <c:pt idx="796">
                  <c:v>0.50279695000000002</c:v>
                </c:pt>
                <c:pt idx="797">
                  <c:v>0.50792026999999995</c:v>
                </c:pt>
                <c:pt idx="798">
                  <c:v>0.50792771999999997</c:v>
                </c:pt>
                <c:pt idx="799">
                  <c:v>0.50796801000000003</c:v>
                </c:pt>
                <c:pt idx="800">
                  <c:v>0.50798558999999999</c:v>
                </c:pt>
                <c:pt idx="801">
                  <c:v>0.52073318000000002</c:v>
                </c:pt>
                <c:pt idx="802">
                  <c:v>0.52074551999999996</c:v>
                </c:pt>
                <c:pt idx="803">
                  <c:v>0.52075910999999997</c:v>
                </c:pt>
                <c:pt idx="804">
                  <c:v>0.52077001000000001</c:v>
                </c:pt>
                <c:pt idx="805">
                  <c:v>0.52096640999999999</c:v>
                </c:pt>
                <c:pt idx="806">
                  <c:v>0.52097647999999996</c:v>
                </c:pt>
                <c:pt idx="807">
                  <c:v>0.52112943</c:v>
                </c:pt>
                <c:pt idx="808">
                  <c:v>0.52113748000000004</c:v>
                </c:pt>
                <c:pt idx="809">
                  <c:v>0.52152412999999997</c:v>
                </c:pt>
                <c:pt idx="810">
                  <c:v>0.52161091999999998</c:v>
                </c:pt>
                <c:pt idx="811">
                  <c:v>0.52161616</c:v>
                </c:pt>
                <c:pt idx="812">
                  <c:v>0.52172499999999999</c:v>
                </c:pt>
                <c:pt idx="813">
                  <c:v>0.52173084000000003</c:v>
                </c:pt>
                <c:pt idx="814">
                  <c:v>0.52173859</c:v>
                </c:pt>
                <c:pt idx="815">
                  <c:v>0.52178544000000004</c:v>
                </c:pt>
                <c:pt idx="816">
                  <c:v>0.52180749000000004</c:v>
                </c:pt>
                <c:pt idx="817">
                  <c:v>0.52180879999999996</c:v>
                </c:pt>
                <c:pt idx="818">
                  <c:v>0.52184719000000002</c:v>
                </c:pt>
                <c:pt idx="819">
                  <c:v>0.52185738000000004</c:v>
                </c:pt>
                <c:pt idx="820">
                  <c:v>0.52525186999999995</c:v>
                </c:pt>
                <c:pt idx="821">
                  <c:v>0.53142129999999999</c:v>
                </c:pt>
                <c:pt idx="822">
                  <c:v>0.53142321000000003</c:v>
                </c:pt>
                <c:pt idx="823">
                  <c:v>0.53142785999999997</c:v>
                </c:pt>
                <c:pt idx="824">
                  <c:v>0.53143054000000001</c:v>
                </c:pt>
                <c:pt idx="825">
                  <c:v>0.53353006000000003</c:v>
                </c:pt>
                <c:pt idx="826">
                  <c:v>0.53354263000000002</c:v>
                </c:pt>
                <c:pt idx="827">
                  <c:v>0.53354429999999997</c:v>
                </c:pt>
                <c:pt idx="828">
                  <c:v>0.53354758000000002</c:v>
                </c:pt>
                <c:pt idx="829">
                  <c:v>0.53361594999999995</c:v>
                </c:pt>
                <c:pt idx="830">
                  <c:v>0.53363453999999999</c:v>
                </c:pt>
                <c:pt idx="831">
                  <c:v>0.53364067999999998</c:v>
                </c:pt>
                <c:pt idx="832">
                  <c:v>0.53405005000000005</c:v>
                </c:pt>
                <c:pt idx="833">
                  <c:v>0.53405796999999999</c:v>
                </c:pt>
                <c:pt idx="834">
                  <c:v>0.53673892999999995</c:v>
                </c:pt>
                <c:pt idx="835">
                  <c:v>0.53728014000000002</c:v>
                </c:pt>
                <c:pt idx="836">
                  <c:v>0.53755116000000003</c:v>
                </c:pt>
                <c:pt idx="837">
                  <c:v>0.53755653000000003</c:v>
                </c:pt>
                <c:pt idx="838">
                  <c:v>0.53764164000000003</c:v>
                </c:pt>
                <c:pt idx="839">
                  <c:v>0.53765523000000004</c:v>
                </c:pt>
                <c:pt idx="840">
                  <c:v>0.53768157999999999</c:v>
                </c:pt>
                <c:pt idx="841">
                  <c:v>0.53768760000000004</c:v>
                </c:pt>
                <c:pt idx="842">
                  <c:v>0.53777503999999998</c:v>
                </c:pt>
                <c:pt idx="843">
                  <c:v>0.53788435000000001</c:v>
                </c:pt>
                <c:pt idx="844">
                  <c:v>0.53789489999999995</c:v>
                </c:pt>
                <c:pt idx="845">
                  <c:v>0.53865772000000001</c:v>
                </c:pt>
                <c:pt idx="846">
                  <c:v>0.53899509000000001</c:v>
                </c:pt>
                <c:pt idx="847">
                  <c:v>0.54084909000000003</c:v>
                </c:pt>
                <c:pt idx="848">
                  <c:v>0.54088592999999996</c:v>
                </c:pt>
                <c:pt idx="849">
                  <c:v>0.54130226000000004</c:v>
                </c:pt>
                <c:pt idx="850">
                  <c:v>0.54135811</c:v>
                </c:pt>
                <c:pt idx="851">
                  <c:v>0.54136455000000006</c:v>
                </c:pt>
                <c:pt idx="852">
                  <c:v>0.54698287999999995</c:v>
                </c:pt>
                <c:pt idx="853">
                  <c:v>0.54942285999999996</c:v>
                </c:pt>
                <c:pt idx="854">
                  <c:v>0.54967463000000005</c:v>
                </c:pt>
                <c:pt idx="855">
                  <c:v>0.54982494999999998</c:v>
                </c:pt>
                <c:pt idx="856">
                  <c:v>0.54985547000000001</c:v>
                </c:pt>
                <c:pt idx="857">
                  <c:v>0.54996181</c:v>
                </c:pt>
                <c:pt idx="858">
                  <c:v>0.54999352000000001</c:v>
                </c:pt>
                <c:pt idx="859">
                  <c:v>0.55000234000000003</c:v>
                </c:pt>
                <c:pt idx="860">
                  <c:v>0.55016303</c:v>
                </c:pt>
                <c:pt idx="861">
                  <c:v>0.55016536000000005</c:v>
                </c:pt>
                <c:pt idx="862">
                  <c:v>0.55017232999999999</c:v>
                </c:pt>
                <c:pt idx="863">
                  <c:v>0.55021297999999996</c:v>
                </c:pt>
                <c:pt idx="864">
                  <c:v>0.55535084000000001</c:v>
                </c:pt>
                <c:pt idx="865">
                  <c:v>0.55550991999999999</c:v>
                </c:pt>
                <c:pt idx="866">
                  <c:v>0.55561978000000001</c:v>
                </c:pt>
                <c:pt idx="867">
                  <c:v>0.55571954999999995</c:v>
                </c:pt>
                <c:pt idx="868">
                  <c:v>0.55588221999999998</c:v>
                </c:pt>
                <c:pt idx="869">
                  <c:v>0.55589825000000004</c:v>
                </c:pt>
                <c:pt idx="870">
                  <c:v>0.55590326000000001</c:v>
                </c:pt>
                <c:pt idx="871">
                  <c:v>0.55590713000000003</c:v>
                </c:pt>
                <c:pt idx="872">
                  <c:v>0.56136602000000002</c:v>
                </c:pt>
                <c:pt idx="873">
                  <c:v>0.56186533000000005</c:v>
                </c:pt>
                <c:pt idx="874">
                  <c:v>0.56199580000000005</c:v>
                </c:pt>
                <c:pt idx="875">
                  <c:v>0.56202059999999998</c:v>
                </c:pt>
                <c:pt idx="876">
                  <c:v>0.56205636000000003</c:v>
                </c:pt>
                <c:pt idx="877">
                  <c:v>0.56205881000000002</c:v>
                </c:pt>
                <c:pt idx="878">
                  <c:v>0.56320745000000005</c:v>
                </c:pt>
                <c:pt idx="879">
                  <c:v>0.56350261000000001</c:v>
                </c:pt>
                <c:pt idx="880">
                  <c:v>0.56351006000000003</c:v>
                </c:pt>
                <c:pt idx="881">
                  <c:v>0.56355714999999995</c:v>
                </c:pt>
                <c:pt idx="882">
                  <c:v>0.56356448000000003</c:v>
                </c:pt>
                <c:pt idx="883">
                  <c:v>0.56374614999999995</c:v>
                </c:pt>
                <c:pt idx="884">
                  <c:v>0.56605583000000004</c:v>
                </c:pt>
                <c:pt idx="885">
                  <c:v>0.56606495000000001</c:v>
                </c:pt>
                <c:pt idx="886">
                  <c:v>0.56609856999999997</c:v>
                </c:pt>
                <c:pt idx="887">
                  <c:v>0.56612456</c:v>
                </c:pt>
                <c:pt idx="888">
                  <c:v>0.56651156999999996</c:v>
                </c:pt>
                <c:pt idx="889">
                  <c:v>0.56906122000000003</c:v>
                </c:pt>
                <c:pt idx="890">
                  <c:v>0.56913495000000003</c:v>
                </c:pt>
                <c:pt idx="891">
                  <c:v>0.56913804999999995</c:v>
                </c:pt>
                <c:pt idx="892">
                  <c:v>0.57407098999999995</c:v>
                </c:pt>
                <c:pt idx="893">
                  <c:v>0.57418035999999995</c:v>
                </c:pt>
                <c:pt idx="894">
                  <c:v>0.57418895000000003</c:v>
                </c:pt>
                <c:pt idx="895">
                  <c:v>0.57420766000000001</c:v>
                </c:pt>
                <c:pt idx="896">
                  <c:v>0.57444589999999995</c:v>
                </c:pt>
                <c:pt idx="897">
                  <c:v>0.57447320000000002</c:v>
                </c:pt>
                <c:pt idx="898">
                  <c:v>0.58148049999999996</c:v>
                </c:pt>
                <c:pt idx="899">
                  <c:v>0.58149958000000002</c:v>
                </c:pt>
                <c:pt idx="900">
                  <c:v>0.58189880999999999</c:v>
                </c:pt>
                <c:pt idx="901">
                  <c:v>0.58453953000000003</c:v>
                </c:pt>
                <c:pt idx="902">
                  <c:v>0.58454972999999999</c:v>
                </c:pt>
                <c:pt idx="903">
                  <c:v>0.58467298999999995</c:v>
                </c:pt>
                <c:pt idx="904">
                  <c:v>0.58689272000000003</c:v>
                </c:pt>
                <c:pt idx="905">
                  <c:v>0.58698486999999999</c:v>
                </c:pt>
                <c:pt idx="906">
                  <c:v>0.58701163999999995</c:v>
                </c:pt>
                <c:pt idx="907">
                  <c:v>0.58703262</c:v>
                </c:pt>
                <c:pt idx="908">
                  <c:v>0.58705819000000004</c:v>
                </c:pt>
                <c:pt idx="909">
                  <c:v>0.58727878</c:v>
                </c:pt>
                <c:pt idx="910">
                  <c:v>0.58728188000000003</c:v>
                </c:pt>
                <c:pt idx="911">
                  <c:v>0.58750904000000004</c:v>
                </c:pt>
                <c:pt idx="912">
                  <c:v>0.58752417999999995</c:v>
                </c:pt>
                <c:pt idx="913">
                  <c:v>0.58752941999999997</c:v>
                </c:pt>
                <c:pt idx="914">
                  <c:v>0.58758127999999998</c:v>
                </c:pt>
                <c:pt idx="915">
                  <c:v>0.58765071999999996</c:v>
                </c:pt>
                <c:pt idx="916">
                  <c:v>0.58799159999999995</c:v>
                </c:pt>
                <c:pt idx="917">
                  <c:v>0.58799893000000003</c:v>
                </c:pt>
                <c:pt idx="918">
                  <c:v>0.59063964999999996</c:v>
                </c:pt>
                <c:pt idx="919">
                  <c:v>0.59069210000000005</c:v>
                </c:pt>
                <c:pt idx="920">
                  <c:v>0.59071410000000002</c:v>
                </c:pt>
                <c:pt idx="921">
                  <c:v>0.59074663999999999</c:v>
                </c:pt>
                <c:pt idx="922">
                  <c:v>0.59086967000000001</c:v>
                </c:pt>
                <c:pt idx="923">
                  <c:v>0.59124434000000003</c:v>
                </c:pt>
                <c:pt idx="924">
                  <c:v>0.59319818000000002</c:v>
                </c:pt>
                <c:pt idx="925">
                  <c:v>0.59328407000000005</c:v>
                </c:pt>
                <c:pt idx="926">
                  <c:v>0.59328961000000002</c:v>
                </c:pt>
                <c:pt idx="927">
                  <c:v>0.5933041</c:v>
                </c:pt>
                <c:pt idx="928">
                  <c:v>0.59358442</c:v>
                </c:pt>
                <c:pt idx="929">
                  <c:v>0.59526014000000005</c:v>
                </c:pt>
                <c:pt idx="930">
                  <c:v>0.59527629999999998</c:v>
                </c:pt>
                <c:pt idx="931">
                  <c:v>0.59528333</c:v>
                </c:pt>
                <c:pt idx="932">
                  <c:v>0.59770029999999996</c:v>
                </c:pt>
                <c:pt idx="933">
                  <c:v>0.59772009000000004</c:v>
                </c:pt>
                <c:pt idx="934">
                  <c:v>0.59776390000000001</c:v>
                </c:pt>
                <c:pt idx="935">
                  <c:v>0.60164176999999996</c:v>
                </c:pt>
                <c:pt idx="936">
                  <c:v>0.60164481000000003</c:v>
                </c:pt>
                <c:pt idx="937">
                  <c:v>0.60169481999999996</c:v>
                </c:pt>
                <c:pt idx="938">
                  <c:v>0.60174965999999996</c:v>
                </c:pt>
                <c:pt idx="939">
                  <c:v>0.60932218999999999</c:v>
                </c:pt>
                <c:pt idx="940">
                  <c:v>0.61165285000000003</c:v>
                </c:pt>
                <c:pt idx="941">
                  <c:v>0.61169969999999996</c:v>
                </c:pt>
                <c:pt idx="942">
                  <c:v>0.61171293000000004</c:v>
                </c:pt>
                <c:pt idx="943">
                  <c:v>0.61172031999999998</c:v>
                </c:pt>
                <c:pt idx="944">
                  <c:v>0.61172956000000001</c:v>
                </c:pt>
                <c:pt idx="945">
                  <c:v>0.61173843999999999</c:v>
                </c:pt>
                <c:pt idx="946">
                  <c:v>0.61233079000000001</c:v>
                </c:pt>
                <c:pt idx="947">
                  <c:v>0.61242390000000002</c:v>
                </c:pt>
                <c:pt idx="948">
                  <c:v>0.61459695999999997</c:v>
                </c:pt>
                <c:pt idx="949">
                  <c:v>0.61460996000000001</c:v>
                </c:pt>
                <c:pt idx="950">
                  <c:v>0.61464505999999997</c:v>
                </c:pt>
                <c:pt idx="951">
                  <c:v>0.61498993999999996</c:v>
                </c:pt>
                <c:pt idx="952">
                  <c:v>0.61502140999999999</c:v>
                </c:pt>
                <c:pt idx="953">
                  <c:v>0.61503786000000005</c:v>
                </c:pt>
                <c:pt idx="954">
                  <c:v>0.61689137999999999</c:v>
                </c:pt>
                <c:pt idx="955">
                  <c:v>0.61693472000000005</c:v>
                </c:pt>
                <c:pt idx="956">
                  <c:v>0.61698240000000004</c:v>
                </c:pt>
                <c:pt idx="957">
                  <c:v>0.61698931000000001</c:v>
                </c:pt>
                <c:pt idx="958">
                  <c:v>0.61707162999999998</c:v>
                </c:pt>
                <c:pt idx="959">
                  <c:v>0.61731106000000002</c:v>
                </c:pt>
                <c:pt idx="960">
                  <c:v>0.61731475999999996</c:v>
                </c:pt>
                <c:pt idx="961">
                  <c:v>0.61756038999999996</c:v>
                </c:pt>
                <c:pt idx="962">
                  <c:v>0.61792367999999998</c:v>
                </c:pt>
                <c:pt idx="963">
                  <c:v>0.61810374000000001</c:v>
                </c:pt>
                <c:pt idx="964">
                  <c:v>0.62673599000000002</c:v>
                </c:pt>
                <c:pt idx="965">
                  <c:v>0.62691969000000003</c:v>
                </c:pt>
                <c:pt idx="966">
                  <c:v>0.62693732999999996</c:v>
                </c:pt>
                <c:pt idx="967">
                  <c:v>0.62703275999999997</c:v>
                </c:pt>
                <c:pt idx="968">
                  <c:v>0.62725322999999999</c:v>
                </c:pt>
                <c:pt idx="969">
                  <c:v>0.62730794999999995</c:v>
                </c:pt>
                <c:pt idx="970">
                  <c:v>0.62736064000000002</c:v>
                </c:pt>
                <c:pt idx="971">
                  <c:v>0.62740600000000002</c:v>
                </c:pt>
                <c:pt idx="972">
                  <c:v>0.62748605000000002</c:v>
                </c:pt>
                <c:pt idx="973">
                  <c:v>0.62748724</c:v>
                </c:pt>
                <c:pt idx="974">
                  <c:v>0.62749082</c:v>
                </c:pt>
                <c:pt idx="975">
                  <c:v>0.62749456999999997</c:v>
                </c:pt>
                <c:pt idx="976">
                  <c:v>0.62751548999999995</c:v>
                </c:pt>
                <c:pt idx="977">
                  <c:v>0.62773097</c:v>
                </c:pt>
                <c:pt idx="978">
                  <c:v>0.62774247000000005</c:v>
                </c:pt>
                <c:pt idx="979">
                  <c:v>0.62777585000000002</c:v>
                </c:pt>
                <c:pt idx="980">
                  <c:v>0.6277895</c:v>
                </c:pt>
                <c:pt idx="981">
                  <c:v>0.62779914999999997</c:v>
                </c:pt>
                <c:pt idx="982">
                  <c:v>0.62780166000000004</c:v>
                </c:pt>
                <c:pt idx="983">
                  <c:v>0.62782097000000003</c:v>
                </c:pt>
                <c:pt idx="984">
                  <c:v>0.62793045999999997</c:v>
                </c:pt>
                <c:pt idx="985">
                  <c:v>0.62795447999999998</c:v>
                </c:pt>
                <c:pt idx="986">
                  <c:v>0.62832480999999996</c:v>
                </c:pt>
                <c:pt idx="987">
                  <c:v>0.62836884999999998</c:v>
                </c:pt>
                <c:pt idx="988">
                  <c:v>0.62849825999999998</c:v>
                </c:pt>
                <c:pt idx="989">
                  <c:v>0.62850589000000001</c:v>
                </c:pt>
                <c:pt idx="990">
                  <c:v>0.62869339999999996</c:v>
                </c:pt>
                <c:pt idx="991">
                  <c:v>0.6288994</c:v>
                </c:pt>
                <c:pt idx="992">
                  <c:v>0.62892579999999998</c:v>
                </c:pt>
                <c:pt idx="993">
                  <c:v>0.62933379</c:v>
                </c:pt>
                <c:pt idx="994">
                  <c:v>0.63156067999999999</c:v>
                </c:pt>
                <c:pt idx="995">
                  <c:v>0.63188171000000004</c:v>
                </c:pt>
                <c:pt idx="996">
                  <c:v>0.63190000999999996</c:v>
                </c:pt>
                <c:pt idx="997">
                  <c:v>0.63190186000000004</c:v>
                </c:pt>
                <c:pt idx="998">
                  <c:v>0.63191819000000005</c:v>
                </c:pt>
                <c:pt idx="999">
                  <c:v>0.63195372000000005</c:v>
                </c:pt>
                <c:pt idx="1000">
                  <c:v>0.63196384999999999</c:v>
                </c:pt>
                <c:pt idx="1001">
                  <c:v>0.63203686000000003</c:v>
                </c:pt>
                <c:pt idx="1002">
                  <c:v>0.63223629999999997</c:v>
                </c:pt>
                <c:pt idx="1003">
                  <c:v>0.63248192999999997</c:v>
                </c:pt>
                <c:pt idx="1004">
                  <c:v>0.63675278000000002</c:v>
                </c:pt>
                <c:pt idx="1005">
                  <c:v>0.63677549</c:v>
                </c:pt>
                <c:pt idx="1006">
                  <c:v>0.63682282000000001</c:v>
                </c:pt>
                <c:pt idx="1007">
                  <c:v>0.63712137999999996</c:v>
                </c:pt>
                <c:pt idx="1008">
                  <c:v>0.63716519000000005</c:v>
                </c:pt>
                <c:pt idx="1009">
                  <c:v>0.63720900000000003</c:v>
                </c:pt>
                <c:pt idx="1010">
                  <c:v>0.63722115999999995</c:v>
                </c:pt>
                <c:pt idx="1011">
                  <c:v>0.63745487000000001</c:v>
                </c:pt>
                <c:pt idx="1012">
                  <c:v>0.63746296999999996</c:v>
                </c:pt>
                <c:pt idx="1013">
                  <c:v>0.63747697999999997</c:v>
                </c:pt>
                <c:pt idx="1014">
                  <c:v>0.63765985000000003</c:v>
                </c:pt>
                <c:pt idx="1015">
                  <c:v>0.64299052999999995</c:v>
                </c:pt>
                <c:pt idx="1016">
                  <c:v>0.64300489000000005</c:v>
                </c:pt>
                <c:pt idx="1017">
                  <c:v>0.64302789999999999</c:v>
                </c:pt>
                <c:pt idx="1018">
                  <c:v>0.64307230999999998</c:v>
                </c:pt>
                <c:pt idx="1019">
                  <c:v>0.64315897</c:v>
                </c:pt>
                <c:pt idx="1020">
                  <c:v>0.64340120999999995</c:v>
                </c:pt>
                <c:pt idx="1021">
                  <c:v>0.64360994000000005</c:v>
                </c:pt>
                <c:pt idx="1022">
                  <c:v>0.64367114999999997</c:v>
                </c:pt>
                <c:pt idx="1023">
                  <c:v>0.64367264999999996</c:v>
                </c:pt>
                <c:pt idx="1024">
                  <c:v>0.64371157000000001</c:v>
                </c:pt>
                <c:pt idx="1025">
                  <c:v>0.64372896999999996</c:v>
                </c:pt>
                <c:pt idx="1026">
                  <c:v>0.64381206000000002</c:v>
                </c:pt>
                <c:pt idx="1027">
                  <c:v>0.64421123000000002</c:v>
                </c:pt>
                <c:pt idx="1028">
                  <c:v>0.6443603</c:v>
                </c:pt>
                <c:pt idx="1029">
                  <c:v>0.64439016999999998</c:v>
                </c:pt>
                <c:pt idx="1030">
                  <c:v>0.64902561999999997</c:v>
                </c:pt>
                <c:pt idx="1031">
                  <c:v>0.64904624</c:v>
                </c:pt>
                <c:pt idx="1032">
                  <c:v>0.64905559999999995</c:v>
                </c:pt>
                <c:pt idx="1033">
                  <c:v>0.64906012999999996</c:v>
                </c:pt>
                <c:pt idx="1034">
                  <c:v>0.64908003999999997</c:v>
                </c:pt>
                <c:pt idx="1035">
                  <c:v>0.65335977000000001</c:v>
                </c:pt>
                <c:pt idx="1036">
                  <c:v>0.65336280999999996</c:v>
                </c:pt>
                <c:pt idx="1037">
                  <c:v>0.65349740000000001</c:v>
                </c:pt>
                <c:pt idx="1038">
                  <c:v>0.65469854999999999</c:v>
                </c:pt>
                <c:pt idx="1039">
                  <c:v>0.65500318999999996</c:v>
                </c:pt>
                <c:pt idx="1040">
                  <c:v>0.65504521000000004</c:v>
                </c:pt>
                <c:pt idx="1041">
                  <c:v>0.65516794</c:v>
                </c:pt>
                <c:pt idx="1042">
                  <c:v>0.65518999</c:v>
                </c:pt>
                <c:pt idx="1043">
                  <c:v>0.65528023000000002</c:v>
                </c:pt>
                <c:pt idx="1044">
                  <c:v>0.65551627000000001</c:v>
                </c:pt>
                <c:pt idx="1045">
                  <c:v>0.65553474</c:v>
                </c:pt>
                <c:pt idx="1046">
                  <c:v>0.65716087999999995</c:v>
                </c:pt>
                <c:pt idx="1047">
                  <c:v>0.65735191000000004</c:v>
                </c:pt>
                <c:pt idx="1048">
                  <c:v>0.65740043000000004</c:v>
                </c:pt>
                <c:pt idx="1049">
                  <c:v>0.65746260000000001</c:v>
                </c:pt>
                <c:pt idx="1050">
                  <c:v>0.65762328999999997</c:v>
                </c:pt>
                <c:pt idx="1051">
                  <c:v>0.65770583999999999</c:v>
                </c:pt>
                <c:pt idx="1052">
                  <c:v>0.66234249000000001</c:v>
                </c:pt>
                <c:pt idx="1053">
                  <c:v>0.66243595</c:v>
                </c:pt>
                <c:pt idx="1054">
                  <c:v>0.66244232999999997</c:v>
                </c:pt>
                <c:pt idx="1055">
                  <c:v>0.66260319999999995</c:v>
                </c:pt>
                <c:pt idx="1056">
                  <c:v>0.66273028</c:v>
                </c:pt>
                <c:pt idx="1057">
                  <c:v>0.66579675999999999</c:v>
                </c:pt>
                <c:pt idx="1058">
                  <c:v>0.66603475999999995</c:v>
                </c:pt>
                <c:pt idx="1059">
                  <c:v>0.66605966999999999</c:v>
                </c:pt>
                <c:pt idx="1060">
                  <c:v>0.66620880000000005</c:v>
                </c:pt>
                <c:pt idx="1061">
                  <c:v>0.66624307999999999</c:v>
                </c:pt>
                <c:pt idx="1062">
                  <c:v>0.66628485999999998</c:v>
                </c:pt>
                <c:pt idx="1063">
                  <c:v>0.66630816000000004</c:v>
                </c:pt>
                <c:pt idx="1064">
                  <c:v>0.66633403000000002</c:v>
                </c:pt>
                <c:pt idx="1065">
                  <c:v>0.66637902999999998</c:v>
                </c:pt>
                <c:pt idx="1066">
                  <c:v>0.66639035999999996</c:v>
                </c:pt>
                <c:pt idx="1067">
                  <c:v>0.66645454999999998</c:v>
                </c:pt>
                <c:pt idx="1068">
                  <c:v>0.66651326</c:v>
                </c:pt>
                <c:pt idx="1069">
                  <c:v>0.67266731999999996</c:v>
                </c:pt>
                <c:pt idx="1070">
                  <c:v>0.67268430999999995</c:v>
                </c:pt>
                <c:pt idx="1071">
                  <c:v>0.67287850000000005</c:v>
                </c:pt>
                <c:pt idx="1072">
                  <c:v>0.67290485</c:v>
                </c:pt>
                <c:pt idx="1073">
                  <c:v>0.67290771000000005</c:v>
                </c:pt>
                <c:pt idx="1074">
                  <c:v>0.67296338</c:v>
                </c:pt>
                <c:pt idx="1075">
                  <c:v>0.67298477999999995</c:v>
                </c:pt>
                <c:pt idx="1076">
                  <c:v>0.67299116000000003</c:v>
                </c:pt>
                <c:pt idx="1077">
                  <c:v>0.67299615999999995</c:v>
                </c:pt>
                <c:pt idx="1078">
                  <c:v>0.67312472999999995</c:v>
                </c:pt>
                <c:pt idx="1079">
                  <c:v>0.67367726999999999</c:v>
                </c:pt>
                <c:pt idx="1080">
                  <c:v>0.67795211</c:v>
                </c:pt>
                <c:pt idx="1081">
                  <c:v>0.67800139999999998</c:v>
                </c:pt>
                <c:pt idx="1082">
                  <c:v>0.67800373000000003</c:v>
                </c:pt>
                <c:pt idx="1083">
                  <c:v>0.67804229000000005</c:v>
                </c:pt>
                <c:pt idx="1084">
                  <c:v>0.67805528999999998</c:v>
                </c:pt>
                <c:pt idx="1085">
                  <c:v>0.67821830999999999</c:v>
                </c:pt>
                <c:pt idx="1086">
                  <c:v>0.67856335999999995</c:v>
                </c:pt>
                <c:pt idx="1087">
                  <c:v>0.67859088999999995</c:v>
                </c:pt>
                <c:pt idx="1088">
                  <c:v>0.67876786</c:v>
                </c:pt>
                <c:pt idx="1089">
                  <c:v>0.67877447999999996</c:v>
                </c:pt>
                <c:pt idx="1090">
                  <c:v>0.67882639</c:v>
                </c:pt>
                <c:pt idx="1091">
                  <c:v>0.67890364000000003</c:v>
                </c:pt>
                <c:pt idx="1092">
                  <c:v>0.67900353999999996</c:v>
                </c:pt>
                <c:pt idx="1093">
                  <c:v>0.67900925999999995</c:v>
                </c:pt>
                <c:pt idx="1094">
                  <c:v>0.67946689999999998</c:v>
                </c:pt>
                <c:pt idx="1095">
                  <c:v>0.67949026999999995</c:v>
                </c:pt>
                <c:pt idx="1096">
                  <c:v>0.67951185000000003</c:v>
                </c:pt>
                <c:pt idx="1097">
                  <c:v>0.67953383999999994</c:v>
                </c:pt>
                <c:pt idx="1098">
                  <c:v>0.68017411000000005</c:v>
                </c:pt>
                <c:pt idx="1099">
                  <c:v>0.68019282999999997</c:v>
                </c:pt>
                <c:pt idx="1100">
                  <c:v>0.68019551</c:v>
                </c:pt>
                <c:pt idx="1101">
                  <c:v>0.68022143999999996</c:v>
                </c:pt>
                <c:pt idx="1102">
                  <c:v>0.68141054999999995</c:v>
                </c:pt>
                <c:pt idx="1103">
                  <c:v>0.68149358000000004</c:v>
                </c:pt>
                <c:pt idx="1104">
                  <c:v>0.68153112999999999</c:v>
                </c:pt>
                <c:pt idx="1105">
                  <c:v>0.69073527999999995</c:v>
                </c:pt>
                <c:pt idx="1106">
                  <c:v>0.69074303000000004</c:v>
                </c:pt>
                <c:pt idx="1107">
                  <c:v>0.69078152999999998</c:v>
                </c:pt>
                <c:pt idx="1108">
                  <c:v>0.69079988999999997</c:v>
                </c:pt>
                <c:pt idx="1109">
                  <c:v>0.69518948000000003</c:v>
                </c:pt>
                <c:pt idx="1110">
                  <c:v>0.69533889999999998</c:v>
                </c:pt>
                <c:pt idx="1111">
                  <c:v>0.69552349999999996</c:v>
                </c:pt>
                <c:pt idx="1112">
                  <c:v>0.69552939999999996</c:v>
                </c:pt>
                <c:pt idx="1113">
                  <c:v>0.69560575000000002</c:v>
                </c:pt>
                <c:pt idx="1114">
                  <c:v>0.69569892</c:v>
                </c:pt>
                <c:pt idx="1115">
                  <c:v>0.69572001999999999</c:v>
                </c:pt>
                <c:pt idx="1116">
                  <c:v>0.69713932000000001</c:v>
                </c:pt>
                <c:pt idx="1117">
                  <c:v>0.69718873999999997</c:v>
                </c:pt>
                <c:pt idx="1118">
                  <c:v>0.69736946</c:v>
                </c:pt>
                <c:pt idx="1119">
                  <c:v>0.69750672999999996</c:v>
                </c:pt>
                <c:pt idx="1120">
                  <c:v>0.69759989</c:v>
                </c:pt>
                <c:pt idx="1121">
                  <c:v>0.69760728000000005</c:v>
                </c:pt>
                <c:pt idx="1122">
                  <c:v>0.69764577999999999</c:v>
                </c:pt>
                <c:pt idx="1123">
                  <c:v>0.69800419000000002</c:v>
                </c:pt>
                <c:pt idx="1124">
                  <c:v>0.69828104999999996</c:v>
                </c:pt>
                <c:pt idx="1125">
                  <c:v>0.69831597999999995</c:v>
                </c:pt>
                <c:pt idx="1126">
                  <c:v>0.70478076000000001</c:v>
                </c:pt>
                <c:pt idx="1127">
                  <c:v>0.70483357000000002</c:v>
                </c:pt>
                <c:pt idx="1128">
                  <c:v>0.70499957000000002</c:v>
                </c:pt>
                <c:pt idx="1129">
                  <c:v>0.70500373999999999</c:v>
                </c:pt>
                <c:pt idx="1130">
                  <c:v>0.70509111999999996</c:v>
                </c:pt>
                <c:pt idx="1131">
                  <c:v>0.70511931000000005</c:v>
                </c:pt>
                <c:pt idx="1132">
                  <c:v>0.70513420999999998</c:v>
                </c:pt>
                <c:pt idx="1133">
                  <c:v>0.70540844999999996</c:v>
                </c:pt>
                <c:pt idx="1134">
                  <c:v>0.70894897000000001</c:v>
                </c:pt>
                <c:pt idx="1135">
                  <c:v>0.70900536000000003</c:v>
                </c:pt>
                <c:pt idx="1136">
                  <c:v>0.70900828000000005</c:v>
                </c:pt>
                <c:pt idx="1137">
                  <c:v>0.70901387999999999</c:v>
                </c:pt>
                <c:pt idx="1138">
                  <c:v>0.70901734000000005</c:v>
                </c:pt>
                <c:pt idx="1139">
                  <c:v>0.70902734999999995</c:v>
                </c:pt>
                <c:pt idx="1140">
                  <c:v>0.70911694000000003</c:v>
                </c:pt>
                <c:pt idx="1141">
                  <c:v>0.70917392000000001</c:v>
                </c:pt>
                <c:pt idx="1142">
                  <c:v>0.70918488999999996</c:v>
                </c:pt>
                <c:pt idx="1143">
                  <c:v>0.70923042000000003</c:v>
                </c:pt>
                <c:pt idx="1144">
                  <c:v>0.70930570000000004</c:v>
                </c:pt>
                <c:pt idx="1145">
                  <c:v>0.70930850999999995</c:v>
                </c:pt>
                <c:pt idx="1146">
                  <c:v>0.70935826999999996</c:v>
                </c:pt>
                <c:pt idx="1147">
                  <c:v>0.70937729000000005</c:v>
                </c:pt>
                <c:pt idx="1148">
                  <c:v>0.70940322</c:v>
                </c:pt>
                <c:pt idx="1149">
                  <c:v>0.70958376000000001</c:v>
                </c:pt>
                <c:pt idx="1150">
                  <c:v>0.70959901999999997</c:v>
                </c:pt>
                <c:pt idx="1151">
                  <c:v>0.70964037999999996</c:v>
                </c:pt>
                <c:pt idx="1152">
                  <c:v>0.70964062000000006</c:v>
                </c:pt>
                <c:pt idx="1153">
                  <c:v>0.71024679999999996</c:v>
                </c:pt>
                <c:pt idx="1154">
                  <c:v>0.71048844</c:v>
                </c:pt>
                <c:pt idx="1155">
                  <c:v>0.71085536000000005</c:v>
                </c:pt>
                <c:pt idx="1156">
                  <c:v>0.71088481000000003</c:v>
                </c:pt>
                <c:pt idx="1157">
                  <c:v>0.71102571000000003</c:v>
                </c:pt>
                <c:pt idx="1158">
                  <c:v>0.71103466000000004</c:v>
                </c:pt>
                <c:pt idx="1159">
                  <c:v>0.71104831000000002</c:v>
                </c:pt>
                <c:pt idx="1160">
                  <c:v>0.71134143999999999</c:v>
                </c:pt>
                <c:pt idx="1161">
                  <c:v>0.71134381999999996</c:v>
                </c:pt>
                <c:pt idx="1162">
                  <c:v>0.71141297000000003</c:v>
                </c:pt>
                <c:pt idx="1163">
                  <c:v>0.71142358000000006</c:v>
                </c:pt>
                <c:pt idx="1164">
                  <c:v>0.71142590000000006</c:v>
                </c:pt>
                <c:pt idx="1165">
                  <c:v>0.71142833999999999</c:v>
                </c:pt>
                <c:pt idx="1166">
                  <c:v>0.71143025000000004</c:v>
                </c:pt>
                <c:pt idx="1167">
                  <c:v>0.71155953000000005</c:v>
                </c:pt>
                <c:pt idx="1168">
                  <c:v>0.71156364999999999</c:v>
                </c:pt>
                <c:pt idx="1169">
                  <c:v>0.71440696999999997</c:v>
                </c:pt>
                <c:pt idx="1170">
                  <c:v>0.71797204000000003</c:v>
                </c:pt>
                <c:pt idx="1171">
                  <c:v>0.71798318999999999</c:v>
                </c:pt>
                <c:pt idx="1172">
                  <c:v>0.71801208999999999</c:v>
                </c:pt>
                <c:pt idx="1173">
                  <c:v>0.71817618999999999</c:v>
                </c:pt>
                <c:pt idx="1174">
                  <c:v>0.7186709</c:v>
                </c:pt>
                <c:pt idx="1175">
                  <c:v>0.71879941000000003</c:v>
                </c:pt>
                <c:pt idx="1176">
                  <c:v>0.71906024000000002</c:v>
                </c:pt>
                <c:pt idx="1177">
                  <c:v>0.71907114999999999</c:v>
                </c:pt>
                <c:pt idx="1178">
                  <c:v>0.71929352999999996</c:v>
                </c:pt>
                <c:pt idx="1179">
                  <c:v>0.71938396000000004</c:v>
                </c:pt>
                <c:pt idx="1180">
                  <c:v>0.71943842999999996</c:v>
                </c:pt>
                <c:pt idx="1181">
                  <c:v>0.71944189000000003</c:v>
                </c:pt>
                <c:pt idx="1182">
                  <c:v>0.71944558999999997</c:v>
                </c:pt>
                <c:pt idx="1183">
                  <c:v>0.71952813999999998</c:v>
                </c:pt>
                <c:pt idx="1184">
                  <c:v>0.71986616000000003</c:v>
                </c:pt>
                <c:pt idx="1185">
                  <c:v>0.72176032999999995</c:v>
                </c:pt>
                <c:pt idx="1186">
                  <c:v>0.72199637000000005</c:v>
                </c:pt>
                <c:pt idx="1187">
                  <c:v>0.72214889999999998</c:v>
                </c:pt>
                <c:pt idx="1188">
                  <c:v>0.72228610999999998</c:v>
                </c:pt>
                <c:pt idx="1189">
                  <c:v>0.72236085000000005</c:v>
                </c:pt>
                <c:pt idx="1190">
                  <c:v>0.72903675000000001</c:v>
                </c:pt>
                <c:pt idx="1191">
                  <c:v>0.72906064999999998</c:v>
                </c:pt>
                <c:pt idx="1192">
                  <c:v>0.72930311999999997</c:v>
                </c:pt>
                <c:pt idx="1193">
                  <c:v>0.73048407000000004</c:v>
                </c:pt>
                <c:pt idx="1194">
                  <c:v>0.73112856999999998</c:v>
                </c:pt>
                <c:pt idx="1195">
                  <c:v>0.73113549</c:v>
                </c:pt>
                <c:pt idx="1196">
                  <c:v>0.73114181</c:v>
                </c:pt>
                <c:pt idx="1197">
                  <c:v>0.73114478999999999</c:v>
                </c:pt>
                <c:pt idx="1198">
                  <c:v>0.73116356000000005</c:v>
                </c:pt>
                <c:pt idx="1199">
                  <c:v>0.73123395000000002</c:v>
                </c:pt>
                <c:pt idx="1200">
                  <c:v>0.73154169000000002</c:v>
                </c:pt>
                <c:pt idx="1201">
                  <c:v>0.73159087</c:v>
                </c:pt>
                <c:pt idx="1202">
                  <c:v>0.73208463000000001</c:v>
                </c:pt>
                <c:pt idx="1203">
                  <c:v>0.73213821999999995</c:v>
                </c:pt>
                <c:pt idx="1204">
                  <c:v>0.73214650000000003</c:v>
                </c:pt>
                <c:pt idx="1205">
                  <c:v>0.73217319999999997</c:v>
                </c:pt>
                <c:pt idx="1206">
                  <c:v>0.73217856999999997</c:v>
                </c:pt>
                <c:pt idx="1207">
                  <c:v>0.73231864000000002</c:v>
                </c:pt>
                <c:pt idx="1208">
                  <c:v>0.73243475000000002</c:v>
                </c:pt>
                <c:pt idx="1209">
                  <c:v>0.74012082999999995</c:v>
                </c:pt>
                <c:pt idx="1210">
                  <c:v>0.74013971999999995</c:v>
                </c:pt>
                <c:pt idx="1211">
                  <c:v>0.74015474000000003</c:v>
                </c:pt>
                <c:pt idx="1212">
                  <c:v>0.74982910999999997</c:v>
                </c:pt>
                <c:pt idx="1213">
                  <c:v>0.74996214999999999</c:v>
                </c:pt>
                <c:pt idx="1214">
                  <c:v>0.75002192999999995</c:v>
                </c:pt>
                <c:pt idx="1215">
                  <c:v>0.75005955000000002</c:v>
                </c:pt>
                <c:pt idx="1216">
                  <c:v>0.75057465000000001</c:v>
                </c:pt>
                <c:pt idx="1217">
                  <c:v>0.75076222000000004</c:v>
                </c:pt>
                <c:pt idx="1218">
                  <c:v>0.75077598999999995</c:v>
                </c:pt>
                <c:pt idx="1219">
                  <c:v>0.75277835000000004</c:v>
                </c:pt>
                <c:pt idx="1220">
                  <c:v>0.75280606999999999</c:v>
                </c:pt>
                <c:pt idx="1221">
                  <c:v>0.75325710000000001</c:v>
                </c:pt>
                <c:pt idx="1222">
                  <c:v>0.75328921999999998</c:v>
                </c:pt>
                <c:pt idx="1223">
                  <c:v>0.75344831000000001</c:v>
                </c:pt>
                <c:pt idx="1224">
                  <c:v>0.75351661000000003</c:v>
                </c:pt>
                <c:pt idx="1225">
                  <c:v>0.75356864999999995</c:v>
                </c:pt>
                <c:pt idx="1226">
                  <c:v>0.75359308999999997</c:v>
                </c:pt>
                <c:pt idx="1227">
                  <c:v>0.75533002999999999</c:v>
                </c:pt>
                <c:pt idx="1228">
                  <c:v>0.75534146999999996</c:v>
                </c:pt>
                <c:pt idx="1229">
                  <c:v>0.75539935000000002</c:v>
                </c:pt>
                <c:pt idx="1230">
                  <c:v>0.75547153</c:v>
                </c:pt>
                <c:pt idx="1231">
                  <c:v>0.75549798999999995</c:v>
                </c:pt>
                <c:pt idx="1232">
                  <c:v>0.75950645999999999</c:v>
                </c:pt>
                <c:pt idx="1233">
                  <c:v>0.75951725000000003</c:v>
                </c:pt>
                <c:pt idx="1234">
                  <c:v>0.75959182000000003</c:v>
                </c:pt>
                <c:pt idx="1235">
                  <c:v>0.75968111000000005</c:v>
                </c:pt>
                <c:pt idx="1236">
                  <c:v>0.759884</c:v>
                </c:pt>
                <c:pt idx="1237">
                  <c:v>0.75995111000000004</c:v>
                </c:pt>
                <c:pt idx="1238">
                  <c:v>0.75995385999999998</c:v>
                </c:pt>
                <c:pt idx="1239">
                  <c:v>0.75996231999999997</c:v>
                </c:pt>
                <c:pt idx="1240">
                  <c:v>0.76002674999999997</c:v>
                </c:pt>
                <c:pt idx="1241">
                  <c:v>0.76006501999999998</c:v>
                </c:pt>
                <c:pt idx="1242">
                  <c:v>0.76042646000000003</c:v>
                </c:pt>
                <c:pt idx="1243">
                  <c:v>0.76200294000000002</c:v>
                </c:pt>
                <c:pt idx="1244">
                  <c:v>0.76205498000000005</c:v>
                </c:pt>
                <c:pt idx="1245">
                  <c:v>0.76205825999999999</c:v>
                </c:pt>
                <c:pt idx="1246">
                  <c:v>0.76208191999999997</c:v>
                </c:pt>
                <c:pt idx="1247">
                  <c:v>0.76234674000000002</c:v>
                </c:pt>
                <c:pt idx="1248">
                  <c:v>0.76276708000000004</c:v>
                </c:pt>
                <c:pt idx="1249">
                  <c:v>0.76282227000000002</c:v>
                </c:pt>
                <c:pt idx="1250">
                  <c:v>0.76318920000000001</c:v>
                </c:pt>
                <c:pt idx="1251">
                  <c:v>0.76335704000000004</c:v>
                </c:pt>
                <c:pt idx="1252">
                  <c:v>0.76336110000000001</c:v>
                </c:pt>
                <c:pt idx="1253">
                  <c:v>0.76338905000000001</c:v>
                </c:pt>
                <c:pt idx="1254">
                  <c:v>0.76346539999999996</c:v>
                </c:pt>
                <c:pt idx="1255">
                  <c:v>0.76355152999999998</c:v>
                </c:pt>
                <c:pt idx="1256">
                  <c:v>0.76355845</c:v>
                </c:pt>
                <c:pt idx="1257">
                  <c:v>0.76387954000000002</c:v>
                </c:pt>
                <c:pt idx="1258">
                  <c:v>0.76388067000000004</c:v>
                </c:pt>
                <c:pt idx="1259">
                  <c:v>0.76392061</c:v>
                </c:pt>
                <c:pt idx="1260">
                  <c:v>0.76394284000000001</c:v>
                </c:pt>
                <c:pt idx="1261">
                  <c:v>0.76394647000000004</c:v>
                </c:pt>
                <c:pt idx="1262">
                  <c:v>0.76395535000000003</c:v>
                </c:pt>
                <c:pt idx="1263">
                  <c:v>0.76397800000000005</c:v>
                </c:pt>
                <c:pt idx="1264">
                  <c:v>0.76402031999999998</c:v>
                </c:pt>
                <c:pt idx="1265">
                  <c:v>0.76405787000000003</c:v>
                </c:pt>
                <c:pt idx="1266">
                  <c:v>0.76424300999999994</c:v>
                </c:pt>
                <c:pt idx="1267">
                  <c:v>0.76425474999999998</c:v>
                </c:pt>
                <c:pt idx="1268">
                  <c:v>0.76475351999999996</c:v>
                </c:pt>
                <c:pt idx="1269">
                  <c:v>0.76668941999999995</c:v>
                </c:pt>
                <c:pt idx="1270">
                  <c:v>0.76726459999999996</c:v>
                </c:pt>
                <c:pt idx="1271">
                  <c:v>0.76733571</c:v>
                </c:pt>
                <c:pt idx="1272">
                  <c:v>0.76736528000000004</c:v>
                </c:pt>
                <c:pt idx="1273">
                  <c:v>0.76748335000000001</c:v>
                </c:pt>
                <c:pt idx="1274">
                  <c:v>0.76752871</c:v>
                </c:pt>
                <c:pt idx="1275">
                  <c:v>0.76759927999999999</c:v>
                </c:pt>
                <c:pt idx="1276">
                  <c:v>0.76791595999999995</c:v>
                </c:pt>
                <c:pt idx="1277">
                  <c:v>0.76796465999999997</c:v>
                </c:pt>
                <c:pt idx="1278">
                  <c:v>0.76801085000000002</c:v>
                </c:pt>
                <c:pt idx="1279">
                  <c:v>0.76802903</c:v>
                </c:pt>
                <c:pt idx="1280">
                  <c:v>0.77161384</c:v>
                </c:pt>
                <c:pt idx="1281">
                  <c:v>0.77209008000000001</c:v>
                </c:pt>
                <c:pt idx="1282">
                  <c:v>0.77759575999999997</c:v>
                </c:pt>
                <c:pt idx="1283">
                  <c:v>0.77854013</c:v>
                </c:pt>
                <c:pt idx="1284">
                  <c:v>0.77867794000000001</c:v>
                </c:pt>
                <c:pt idx="1285">
                  <c:v>0.77868873000000005</c:v>
                </c:pt>
                <c:pt idx="1286">
                  <c:v>0.77946687000000003</c:v>
                </c:pt>
                <c:pt idx="1287">
                  <c:v>0.77947277000000004</c:v>
                </c:pt>
                <c:pt idx="1288">
                  <c:v>0.77950615000000001</c:v>
                </c:pt>
                <c:pt idx="1289">
                  <c:v>0.77962613000000003</c:v>
                </c:pt>
                <c:pt idx="1290">
                  <c:v>0.77993751</c:v>
                </c:pt>
                <c:pt idx="1291">
                  <c:v>0.78007274999999998</c:v>
                </c:pt>
                <c:pt idx="1292">
                  <c:v>0.78008056000000003</c:v>
                </c:pt>
                <c:pt idx="1293">
                  <c:v>0.78311580000000003</c:v>
                </c:pt>
                <c:pt idx="1294">
                  <c:v>0.78312004000000002</c:v>
                </c:pt>
                <c:pt idx="1295">
                  <c:v>0.78312223999999997</c:v>
                </c:pt>
                <c:pt idx="1296">
                  <c:v>0.78321152999999999</c:v>
                </c:pt>
                <c:pt idx="1297">
                  <c:v>0.78321521999999999</c:v>
                </c:pt>
                <c:pt idx="1298">
                  <c:v>0.78332961000000001</c:v>
                </c:pt>
                <c:pt idx="1299">
                  <c:v>0.78335452000000005</c:v>
                </c:pt>
                <c:pt idx="1300">
                  <c:v>0.78377490999999999</c:v>
                </c:pt>
                <c:pt idx="1301">
                  <c:v>0.78396319999999997</c:v>
                </c:pt>
                <c:pt idx="1302">
                  <c:v>0.78396558999999999</c:v>
                </c:pt>
                <c:pt idx="1303">
                  <c:v>0.79039532000000001</c:v>
                </c:pt>
                <c:pt idx="1304">
                  <c:v>0.79041278000000004</c:v>
                </c:pt>
                <c:pt idx="1305">
                  <c:v>0.79043560999999996</c:v>
                </c:pt>
                <c:pt idx="1306">
                  <c:v>0.79043764000000005</c:v>
                </c:pt>
                <c:pt idx="1307">
                  <c:v>0.79045659000000001</c:v>
                </c:pt>
                <c:pt idx="1308">
                  <c:v>0.79046380999999999</c:v>
                </c:pt>
                <c:pt idx="1309">
                  <c:v>0.79046780000000005</c:v>
                </c:pt>
                <c:pt idx="1310">
                  <c:v>0.79281420000000002</c:v>
                </c:pt>
                <c:pt idx="1311">
                  <c:v>0.79284668000000003</c:v>
                </c:pt>
                <c:pt idx="1312">
                  <c:v>0.79287397999999998</c:v>
                </c:pt>
                <c:pt idx="1313">
                  <c:v>0.79484337999999999</c:v>
                </c:pt>
                <c:pt idx="1314">
                  <c:v>0.79897713999999997</c:v>
                </c:pt>
                <c:pt idx="1315">
                  <c:v>0.79899001000000003</c:v>
                </c:pt>
                <c:pt idx="1316">
                  <c:v>0.79933125000000005</c:v>
                </c:pt>
                <c:pt idx="1317">
                  <c:v>0.79935044</c:v>
                </c:pt>
                <c:pt idx="1318">
                  <c:v>0.80053121000000005</c:v>
                </c:pt>
                <c:pt idx="1319">
                  <c:v>0.80053777000000004</c:v>
                </c:pt>
                <c:pt idx="1320">
                  <c:v>0.80067009</c:v>
                </c:pt>
                <c:pt idx="1321">
                  <c:v>0.80069941</c:v>
                </c:pt>
                <c:pt idx="1322">
                  <c:v>0.80115020000000003</c:v>
                </c:pt>
                <c:pt idx="1323">
                  <c:v>0.80429238000000003</c:v>
                </c:pt>
                <c:pt idx="1324">
                  <c:v>0.80431622000000003</c:v>
                </c:pt>
                <c:pt idx="1325">
                  <c:v>0.80450540999999998</c:v>
                </c:pt>
                <c:pt idx="1326">
                  <c:v>0.80461674999999999</c:v>
                </c:pt>
                <c:pt idx="1327">
                  <c:v>0.80674994</c:v>
                </c:pt>
                <c:pt idx="1328">
                  <c:v>0.80678773000000004</c:v>
                </c:pt>
                <c:pt idx="1329">
                  <c:v>0.80679661000000003</c:v>
                </c:pt>
                <c:pt idx="1330">
                  <c:v>0.80892014999999995</c:v>
                </c:pt>
                <c:pt idx="1331">
                  <c:v>0.80893170999999997</c:v>
                </c:pt>
                <c:pt idx="1332">
                  <c:v>0.80905746999999995</c:v>
                </c:pt>
                <c:pt idx="1333">
                  <c:v>0.81009662000000005</c:v>
                </c:pt>
                <c:pt idx="1334">
                  <c:v>0.81020051000000004</c:v>
                </c:pt>
                <c:pt idx="1335">
                  <c:v>0.81030952999999994</c:v>
                </c:pt>
                <c:pt idx="1336">
                  <c:v>0.81036275999999996</c:v>
                </c:pt>
                <c:pt idx="1337">
                  <c:v>0.81201767999999996</c:v>
                </c:pt>
                <c:pt idx="1338">
                  <c:v>0.81202406000000005</c:v>
                </c:pt>
                <c:pt idx="1339">
                  <c:v>0.81212932000000004</c:v>
                </c:pt>
                <c:pt idx="1340">
                  <c:v>0.81231260000000005</c:v>
                </c:pt>
                <c:pt idx="1341">
                  <c:v>0.81243991999999998</c:v>
                </c:pt>
                <c:pt idx="1342">
                  <c:v>0.81244791000000005</c:v>
                </c:pt>
                <c:pt idx="1343">
                  <c:v>0.81249422000000004</c:v>
                </c:pt>
                <c:pt idx="1344">
                  <c:v>0.81249868999999997</c:v>
                </c:pt>
                <c:pt idx="1345">
                  <c:v>0.81343531999999996</c:v>
                </c:pt>
                <c:pt idx="1346">
                  <c:v>0.81346982999999995</c:v>
                </c:pt>
                <c:pt idx="1347">
                  <c:v>0.81347853000000003</c:v>
                </c:pt>
                <c:pt idx="1348">
                  <c:v>0.81597120000000001</c:v>
                </c:pt>
                <c:pt idx="1349">
                  <c:v>0.81601614</c:v>
                </c:pt>
                <c:pt idx="1350">
                  <c:v>0.81637453999999998</c:v>
                </c:pt>
                <c:pt idx="1351">
                  <c:v>0.81638591999999999</c:v>
                </c:pt>
                <c:pt idx="1352">
                  <c:v>0.81651991999999995</c:v>
                </c:pt>
                <c:pt idx="1353">
                  <c:v>0.81652141</c:v>
                </c:pt>
                <c:pt idx="1354">
                  <c:v>0.81665915</c:v>
                </c:pt>
                <c:pt idx="1355">
                  <c:v>0.81685162</c:v>
                </c:pt>
                <c:pt idx="1356">
                  <c:v>0.81686389000000004</c:v>
                </c:pt>
                <c:pt idx="1357">
                  <c:v>0.81687379000000004</c:v>
                </c:pt>
                <c:pt idx="1358">
                  <c:v>0.81687765999999995</c:v>
                </c:pt>
                <c:pt idx="1359">
                  <c:v>0.81691312999999999</c:v>
                </c:pt>
                <c:pt idx="1360">
                  <c:v>0.81699365000000002</c:v>
                </c:pt>
                <c:pt idx="1361">
                  <c:v>0.81700337000000001</c:v>
                </c:pt>
                <c:pt idx="1362">
                  <c:v>0.81718754999999998</c:v>
                </c:pt>
                <c:pt idx="1363">
                  <c:v>0.81723135999999996</c:v>
                </c:pt>
                <c:pt idx="1364">
                  <c:v>0.81723785000000004</c:v>
                </c:pt>
                <c:pt idx="1365">
                  <c:v>0.81724817000000005</c:v>
                </c:pt>
                <c:pt idx="1366">
                  <c:v>0.82112598000000003</c:v>
                </c:pt>
                <c:pt idx="1367">
                  <c:v>0.82130157999999998</c:v>
                </c:pt>
                <c:pt idx="1368">
                  <c:v>0.82142484000000004</c:v>
                </c:pt>
                <c:pt idx="1369">
                  <c:v>0.82144296000000006</c:v>
                </c:pt>
                <c:pt idx="1370">
                  <c:v>0.82145709</c:v>
                </c:pt>
                <c:pt idx="1371">
                  <c:v>0.82146341</c:v>
                </c:pt>
                <c:pt idx="1372">
                  <c:v>0.82146828999999999</c:v>
                </c:pt>
                <c:pt idx="1373">
                  <c:v>0.82208431000000004</c:v>
                </c:pt>
                <c:pt idx="1374">
                  <c:v>0.82216602999999999</c:v>
                </c:pt>
                <c:pt idx="1375">
                  <c:v>0.82220011999999998</c:v>
                </c:pt>
                <c:pt idx="1376">
                  <c:v>0.82244282999999996</c:v>
                </c:pt>
                <c:pt idx="1377">
                  <c:v>0.82282221</c:v>
                </c:pt>
                <c:pt idx="1378">
                  <c:v>0.82284628999999998</c:v>
                </c:pt>
                <c:pt idx="1379">
                  <c:v>0.82285660999999999</c:v>
                </c:pt>
                <c:pt idx="1380">
                  <c:v>0.82331884</c:v>
                </c:pt>
                <c:pt idx="1381">
                  <c:v>0.82348399999999999</c:v>
                </c:pt>
                <c:pt idx="1382">
                  <c:v>0.82944399000000002</c:v>
                </c:pt>
                <c:pt idx="1383">
                  <c:v>0.82950800999999996</c:v>
                </c:pt>
                <c:pt idx="1384">
                  <c:v>0.82953911999999996</c:v>
                </c:pt>
                <c:pt idx="1385">
                  <c:v>0.82963370999999997</c:v>
                </c:pt>
                <c:pt idx="1386">
                  <c:v>0.82971965999999997</c:v>
                </c:pt>
                <c:pt idx="1387">
                  <c:v>0.82972621999999996</c:v>
                </c:pt>
                <c:pt idx="1388">
                  <c:v>0.83259338000000005</c:v>
                </c:pt>
                <c:pt idx="1389">
                  <c:v>0.83265721999999998</c:v>
                </c:pt>
                <c:pt idx="1390">
                  <c:v>0.83266096999999994</c:v>
                </c:pt>
                <c:pt idx="1391">
                  <c:v>0.83270299000000003</c:v>
                </c:pt>
                <c:pt idx="1392">
                  <c:v>0.83288675999999995</c:v>
                </c:pt>
                <c:pt idx="1393">
                  <c:v>0.83304149000000005</c:v>
                </c:pt>
                <c:pt idx="1394">
                  <c:v>0.83320528000000005</c:v>
                </c:pt>
                <c:pt idx="1395">
                  <c:v>0.84047943000000003</c:v>
                </c:pt>
                <c:pt idx="1396">
                  <c:v>0.84298253000000001</c:v>
                </c:pt>
                <c:pt idx="1397">
                  <c:v>0.84301614999999996</c:v>
                </c:pt>
                <c:pt idx="1398">
                  <c:v>0.84314191000000005</c:v>
                </c:pt>
                <c:pt idx="1399">
                  <c:v>0.84343100000000004</c:v>
                </c:pt>
                <c:pt idx="1400">
                  <c:v>0.84356867999999996</c:v>
                </c:pt>
                <c:pt idx="1401">
                  <c:v>0.84425830999999996</c:v>
                </c:pt>
                <c:pt idx="1402">
                  <c:v>0.84431833000000001</c:v>
                </c:pt>
                <c:pt idx="1403">
                  <c:v>0.84484172000000002</c:v>
                </c:pt>
                <c:pt idx="1404">
                  <c:v>0.84504866999999995</c:v>
                </c:pt>
                <c:pt idx="1405">
                  <c:v>0.84508108999999998</c:v>
                </c:pt>
                <c:pt idx="1406">
                  <c:v>0.84508401</c:v>
                </c:pt>
                <c:pt idx="1407">
                  <c:v>0.84526944000000004</c:v>
                </c:pt>
                <c:pt idx="1408">
                  <c:v>0.84533775</c:v>
                </c:pt>
                <c:pt idx="1409">
                  <c:v>0.84536237000000003</c:v>
                </c:pt>
                <c:pt idx="1410">
                  <c:v>0.84547388999999995</c:v>
                </c:pt>
                <c:pt idx="1411">
                  <c:v>0.84548860999999997</c:v>
                </c:pt>
                <c:pt idx="1412">
                  <c:v>0.84550387000000005</c:v>
                </c:pt>
                <c:pt idx="1413">
                  <c:v>0.84626763999999999</c:v>
                </c:pt>
                <c:pt idx="1414">
                  <c:v>0.84633696000000003</c:v>
                </c:pt>
                <c:pt idx="1415">
                  <c:v>0.84683865000000003</c:v>
                </c:pt>
                <c:pt idx="1416">
                  <c:v>0.84684336000000004</c:v>
                </c:pt>
                <c:pt idx="1417">
                  <c:v>0.84777606000000005</c:v>
                </c:pt>
                <c:pt idx="1418">
                  <c:v>0.84778642999999998</c:v>
                </c:pt>
                <c:pt idx="1419">
                  <c:v>0.84788227000000005</c:v>
                </c:pt>
                <c:pt idx="1420">
                  <c:v>0.84790664999999998</c:v>
                </c:pt>
                <c:pt idx="1421">
                  <c:v>0.84793043000000001</c:v>
                </c:pt>
                <c:pt idx="1422">
                  <c:v>0.84795237000000001</c:v>
                </c:pt>
                <c:pt idx="1423">
                  <c:v>0.84795891999999995</c:v>
                </c:pt>
                <c:pt idx="1424">
                  <c:v>0.84912211000000004</c:v>
                </c:pt>
                <c:pt idx="1425">
                  <c:v>0.84912688000000003</c:v>
                </c:pt>
                <c:pt idx="1426">
                  <c:v>0.85102277999999998</c:v>
                </c:pt>
                <c:pt idx="1427">
                  <c:v>0.85108888000000005</c:v>
                </c:pt>
                <c:pt idx="1428">
                  <c:v>0.85558712000000003</c:v>
                </c:pt>
                <c:pt idx="1429">
                  <c:v>0.85639262000000005</c:v>
                </c:pt>
                <c:pt idx="1430">
                  <c:v>0.85646451000000001</c:v>
                </c:pt>
                <c:pt idx="1431">
                  <c:v>0.85656703000000001</c:v>
                </c:pt>
                <c:pt idx="1432">
                  <c:v>0.85657006999999996</c:v>
                </c:pt>
                <c:pt idx="1433">
                  <c:v>0.85658752999999999</c:v>
                </c:pt>
                <c:pt idx="1434">
                  <c:v>0.85661094999999998</c:v>
                </c:pt>
                <c:pt idx="1435">
                  <c:v>0.85662638999999996</c:v>
                </c:pt>
                <c:pt idx="1436">
                  <c:v>0.85666436000000001</c:v>
                </c:pt>
                <c:pt idx="1437">
                  <c:v>0.85987603999999995</c:v>
                </c:pt>
                <c:pt idx="1438">
                  <c:v>0.86024862999999996</c:v>
                </c:pt>
                <c:pt idx="1439">
                  <c:v>0.86029469999999997</c:v>
                </c:pt>
                <c:pt idx="1440">
                  <c:v>0.86032045000000001</c:v>
                </c:pt>
                <c:pt idx="1441">
                  <c:v>0.86042821000000003</c:v>
                </c:pt>
                <c:pt idx="1442">
                  <c:v>0.86048864999999997</c:v>
                </c:pt>
                <c:pt idx="1443">
                  <c:v>0.86054229999999998</c:v>
                </c:pt>
                <c:pt idx="1444">
                  <c:v>0.86069220000000002</c:v>
                </c:pt>
                <c:pt idx="1445">
                  <c:v>0.8611086</c:v>
                </c:pt>
                <c:pt idx="1446">
                  <c:v>0.86113225999999998</c:v>
                </c:pt>
                <c:pt idx="1447">
                  <c:v>0.86136562000000005</c:v>
                </c:pt>
                <c:pt idx="1448">
                  <c:v>0.86160398000000005</c:v>
                </c:pt>
                <c:pt idx="1449">
                  <c:v>0.86161208</c:v>
                </c:pt>
                <c:pt idx="1450">
                  <c:v>0.86289263000000005</c:v>
                </c:pt>
                <c:pt idx="1451">
                  <c:v>0.86296976000000003</c:v>
                </c:pt>
                <c:pt idx="1452">
                  <c:v>0.86309659000000005</c:v>
                </c:pt>
                <c:pt idx="1453">
                  <c:v>0.86309933999999999</c:v>
                </c:pt>
                <c:pt idx="1454">
                  <c:v>0.86321771000000003</c:v>
                </c:pt>
                <c:pt idx="1455">
                  <c:v>0.86335819999999996</c:v>
                </c:pt>
                <c:pt idx="1456">
                  <c:v>0.86338848000000001</c:v>
                </c:pt>
                <c:pt idx="1457">
                  <c:v>0.86489505</c:v>
                </c:pt>
                <c:pt idx="1458">
                  <c:v>0.86489939999999998</c:v>
                </c:pt>
                <c:pt idx="1459">
                  <c:v>0.86499124999999999</c:v>
                </c:pt>
                <c:pt idx="1460">
                  <c:v>0.86525141999999999</c:v>
                </c:pt>
                <c:pt idx="1461">
                  <c:v>0.86536007999999998</c:v>
                </c:pt>
                <c:pt idx="1462">
                  <c:v>0.86542045999999995</c:v>
                </c:pt>
                <c:pt idx="1463">
                  <c:v>0.86547947000000003</c:v>
                </c:pt>
                <c:pt idx="1464">
                  <c:v>0.86549531999999996</c:v>
                </c:pt>
                <c:pt idx="1465">
                  <c:v>0.86559295999999997</c:v>
                </c:pt>
                <c:pt idx="1466">
                  <c:v>0.86567556999999995</c:v>
                </c:pt>
                <c:pt idx="1467">
                  <c:v>0.86570095999999996</c:v>
                </c:pt>
                <c:pt idx="1468">
                  <c:v>0.86574775000000004</c:v>
                </c:pt>
                <c:pt idx="1469">
                  <c:v>0.86581624000000001</c:v>
                </c:pt>
                <c:pt idx="1470">
                  <c:v>0.86738037999999995</c:v>
                </c:pt>
                <c:pt idx="1471">
                  <c:v>0.86752826000000005</c:v>
                </c:pt>
                <c:pt idx="1472">
                  <c:v>0.86757194999999998</c:v>
                </c:pt>
                <c:pt idx="1473">
                  <c:v>0.86865281999999999</c:v>
                </c:pt>
                <c:pt idx="1474">
                  <c:v>0.86869454000000002</c:v>
                </c:pt>
                <c:pt idx="1475">
                  <c:v>0.86873001000000005</c:v>
                </c:pt>
                <c:pt idx="1476">
                  <c:v>0.86892091999999999</c:v>
                </c:pt>
                <c:pt idx="1477">
                  <c:v>0.86904669000000001</c:v>
                </c:pt>
                <c:pt idx="1478">
                  <c:v>0.86905580999999998</c:v>
                </c:pt>
                <c:pt idx="1479">
                  <c:v>0.86909621999999997</c:v>
                </c:pt>
                <c:pt idx="1480">
                  <c:v>0.86921799</c:v>
                </c:pt>
                <c:pt idx="1481">
                  <c:v>0.86935896000000001</c:v>
                </c:pt>
                <c:pt idx="1482">
                  <c:v>0.86941290000000004</c:v>
                </c:pt>
                <c:pt idx="1483">
                  <c:v>0.86942231999999997</c:v>
                </c:pt>
                <c:pt idx="1484">
                  <c:v>0.86964363</c:v>
                </c:pt>
                <c:pt idx="1485">
                  <c:v>0.86971527000000004</c:v>
                </c:pt>
                <c:pt idx="1486">
                  <c:v>0.86977351000000003</c:v>
                </c:pt>
                <c:pt idx="1487">
                  <c:v>0.86977713999999995</c:v>
                </c:pt>
                <c:pt idx="1488">
                  <c:v>0.87113010999999996</c:v>
                </c:pt>
                <c:pt idx="1489">
                  <c:v>0.87113953</c:v>
                </c:pt>
                <c:pt idx="1490">
                  <c:v>0.87131804000000002</c:v>
                </c:pt>
                <c:pt idx="1491">
                  <c:v>0.87152046000000005</c:v>
                </c:pt>
                <c:pt idx="1492">
                  <c:v>0.87152450999999997</c:v>
                </c:pt>
                <c:pt idx="1493">
                  <c:v>0.87169945000000004</c:v>
                </c:pt>
                <c:pt idx="1494">
                  <c:v>0.87201755999999997</c:v>
                </c:pt>
                <c:pt idx="1495">
                  <c:v>0.87214195999999999</c:v>
                </c:pt>
                <c:pt idx="1496">
                  <c:v>0.87245976999999997</c:v>
                </c:pt>
                <c:pt idx="1497">
                  <c:v>0.87252182</c:v>
                </c:pt>
                <c:pt idx="1498">
                  <c:v>0.87257934000000004</c:v>
                </c:pt>
                <c:pt idx="1499">
                  <c:v>0.87258451999999997</c:v>
                </c:pt>
                <c:pt idx="1500">
                  <c:v>0.87267022999999999</c:v>
                </c:pt>
                <c:pt idx="1501">
                  <c:v>0.87268305000000002</c:v>
                </c:pt>
                <c:pt idx="1502">
                  <c:v>0.87274826000000005</c:v>
                </c:pt>
                <c:pt idx="1503">
                  <c:v>0.87288725</c:v>
                </c:pt>
                <c:pt idx="1504">
                  <c:v>0.87289517999999999</c:v>
                </c:pt>
                <c:pt idx="1505">
                  <c:v>0.87293339000000003</c:v>
                </c:pt>
                <c:pt idx="1506">
                  <c:v>0.87295537999999995</c:v>
                </c:pt>
                <c:pt idx="1507">
                  <c:v>0.87300235000000004</c:v>
                </c:pt>
                <c:pt idx="1508">
                  <c:v>0.87307089999999998</c:v>
                </c:pt>
                <c:pt idx="1509">
                  <c:v>0.87308025</c:v>
                </c:pt>
                <c:pt idx="1510">
                  <c:v>0.87308317000000002</c:v>
                </c:pt>
                <c:pt idx="1511">
                  <c:v>0.87422573999999997</c:v>
                </c:pt>
                <c:pt idx="1512">
                  <c:v>0.87541974</c:v>
                </c:pt>
                <c:pt idx="1513">
                  <c:v>0.88245010000000002</c:v>
                </c:pt>
                <c:pt idx="1514">
                  <c:v>0.88254589000000006</c:v>
                </c:pt>
                <c:pt idx="1515">
                  <c:v>0.88255233</c:v>
                </c:pt>
                <c:pt idx="1516">
                  <c:v>0.88629782000000001</c:v>
                </c:pt>
                <c:pt idx="1517">
                  <c:v>0.88630419999999999</c:v>
                </c:pt>
                <c:pt idx="1518">
                  <c:v>0.88664228</c:v>
                </c:pt>
                <c:pt idx="1519">
                  <c:v>0.88666612</c:v>
                </c:pt>
                <c:pt idx="1520">
                  <c:v>0.88667231999999996</c:v>
                </c:pt>
                <c:pt idx="1521">
                  <c:v>0.88841230000000004</c:v>
                </c:pt>
                <c:pt idx="1522">
                  <c:v>0.88863747999999998</c:v>
                </c:pt>
                <c:pt idx="1523">
                  <c:v>0.8888374</c:v>
                </c:pt>
                <c:pt idx="1524">
                  <c:v>0.88886356</c:v>
                </c:pt>
                <c:pt idx="1525">
                  <c:v>0.88887035999999997</c:v>
                </c:pt>
                <c:pt idx="1526">
                  <c:v>0.88888412999999999</c:v>
                </c:pt>
                <c:pt idx="1527">
                  <c:v>0.88888818000000003</c:v>
                </c:pt>
                <c:pt idx="1528">
                  <c:v>0.88903701000000002</c:v>
                </c:pt>
                <c:pt idx="1529">
                  <c:v>0.88904446000000004</c:v>
                </c:pt>
                <c:pt idx="1530">
                  <c:v>0.89485174000000001</c:v>
                </c:pt>
                <c:pt idx="1531">
                  <c:v>0.89532495000000001</c:v>
                </c:pt>
                <c:pt idx="1532">
                  <c:v>0.89575899000000003</c:v>
                </c:pt>
                <c:pt idx="1533">
                  <c:v>0.90032392999999999</c:v>
                </c:pt>
                <c:pt idx="1534">
                  <c:v>0.90033090000000005</c:v>
                </c:pt>
                <c:pt idx="1535">
                  <c:v>0.90642290999999997</c:v>
                </c:pt>
                <c:pt idx="1536">
                  <c:v>0.90642577000000002</c:v>
                </c:pt>
                <c:pt idx="1537">
                  <c:v>0.90642685000000001</c:v>
                </c:pt>
                <c:pt idx="1538">
                  <c:v>0.90643375999999998</c:v>
                </c:pt>
                <c:pt idx="1539">
                  <c:v>0.91029811000000005</c:v>
                </c:pt>
                <c:pt idx="1540">
                  <c:v>0.91090106999999998</c:v>
                </c:pt>
                <c:pt idx="1541">
                  <c:v>0.91103661000000002</c:v>
                </c:pt>
                <c:pt idx="1542">
                  <c:v>0.91112422999999998</c:v>
                </c:pt>
                <c:pt idx="1543">
                  <c:v>0.91112757</c:v>
                </c:pt>
                <c:pt idx="1544">
                  <c:v>0.91129917000000005</c:v>
                </c:pt>
                <c:pt idx="1545">
                  <c:v>0.91130334000000002</c:v>
                </c:pt>
                <c:pt idx="1546">
                  <c:v>0.91145807999999995</c:v>
                </c:pt>
                <c:pt idx="1547">
                  <c:v>0.91146468999999997</c:v>
                </c:pt>
                <c:pt idx="1548">
                  <c:v>0.91147124999999996</c:v>
                </c:pt>
                <c:pt idx="1549">
                  <c:v>0.91884381000000004</c:v>
                </c:pt>
                <c:pt idx="1550">
                  <c:v>0.91897255</c:v>
                </c:pt>
                <c:pt idx="1551">
                  <c:v>0.91898953999999999</c:v>
                </c:pt>
                <c:pt idx="1552">
                  <c:v>0.91922616999999995</c:v>
                </c:pt>
                <c:pt idx="1553">
                  <c:v>0.91928536000000005</c:v>
                </c:pt>
                <c:pt idx="1554">
                  <c:v>0.92091376000000003</c:v>
                </c:pt>
                <c:pt idx="1555">
                  <c:v>0.92115009000000003</c:v>
                </c:pt>
                <c:pt idx="1556">
                  <c:v>0.92391771</c:v>
                </c:pt>
                <c:pt idx="1557">
                  <c:v>0.92392635000000001</c:v>
                </c:pt>
                <c:pt idx="1558">
                  <c:v>0.92396235000000004</c:v>
                </c:pt>
                <c:pt idx="1559">
                  <c:v>0.92396783999999998</c:v>
                </c:pt>
                <c:pt idx="1560">
                  <c:v>0.92400545000000001</c:v>
                </c:pt>
                <c:pt idx="1561">
                  <c:v>0.92417400999999999</c:v>
                </c:pt>
                <c:pt idx="1562">
                  <c:v>0.92417711000000002</c:v>
                </c:pt>
                <c:pt idx="1563">
                  <c:v>0.92984699999999998</c:v>
                </c:pt>
                <c:pt idx="1564">
                  <c:v>0.92988919999999997</c:v>
                </c:pt>
                <c:pt idx="1565">
                  <c:v>0.93103217999999999</c:v>
                </c:pt>
                <c:pt idx="1566">
                  <c:v>0.93932729999999998</c:v>
                </c:pt>
                <c:pt idx="1567">
                  <c:v>0.93940336000000002</c:v>
                </c:pt>
                <c:pt idx="1568">
                  <c:v>0.93946134999999997</c:v>
                </c:pt>
                <c:pt idx="1569">
                  <c:v>0.94733345999999996</c:v>
                </c:pt>
                <c:pt idx="1570">
                  <c:v>0.94751644000000002</c:v>
                </c:pt>
                <c:pt idx="1571">
                  <c:v>0.94751960000000002</c:v>
                </c:pt>
                <c:pt idx="1572">
                  <c:v>0.94754183000000003</c:v>
                </c:pt>
                <c:pt idx="1573">
                  <c:v>0.94769448000000001</c:v>
                </c:pt>
                <c:pt idx="1574">
                  <c:v>0.94772524000000002</c:v>
                </c:pt>
                <c:pt idx="1575">
                  <c:v>0.94786769000000004</c:v>
                </c:pt>
                <c:pt idx="1576">
                  <c:v>0.94820035000000003</c:v>
                </c:pt>
                <c:pt idx="1577">
                  <c:v>0.94839512999999998</c:v>
                </c:pt>
                <c:pt idx="1578">
                  <c:v>0.94842576999999995</c:v>
                </c:pt>
                <c:pt idx="1579">
                  <c:v>0.94857102999999998</c:v>
                </c:pt>
                <c:pt idx="1580">
                  <c:v>0.94873803999999995</c:v>
                </c:pt>
                <c:pt idx="1581">
                  <c:v>0.94935398999999998</c:v>
                </c:pt>
                <c:pt idx="1582">
                  <c:v>0.94935590000000003</c:v>
                </c:pt>
                <c:pt idx="1583">
                  <c:v>0.94945495999999996</c:v>
                </c:pt>
                <c:pt idx="1584">
                  <c:v>0.94956987999999998</c:v>
                </c:pt>
                <c:pt idx="1585">
                  <c:v>0.95124215000000001</c:v>
                </c:pt>
                <c:pt idx="1586">
                  <c:v>0.95139264999999995</c:v>
                </c:pt>
                <c:pt idx="1587">
                  <c:v>0.95139945000000004</c:v>
                </c:pt>
                <c:pt idx="1588">
                  <c:v>0.95140404000000001</c:v>
                </c:pt>
                <c:pt idx="1589">
                  <c:v>0.95142525</c:v>
                </c:pt>
                <c:pt idx="1590">
                  <c:v>0.95142846999999997</c:v>
                </c:pt>
                <c:pt idx="1591">
                  <c:v>0.95166658999999998</c:v>
                </c:pt>
                <c:pt idx="1592">
                  <c:v>0.95166861999999997</c:v>
                </c:pt>
                <c:pt idx="1593">
                  <c:v>0.95183121999999998</c:v>
                </c:pt>
                <c:pt idx="1594">
                  <c:v>0.95194668000000005</c:v>
                </c:pt>
                <c:pt idx="1595">
                  <c:v>0.95254254000000005</c:v>
                </c:pt>
                <c:pt idx="1596">
                  <c:v>0.95263081999999999</c:v>
                </c:pt>
                <c:pt idx="1597">
                  <c:v>0.95271050999999995</c:v>
                </c:pt>
                <c:pt idx="1598">
                  <c:v>0.95272517000000001</c:v>
                </c:pt>
                <c:pt idx="1599">
                  <c:v>0.95273076999999995</c:v>
                </c:pt>
                <c:pt idx="1600">
                  <c:v>0.95292186999999995</c:v>
                </c:pt>
                <c:pt idx="1601">
                  <c:v>0.95293331000000003</c:v>
                </c:pt>
                <c:pt idx="1602">
                  <c:v>0.95308923999999995</c:v>
                </c:pt>
                <c:pt idx="1603">
                  <c:v>0.95317423000000001</c:v>
                </c:pt>
                <c:pt idx="1604">
                  <c:v>0.95329052000000003</c:v>
                </c:pt>
                <c:pt idx="1605">
                  <c:v>0.95333140999999999</c:v>
                </c:pt>
                <c:pt idx="1606">
                  <c:v>0.96056121999999999</c:v>
                </c:pt>
                <c:pt idx="1607">
                  <c:v>0.96060168999999995</c:v>
                </c:pt>
                <c:pt idx="1608">
                  <c:v>0.96060741000000005</c:v>
                </c:pt>
                <c:pt idx="1609">
                  <c:v>0.96214330000000003</c:v>
                </c:pt>
                <c:pt idx="1610">
                  <c:v>0.96215373000000004</c:v>
                </c:pt>
                <c:pt idx="1611">
                  <c:v>0.96421610999999996</c:v>
                </c:pt>
                <c:pt idx="1612">
                  <c:v>0.96620541999999998</c:v>
                </c:pt>
                <c:pt idx="1613">
                  <c:v>0.96629655000000003</c:v>
                </c:pt>
                <c:pt idx="1614">
                  <c:v>0.96631323999999996</c:v>
                </c:pt>
                <c:pt idx="1615">
                  <c:v>0.96631610000000001</c:v>
                </c:pt>
                <c:pt idx="1616">
                  <c:v>0.96633022999999996</c:v>
                </c:pt>
                <c:pt idx="1617">
                  <c:v>0.96667820000000004</c:v>
                </c:pt>
                <c:pt idx="1618">
                  <c:v>0.96667968999999998</c:v>
                </c:pt>
                <c:pt idx="1619">
                  <c:v>0.96684824999999996</c:v>
                </c:pt>
                <c:pt idx="1620">
                  <c:v>0.96685761000000003</c:v>
                </c:pt>
                <c:pt idx="1621">
                  <c:v>0.96699458000000005</c:v>
                </c:pt>
                <c:pt idx="1622">
                  <c:v>0.96700132000000005</c:v>
                </c:pt>
                <c:pt idx="1623">
                  <c:v>0.96705556000000004</c:v>
                </c:pt>
                <c:pt idx="1624">
                  <c:v>0.96707308000000003</c:v>
                </c:pt>
                <c:pt idx="1625">
                  <c:v>0.96708477000000004</c:v>
                </c:pt>
                <c:pt idx="1626">
                  <c:v>0.96708517999999999</c:v>
                </c:pt>
                <c:pt idx="1627">
                  <c:v>0.96728384000000001</c:v>
                </c:pt>
                <c:pt idx="1628">
                  <c:v>0.96730804000000004</c:v>
                </c:pt>
                <c:pt idx="1629">
                  <c:v>0.96740459999999995</c:v>
                </c:pt>
                <c:pt idx="1630">
                  <c:v>0.96908194000000003</c:v>
                </c:pt>
                <c:pt idx="1631">
                  <c:v>0.96913313999999995</c:v>
                </c:pt>
                <c:pt idx="1632">
                  <c:v>0.96914964999999997</c:v>
                </c:pt>
                <c:pt idx="1633">
                  <c:v>0.96915132000000004</c:v>
                </c:pt>
                <c:pt idx="1634">
                  <c:v>0.96922332</c:v>
                </c:pt>
                <c:pt idx="1635">
                  <c:v>0.96931076000000005</c:v>
                </c:pt>
                <c:pt idx="1636">
                  <c:v>0.97202551000000004</c:v>
                </c:pt>
                <c:pt idx="1637">
                  <c:v>0.97207522000000002</c:v>
                </c:pt>
                <c:pt idx="1638">
                  <c:v>0.97212124</c:v>
                </c:pt>
                <c:pt idx="1639">
                  <c:v>0.97217399000000004</c:v>
                </c:pt>
                <c:pt idx="1640">
                  <c:v>0.97222763000000001</c:v>
                </c:pt>
                <c:pt idx="1641">
                  <c:v>0.97222936000000004</c:v>
                </c:pt>
                <c:pt idx="1642">
                  <c:v>0.97246706000000005</c:v>
                </c:pt>
                <c:pt idx="1643">
                  <c:v>0.97247033999999999</c:v>
                </c:pt>
                <c:pt idx="1644">
                  <c:v>0.97250521000000001</c:v>
                </c:pt>
                <c:pt idx="1645">
                  <c:v>0.97256081999999999</c:v>
                </c:pt>
                <c:pt idx="1646">
                  <c:v>0.97269148000000005</c:v>
                </c:pt>
                <c:pt idx="1647">
                  <c:v>0.97386324000000002</c:v>
                </c:pt>
                <c:pt idx="1648">
                  <c:v>0.97393494999999997</c:v>
                </c:pt>
                <c:pt idx="1649">
                  <c:v>0.98550260000000001</c:v>
                </c:pt>
                <c:pt idx="1650">
                  <c:v>0.98553084999999996</c:v>
                </c:pt>
                <c:pt idx="1651">
                  <c:v>0.98561251000000005</c:v>
                </c:pt>
                <c:pt idx="1652">
                  <c:v>0.98574554999999997</c:v>
                </c:pt>
                <c:pt idx="1653">
                  <c:v>0.98998553</c:v>
                </c:pt>
                <c:pt idx="1654">
                  <c:v>0.99003673000000003</c:v>
                </c:pt>
                <c:pt idx="1655">
                  <c:v>0.99080955999999998</c:v>
                </c:pt>
                <c:pt idx="1656">
                  <c:v>0.99083573000000003</c:v>
                </c:pt>
                <c:pt idx="1657">
                  <c:v>0.99119842000000002</c:v>
                </c:pt>
                <c:pt idx="1658">
                  <c:v>0.99123633</c:v>
                </c:pt>
                <c:pt idx="1659">
                  <c:v>0.99124771</c:v>
                </c:pt>
                <c:pt idx="1660">
                  <c:v>0.99125695000000003</c:v>
                </c:pt>
                <c:pt idx="1661">
                  <c:v>0.99132907000000003</c:v>
                </c:pt>
                <c:pt idx="1662">
                  <c:v>0.99133468000000002</c:v>
                </c:pt>
                <c:pt idx="1663">
                  <c:v>0.99133819000000001</c:v>
                </c:pt>
                <c:pt idx="1664">
                  <c:v>0.99136060000000004</c:v>
                </c:pt>
                <c:pt idx="1665">
                  <c:v>0.99139279000000002</c:v>
                </c:pt>
                <c:pt idx="1666">
                  <c:v>0.99141109000000005</c:v>
                </c:pt>
                <c:pt idx="1667">
                  <c:v>0.99141221999999996</c:v>
                </c:pt>
                <c:pt idx="1668">
                  <c:v>0.99142629000000004</c:v>
                </c:pt>
                <c:pt idx="1669">
                  <c:v>0.99145454</c:v>
                </c:pt>
                <c:pt idx="1670">
                  <c:v>0.99187064000000003</c:v>
                </c:pt>
                <c:pt idx="1671">
                  <c:v>0.99195158000000005</c:v>
                </c:pt>
                <c:pt idx="1672">
                  <c:v>0.99202162000000005</c:v>
                </c:pt>
                <c:pt idx="1673">
                  <c:v>0.99994457000000003</c:v>
                </c:pt>
                <c:pt idx="1674">
                  <c:v>0.99999117999999998</c:v>
                </c:pt>
                <c:pt idx="1675">
                  <c:v>1</c:v>
                </c:pt>
              </c:numCache>
            </c:numRef>
          </c:xVal>
          <c:yVal>
            <c:numRef>
              <c:f>LU!$G$2:$G$2274</c:f>
              <c:numCache>
                <c:formatCode>Estándar</c:formatCode>
                <c:ptCount val="2273"/>
                <c:pt idx="0">
                  <c:v>0</c:v>
                </c:pt>
                <c:pt idx="1">
                  <c:v>6.2471000000000002E-3</c:v>
                </c:pt>
                <c:pt idx="2">
                  <c:v>1.04204E-2</c:v>
                </c:pt>
                <c:pt idx="3">
                  <c:v>1.1117800000000001E-2</c:v>
                </c:pt>
                <c:pt idx="4">
                  <c:v>1.32966E-2</c:v>
                </c:pt>
                <c:pt idx="5">
                  <c:v>1.36829E-2</c:v>
                </c:pt>
                <c:pt idx="6">
                  <c:v>1.57266E-2</c:v>
                </c:pt>
                <c:pt idx="7">
                  <c:v>2.0881E-2</c:v>
                </c:pt>
                <c:pt idx="8">
                  <c:v>2.0953599999999999E-2</c:v>
                </c:pt>
                <c:pt idx="9">
                  <c:v>2.60488E-2</c:v>
                </c:pt>
                <c:pt idx="10">
                  <c:v>2.65285E-2</c:v>
                </c:pt>
                <c:pt idx="11">
                  <c:v>3.0757699999999999E-2</c:v>
                </c:pt>
                <c:pt idx="12">
                  <c:v>3.08551E-2</c:v>
                </c:pt>
                <c:pt idx="13">
                  <c:v>3.08597E-2</c:v>
                </c:pt>
                <c:pt idx="14">
                  <c:v>3.2880899999999998E-2</c:v>
                </c:pt>
                <c:pt idx="15">
                  <c:v>3.2885400000000002E-2</c:v>
                </c:pt>
                <c:pt idx="16">
                  <c:v>3.30079E-2</c:v>
                </c:pt>
                <c:pt idx="17">
                  <c:v>3.3062800000000003E-2</c:v>
                </c:pt>
                <c:pt idx="18">
                  <c:v>3.3461200000000003E-2</c:v>
                </c:pt>
                <c:pt idx="19">
                  <c:v>3.3582500000000001E-2</c:v>
                </c:pt>
                <c:pt idx="20">
                  <c:v>3.3690999999999999E-2</c:v>
                </c:pt>
                <c:pt idx="21">
                  <c:v>3.3944700000000001E-2</c:v>
                </c:pt>
                <c:pt idx="22">
                  <c:v>3.4306799999999998E-2</c:v>
                </c:pt>
                <c:pt idx="23">
                  <c:v>3.4331300000000002E-2</c:v>
                </c:pt>
                <c:pt idx="24">
                  <c:v>3.4365800000000002E-2</c:v>
                </c:pt>
                <c:pt idx="25">
                  <c:v>3.4780800000000001E-2</c:v>
                </c:pt>
                <c:pt idx="26">
                  <c:v>3.4802899999999998E-2</c:v>
                </c:pt>
                <c:pt idx="27">
                  <c:v>3.4830399999999997E-2</c:v>
                </c:pt>
                <c:pt idx="28">
                  <c:v>3.4861799999999998E-2</c:v>
                </c:pt>
                <c:pt idx="29">
                  <c:v>3.4868900000000001E-2</c:v>
                </c:pt>
                <c:pt idx="30">
                  <c:v>3.4904299999999999E-2</c:v>
                </c:pt>
                <c:pt idx="31">
                  <c:v>3.4959700000000003E-2</c:v>
                </c:pt>
                <c:pt idx="32">
                  <c:v>3.5493499999999997E-2</c:v>
                </c:pt>
                <c:pt idx="33">
                  <c:v>3.5836800000000002E-2</c:v>
                </c:pt>
                <c:pt idx="34">
                  <c:v>3.5957799999999998E-2</c:v>
                </c:pt>
                <c:pt idx="35">
                  <c:v>3.6485099999999999E-2</c:v>
                </c:pt>
                <c:pt idx="36">
                  <c:v>3.6616200000000002E-2</c:v>
                </c:pt>
                <c:pt idx="37">
                  <c:v>3.6662399999999998E-2</c:v>
                </c:pt>
                <c:pt idx="38">
                  <c:v>3.6792199999999997E-2</c:v>
                </c:pt>
                <c:pt idx="39">
                  <c:v>4.5510200000000001E-2</c:v>
                </c:pt>
                <c:pt idx="40">
                  <c:v>4.55869E-2</c:v>
                </c:pt>
                <c:pt idx="41">
                  <c:v>4.5743899999999997E-2</c:v>
                </c:pt>
                <c:pt idx="42">
                  <c:v>4.72367E-2</c:v>
                </c:pt>
                <c:pt idx="43">
                  <c:v>4.7251599999999998E-2</c:v>
                </c:pt>
                <c:pt idx="44">
                  <c:v>4.7354399999999998E-2</c:v>
                </c:pt>
                <c:pt idx="45">
                  <c:v>5.4707899999999997E-2</c:v>
                </c:pt>
                <c:pt idx="46">
                  <c:v>5.4744300000000003E-2</c:v>
                </c:pt>
                <c:pt idx="47">
                  <c:v>5.4778E-2</c:v>
                </c:pt>
                <c:pt idx="48">
                  <c:v>6.5006900000000006E-2</c:v>
                </c:pt>
                <c:pt idx="49">
                  <c:v>6.5277100000000005E-2</c:v>
                </c:pt>
                <c:pt idx="50">
                  <c:v>6.5320699999999995E-2</c:v>
                </c:pt>
                <c:pt idx="51">
                  <c:v>6.5339900000000006E-2</c:v>
                </c:pt>
                <c:pt idx="52">
                  <c:v>6.5368099999999998E-2</c:v>
                </c:pt>
                <c:pt idx="53">
                  <c:v>6.5376600000000007E-2</c:v>
                </c:pt>
                <c:pt idx="54">
                  <c:v>6.6576800000000005E-2</c:v>
                </c:pt>
                <c:pt idx="55">
                  <c:v>6.7569500000000005E-2</c:v>
                </c:pt>
                <c:pt idx="56">
                  <c:v>6.7642400000000005E-2</c:v>
                </c:pt>
                <c:pt idx="57">
                  <c:v>6.7667400000000003E-2</c:v>
                </c:pt>
                <c:pt idx="58">
                  <c:v>6.8349999999999994E-2</c:v>
                </c:pt>
                <c:pt idx="59">
                  <c:v>6.83729E-2</c:v>
                </c:pt>
                <c:pt idx="60">
                  <c:v>6.9386600000000007E-2</c:v>
                </c:pt>
                <c:pt idx="61">
                  <c:v>6.9407399999999994E-2</c:v>
                </c:pt>
                <c:pt idx="62">
                  <c:v>6.9504200000000002E-2</c:v>
                </c:pt>
                <c:pt idx="63">
                  <c:v>6.9919099999999998E-2</c:v>
                </c:pt>
                <c:pt idx="64">
                  <c:v>7.0083999999999994E-2</c:v>
                </c:pt>
                <c:pt idx="65">
                  <c:v>7.0160600000000004E-2</c:v>
                </c:pt>
                <c:pt idx="66">
                  <c:v>7.0192699999999997E-2</c:v>
                </c:pt>
                <c:pt idx="67">
                  <c:v>7.0229700000000006E-2</c:v>
                </c:pt>
                <c:pt idx="68">
                  <c:v>7.0784700000000006E-2</c:v>
                </c:pt>
                <c:pt idx="69">
                  <c:v>7.0903400000000005E-2</c:v>
                </c:pt>
                <c:pt idx="70">
                  <c:v>7.1088100000000001E-2</c:v>
                </c:pt>
                <c:pt idx="71">
                  <c:v>7.1988700000000003E-2</c:v>
                </c:pt>
                <c:pt idx="72">
                  <c:v>7.2011500000000006E-2</c:v>
                </c:pt>
                <c:pt idx="73">
                  <c:v>7.5391899999999998E-2</c:v>
                </c:pt>
                <c:pt idx="74">
                  <c:v>8.8234099999999996E-2</c:v>
                </c:pt>
                <c:pt idx="75">
                  <c:v>8.8283600000000004E-2</c:v>
                </c:pt>
                <c:pt idx="76">
                  <c:v>8.8338E-2</c:v>
                </c:pt>
                <c:pt idx="77">
                  <c:v>8.83433E-2</c:v>
                </c:pt>
                <c:pt idx="78">
                  <c:v>8.8370199999999996E-2</c:v>
                </c:pt>
                <c:pt idx="79">
                  <c:v>8.8414900000000005E-2</c:v>
                </c:pt>
                <c:pt idx="80">
                  <c:v>8.84461E-2</c:v>
                </c:pt>
                <c:pt idx="81">
                  <c:v>8.8495199999999996E-2</c:v>
                </c:pt>
                <c:pt idx="82">
                  <c:v>8.8517200000000004E-2</c:v>
                </c:pt>
                <c:pt idx="83">
                  <c:v>8.9361099999999999E-2</c:v>
                </c:pt>
                <c:pt idx="84">
                  <c:v>9.3299099999999996E-2</c:v>
                </c:pt>
                <c:pt idx="85">
                  <c:v>9.3354800000000002E-2</c:v>
                </c:pt>
                <c:pt idx="86">
                  <c:v>9.3373999999999999E-2</c:v>
                </c:pt>
                <c:pt idx="87">
                  <c:v>9.3392699999999995E-2</c:v>
                </c:pt>
                <c:pt idx="88">
                  <c:v>9.4003299999999998E-2</c:v>
                </c:pt>
                <c:pt idx="89">
                  <c:v>9.4033500000000006E-2</c:v>
                </c:pt>
                <c:pt idx="90">
                  <c:v>9.45627E-2</c:v>
                </c:pt>
                <c:pt idx="91">
                  <c:v>9.4586799999999999E-2</c:v>
                </c:pt>
                <c:pt idx="92">
                  <c:v>9.4728300000000001E-2</c:v>
                </c:pt>
                <c:pt idx="93">
                  <c:v>9.4739400000000001E-2</c:v>
                </c:pt>
                <c:pt idx="94">
                  <c:v>0.1007439</c:v>
                </c:pt>
                <c:pt idx="95">
                  <c:v>0.1012792</c:v>
                </c:pt>
                <c:pt idx="96">
                  <c:v>0.10130450000000001</c:v>
                </c:pt>
                <c:pt idx="97">
                  <c:v>0.10134460000000001</c:v>
                </c:pt>
                <c:pt idx="98">
                  <c:v>0.1013719</c:v>
                </c:pt>
                <c:pt idx="99">
                  <c:v>0.1014386</c:v>
                </c:pt>
                <c:pt idx="100">
                  <c:v>0.1016156</c:v>
                </c:pt>
                <c:pt idx="101">
                  <c:v>0.10172</c:v>
                </c:pt>
                <c:pt idx="102">
                  <c:v>0.1018621</c:v>
                </c:pt>
                <c:pt idx="103">
                  <c:v>0.10188999999999999</c:v>
                </c:pt>
                <c:pt idx="104">
                  <c:v>0.1018999</c:v>
                </c:pt>
                <c:pt idx="105">
                  <c:v>0.10196</c:v>
                </c:pt>
                <c:pt idx="106">
                  <c:v>0.10198939999999999</c:v>
                </c:pt>
                <c:pt idx="107">
                  <c:v>0.1020134</c:v>
                </c:pt>
                <c:pt idx="108">
                  <c:v>0.1335615</c:v>
                </c:pt>
                <c:pt idx="109">
                  <c:v>0.13357550000000001</c:v>
                </c:pt>
                <c:pt idx="110">
                  <c:v>0.13455590000000001</c:v>
                </c:pt>
                <c:pt idx="111">
                  <c:v>0.13457749999999999</c:v>
                </c:pt>
                <c:pt idx="112">
                  <c:v>0.13460549999999999</c:v>
                </c:pt>
                <c:pt idx="113">
                  <c:v>0.14223379999999999</c:v>
                </c:pt>
                <c:pt idx="114">
                  <c:v>0.14912010000000001</c:v>
                </c:pt>
                <c:pt idx="115">
                  <c:v>0.1491914</c:v>
                </c:pt>
                <c:pt idx="116">
                  <c:v>0.14919540000000001</c:v>
                </c:pt>
                <c:pt idx="117">
                  <c:v>0.14930289999999999</c:v>
                </c:pt>
                <c:pt idx="118">
                  <c:v>0.15071590000000001</c:v>
                </c:pt>
                <c:pt idx="119">
                  <c:v>0.15071999999999999</c:v>
                </c:pt>
                <c:pt idx="120">
                  <c:v>0.15128810000000001</c:v>
                </c:pt>
                <c:pt idx="121">
                  <c:v>0.151313</c:v>
                </c:pt>
                <c:pt idx="122">
                  <c:v>0.15133050000000001</c:v>
                </c:pt>
                <c:pt idx="123">
                  <c:v>0.151339</c:v>
                </c:pt>
                <c:pt idx="124">
                  <c:v>0.15134590000000001</c:v>
                </c:pt>
                <c:pt idx="125">
                  <c:v>0.151364</c:v>
                </c:pt>
                <c:pt idx="126">
                  <c:v>0.15146689999999999</c:v>
                </c:pt>
                <c:pt idx="127">
                  <c:v>0.1514742</c:v>
                </c:pt>
                <c:pt idx="128">
                  <c:v>0.1514868</c:v>
                </c:pt>
                <c:pt idx="129">
                  <c:v>0.1515214</c:v>
                </c:pt>
                <c:pt idx="130">
                  <c:v>0.15152660000000001</c:v>
                </c:pt>
                <c:pt idx="131">
                  <c:v>0.15154110000000001</c:v>
                </c:pt>
                <c:pt idx="132">
                  <c:v>0.15155189999999999</c:v>
                </c:pt>
                <c:pt idx="133">
                  <c:v>0.15156259999999999</c:v>
                </c:pt>
                <c:pt idx="134">
                  <c:v>0.15156829999999999</c:v>
                </c:pt>
                <c:pt idx="135">
                  <c:v>0.1518777</c:v>
                </c:pt>
                <c:pt idx="136">
                  <c:v>0.1565541</c:v>
                </c:pt>
                <c:pt idx="137">
                  <c:v>0.1567141</c:v>
                </c:pt>
                <c:pt idx="138">
                  <c:v>0.15700749999999999</c:v>
                </c:pt>
                <c:pt idx="139">
                  <c:v>0.15822919999999999</c:v>
                </c:pt>
                <c:pt idx="140">
                  <c:v>0.1583003</c:v>
                </c:pt>
                <c:pt idx="141">
                  <c:v>0.1583118</c:v>
                </c:pt>
                <c:pt idx="142">
                  <c:v>0.1583466</c:v>
                </c:pt>
                <c:pt idx="143">
                  <c:v>0.15839990000000001</c:v>
                </c:pt>
                <c:pt idx="144">
                  <c:v>0.15861620000000001</c:v>
                </c:pt>
                <c:pt idx="145">
                  <c:v>0.15868940000000001</c:v>
                </c:pt>
                <c:pt idx="146">
                  <c:v>0.15871150000000001</c:v>
                </c:pt>
                <c:pt idx="147">
                  <c:v>0.15876580000000001</c:v>
                </c:pt>
                <c:pt idx="148">
                  <c:v>0.1587771</c:v>
                </c:pt>
                <c:pt idx="149">
                  <c:v>0.1587838</c:v>
                </c:pt>
                <c:pt idx="150">
                  <c:v>0.1587904</c:v>
                </c:pt>
                <c:pt idx="151">
                  <c:v>0.15902069999999999</c:v>
                </c:pt>
                <c:pt idx="152">
                  <c:v>0.1590366</c:v>
                </c:pt>
                <c:pt idx="153">
                  <c:v>0.15910479999999999</c:v>
                </c:pt>
                <c:pt idx="154">
                  <c:v>0.15947449999999999</c:v>
                </c:pt>
                <c:pt idx="155">
                  <c:v>0.15948180000000001</c:v>
                </c:pt>
                <c:pt idx="156">
                  <c:v>0.15953529999999999</c:v>
                </c:pt>
                <c:pt idx="157">
                  <c:v>0.15954080000000001</c:v>
                </c:pt>
                <c:pt idx="158">
                  <c:v>0.15956580000000001</c:v>
                </c:pt>
                <c:pt idx="159">
                  <c:v>0.15957569999999999</c:v>
                </c:pt>
                <c:pt idx="160">
                  <c:v>0.16396269999999999</c:v>
                </c:pt>
                <c:pt idx="161">
                  <c:v>0.1640173</c:v>
                </c:pt>
                <c:pt idx="162">
                  <c:v>0.16422349999999999</c:v>
                </c:pt>
                <c:pt idx="163">
                  <c:v>0.16429279999999999</c:v>
                </c:pt>
                <c:pt idx="164">
                  <c:v>0.1643503</c:v>
                </c:pt>
                <c:pt idx="165">
                  <c:v>0.1643783</c:v>
                </c:pt>
                <c:pt idx="166">
                  <c:v>0.1737419</c:v>
                </c:pt>
                <c:pt idx="167">
                  <c:v>0.17375090000000001</c:v>
                </c:pt>
                <c:pt idx="168">
                  <c:v>0.17376130000000001</c:v>
                </c:pt>
                <c:pt idx="169">
                  <c:v>0.18177160000000001</c:v>
                </c:pt>
                <c:pt idx="170">
                  <c:v>0.1817898</c:v>
                </c:pt>
                <c:pt idx="171">
                  <c:v>0.1818099</c:v>
                </c:pt>
                <c:pt idx="172">
                  <c:v>0.18224960000000001</c:v>
                </c:pt>
                <c:pt idx="173">
                  <c:v>0.18225949999999999</c:v>
                </c:pt>
                <c:pt idx="174">
                  <c:v>0.18235209999999999</c:v>
                </c:pt>
                <c:pt idx="175">
                  <c:v>0.18236369999999999</c:v>
                </c:pt>
                <c:pt idx="176">
                  <c:v>0.18258650000000001</c:v>
                </c:pt>
                <c:pt idx="177">
                  <c:v>0.1826363</c:v>
                </c:pt>
                <c:pt idx="178">
                  <c:v>0.1827201</c:v>
                </c:pt>
                <c:pt idx="179">
                  <c:v>0.1827357</c:v>
                </c:pt>
                <c:pt idx="180">
                  <c:v>0.18275340000000001</c:v>
                </c:pt>
                <c:pt idx="181">
                  <c:v>0.18276700000000001</c:v>
                </c:pt>
                <c:pt idx="182">
                  <c:v>0.1828062</c:v>
                </c:pt>
                <c:pt idx="183">
                  <c:v>0.1828253</c:v>
                </c:pt>
                <c:pt idx="184">
                  <c:v>0.1830474</c:v>
                </c:pt>
                <c:pt idx="185">
                  <c:v>0.18313570000000001</c:v>
                </c:pt>
                <c:pt idx="186">
                  <c:v>0.18323249999999999</c:v>
                </c:pt>
                <c:pt idx="187">
                  <c:v>0.1834131</c:v>
                </c:pt>
                <c:pt idx="188">
                  <c:v>0.18346789999999999</c:v>
                </c:pt>
                <c:pt idx="189">
                  <c:v>0.18348490000000001</c:v>
                </c:pt>
                <c:pt idx="190">
                  <c:v>0.1871313</c:v>
                </c:pt>
                <c:pt idx="191">
                  <c:v>0.18748329999999999</c:v>
                </c:pt>
                <c:pt idx="192">
                  <c:v>0.18757299999999999</c:v>
                </c:pt>
                <c:pt idx="193">
                  <c:v>0.19738629999999999</c:v>
                </c:pt>
                <c:pt idx="194">
                  <c:v>0.1976475</c:v>
                </c:pt>
                <c:pt idx="195">
                  <c:v>0.20044429999999999</c:v>
                </c:pt>
                <c:pt idx="196">
                  <c:v>0.20078289999999999</c:v>
                </c:pt>
                <c:pt idx="197">
                  <c:v>0.20080190000000001</c:v>
                </c:pt>
                <c:pt idx="198">
                  <c:v>0.20595189999999999</c:v>
                </c:pt>
                <c:pt idx="199">
                  <c:v>0.20596900000000001</c:v>
                </c:pt>
                <c:pt idx="200">
                  <c:v>0.20597799999999999</c:v>
                </c:pt>
                <c:pt idx="201">
                  <c:v>0.20599029999999999</c:v>
                </c:pt>
                <c:pt idx="202">
                  <c:v>0.2059993</c:v>
                </c:pt>
                <c:pt idx="203">
                  <c:v>0.2060187</c:v>
                </c:pt>
                <c:pt idx="204">
                  <c:v>0.20606730000000001</c:v>
                </c:pt>
                <c:pt idx="205">
                  <c:v>0.2060833</c:v>
                </c:pt>
                <c:pt idx="206">
                  <c:v>0.20609140000000001</c:v>
                </c:pt>
                <c:pt idx="207">
                  <c:v>0.20613809999999999</c:v>
                </c:pt>
                <c:pt idx="208">
                  <c:v>0.20614080000000001</c:v>
                </c:pt>
                <c:pt idx="209">
                  <c:v>0.20614499999999999</c:v>
                </c:pt>
                <c:pt idx="210">
                  <c:v>0.20616019999999999</c:v>
                </c:pt>
                <c:pt idx="211">
                  <c:v>0.2063072</c:v>
                </c:pt>
                <c:pt idx="212">
                  <c:v>0.2063634</c:v>
                </c:pt>
                <c:pt idx="213">
                  <c:v>0.20636879999999999</c:v>
                </c:pt>
                <c:pt idx="214">
                  <c:v>0.20637910000000001</c:v>
                </c:pt>
                <c:pt idx="215">
                  <c:v>0.21015449999999999</c:v>
                </c:pt>
                <c:pt idx="216">
                  <c:v>0.21017330000000001</c:v>
                </c:pt>
                <c:pt idx="217">
                  <c:v>0.21024370000000001</c:v>
                </c:pt>
                <c:pt idx="218">
                  <c:v>0.210288</c:v>
                </c:pt>
                <c:pt idx="219">
                  <c:v>0.2103033</c:v>
                </c:pt>
                <c:pt idx="220">
                  <c:v>0.21030740000000001</c:v>
                </c:pt>
                <c:pt idx="221">
                  <c:v>0.21032190000000001</c:v>
                </c:pt>
                <c:pt idx="222">
                  <c:v>0.2108399</c:v>
                </c:pt>
                <c:pt idx="223">
                  <c:v>0.2190202</c:v>
                </c:pt>
                <c:pt idx="224">
                  <c:v>0.2190539</c:v>
                </c:pt>
                <c:pt idx="225">
                  <c:v>0.2216986</c:v>
                </c:pt>
                <c:pt idx="226">
                  <c:v>0.22170309999999999</c:v>
                </c:pt>
                <c:pt idx="227">
                  <c:v>0.22216749999999999</c:v>
                </c:pt>
                <c:pt idx="228">
                  <c:v>0.22217049999999999</c:v>
                </c:pt>
                <c:pt idx="229">
                  <c:v>0.22225220000000001</c:v>
                </c:pt>
                <c:pt idx="230">
                  <c:v>0.2228234</c:v>
                </c:pt>
                <c:pt idx="231">
                  <c:v>0.22282920000000001</c:v>
                </c:pt>
                <c:pt idx="232">
                  <c:v>0.22283849999999999</c:v>
                </c:pt>
                <c:pt idx="233">
                  <c:v>0.22284660000000001</c:v>
                </c:pt>
                <c:pt idx="234">
                  <c:v>0.22284889999999999</c:v>
                </c:pt>
                <c:pt idx="235">
                  <c:v>0.2228752</c:v>
                </c:pt>
                <c:pt idx="236">
                  <c:v>0.2230915</c:v>
                </c:pt>
                <c:pt idx="237">
                  <c:v>0.22310260000000001</c:v>
                </c:pt>
                <c:pt idx="238">
                  <c:v>0.2231146</c:v>
                </c:pt>
                <c:pt idx="239">
                  <c:v>0.22313350000000001</c:v>
                </c:pt>
                <c:pt idx="240">
                  <c:v>0.22314619999999999</c:v>
                </c:pt>
                <c:pt idx="241">
                  <c:v>0.22316659999999999</c:v>
                </c:pt>
                <c:pt idx="242">
                  <c:v>0.22317600000000001</c:v>
                </c:pt>
                <c:pt idx="243">
                  <c:v>0.22319349999999999</c:v>
                </c:pt>
                <c:pt idx="244">
                  <c:v>0.22321630000000001</c:v>
                </c:pt>
                <c:pt idx="245">
                  <c:v>0.22921420000000001</c:v>
                </c:pt>
                <c:pt idx="246">
                  <c:v>0.22922690000000001</c:v>
                </c:pt>
                <c:pt idx="247">
                  <c:v>0.22924050000000001</c:v>
                </c:pt>
                <c:pt idx="248">
                  <c:v>0.22925029999999999</c:v>
                </c:pt>
                <c:pt idx="249">
                  <c:v>0.22929840000000001</c:v>
                </c:pt>
                <c:pt idx="250">
                  <c:v>0.22930449999999999</c:v>
                </c:pt>
                <c:pt idx="251">
                  <c:v>0.22935900000000001</c:v>
                </c:pt>
                <c:pt idx="252">
                  <c:v>0.22937260000000001</c:v>
                </c:pt>
                <c:pt idx="253">
                  <c:v>0.22986210000000001</c:v>
                </c:pt>
                <c:pt idx="254">
                  <c:v>0.22988700000000001</c:v>
                </c:pt>
                <c:pt idx="255">
                  <c:v>0.2299505</c:v>
                </c:pt>
                <c:pt idx="256">
                  <c:v>0.22996440000000001</c:v>
                </c:pt>
                <c:pt idx="257">
                  <c:v>0.22996949999999999</c:v>
                </c:pt>
                <c:pt idx="258">
                  <c:v>0.2300161</c:v>
                </c:pt>
                <c:pt idx="259">
                  <c:v>0.23586280000000001</c:v>
                </c:pt>
                <c:pt idx="260">
                  <c:v>0.23587540000000001</c:v>
                </c:pt>
                <c:pt idx="261">
                  <c:v>0.23589280000000001</c:v>
                </c:pt>
                <c:pt idx="262">
                  <c:v>0.24933340000000001</c:v>
                </c:pt>
                <c:pt idx="263">
                  <c:v>0.26340010000000003</c:v>
                </c:pt>
                <c:pt idx="264">
                  <c:v>0.26371929999999999</c:v>
                </c:pt>
                <c:pt idx="265">
                  <c:v>0.26372210000000001</c:v>
                </c:pt>
                <c:pt idx="266">
                  <c:v>0.26377109999999998</c:v>
                </c:pt>
                <c:pt idx="267">
                  <c:v>0.26377499999999998</c:v>
                </c:pt>
                <c:pt idx="268">
                  <c:v>0.26478930000000001</c:v>
                </c:pt>
                <c:pt idx="269">
                  <c:v>0.26479950000000002</c:v>
                </c:pt>
                <c:pt idx="270">
                  <c:v>0.26480670000000001</c:v>
                </c:pt>
                <c:pt idx="271">
                  <c:v>0.2648161</c:v>
                </c:pt>
                <c:pt idx="272">
                  <c:v>0.26488669999999997</c:v>
                </c:pt>
                <c:pt idx="273">
                  <c:v>0.26494289999999998</c:v>
                </c:pt>
                <c:pt idx="274">
                  <c:v>0.26494820000000002</c:v>
                </c:pt>
                <c:pt idx="275">
                  <c:v>0.2650459</c:v>
                </c:pt>
                <c:pt idx="276">
                  <c:v>0.26516899999999999</c:v>
                </c:pt>
                <c:pt idx="277">
                  <c:v>0.26519310000000001</c:v>
                </c:pt>
                <c:pt idx="278">
                  <c:v>0.27445310000000001</c:v>
                </c:pt>
                <c:pt idx="279">
                  <c:v>0.2744936</c:v>
                </c:pt>
                <c:pt idx="280">
                  <c:v>0.27477839999999998</c:v>
                </c:pt>
                <c:pt idx="281">
                  <c:v>0.27479239999999999</c:v>
                </c:pt>
                <c:pt idx="282">
                  <c:v>0.27482770000000001</c:v>
                </c:pt>
                <c:pt idx="283">
                  <c:v>0.27483150000000001</c:v>
                </c:pt>
                <c:pt idx="284">
                  <c:v>0.27525810000000001</c:v>
                </c:pt>
                <c:pt idx="285">
                  <c:v>0.27878750000000002</c:v>
                </c:pt>
                <c:pt idx="286">
                  <c:v>0.2790665</c:v>
                </c:pt>
                <c:pt idx="287">
                  <c:v>0.27927089999999999</c:v>
                </c:pt>
                <c:pt idx="288">
                  <c:v>0.28047339999999998</c:v>
                </c:pt>
                <c:pt idx="289">
                  <c:v>0.2804739</c:v>
                </c:pt>
                <c:pt idx="290">
                  <c:v>0.28048380000000001</c:v>
                </c:pt>
                <c:pt idx="291">
                  <c:v>0.28054289999999998</c:v>
                </c:pt>
                <c:pt idx="292">
                  <c:v>0.28055429999999998</c:v>
                </c:pt>
                <c:pt idx="293">
                  <c:v>0.280561</c:v>
                </c:pt>
                <c:pt idx="294">
                  <c:v>0.29105490000000001</c:v>
                </c:pt>
                <c:pt idx="295">
                  <c:v>0.29106149999999997</c:v>
                </c:pt>
                <c:pt idx="296">
                  <c:v>0.29107060000000001</c:v>
                </c:pt>
                <c:pt idx="297">
                  <c:v>0.29107719999999998</c:v>
                </c:pt>
                <c:pt idx="298">
                  <c:v>0.29108279999999997</c:v>
                </c:pt>
                <c:pt idx="299">
                  <c:v>0.29369400000000001</c:v>
                </c:pt>
                <c:pt idx="300">
                  <c:v>0.2938114</c:v>
                </c:pt>
                <c:pt idx="301">
                  <c:v>0.2938192</c:v>
                </c:pt>
                <c:pt idx="302">
                  <c:v>0.29383300000000001</c:v>
                </c:pt>
                <c:pt idx="303">
                  <c:v>0.29384450000000001</c:v>
                </c:pt>
                <c:pt idx="304">
                  <c:v>0.29387920000000001</c:v>
                </c:pt>
                <c:pt idx="305">
                  <c:v>0.29388520000000001</c:v>
                </c:pt>
                <c:pt idx="306">
                  <c:v>0.2938907</c:v>
                </c:pt>
                <c:pt idx="307">
                  <c:v>0.29390640000000001</c:v>
                </c:pt>
                <c:pt idx="308">
                  <c:v>0.29397420000000002</c:v>
                </c:pt>
                <c:pt idx="309">
                  <c:v>0.29397830000000003</c:v>
                </c:pt>
                <c:pt idx="310">
                  <c:v>0.29414309999999999</c:v>
                </c:pt>
                <c:pt idx="311">
                  <c:v>0.29415210000000003</c:v>
                </c:pt>
                <c:pt idx="312">
                  <c:v>0.2941955</c:v>
                </c:pt>
                <c:pt idx="313">
                  <c:v>0.29420160000000001</c:v>
                </c:pt>
                <c:pt idx="314">
                  <c:v>0.29420499999999999</c:v>
                </c:pt>
                <c:pt idx="315">
                  <c:v>0.2978383</c:v>
                </c:pt>
                <c:pt idx="316">
                  <c:v>0.29826259999999999</c:v>
                </c:pt>
                <c:pt idx="317">
                  <c:v>0.29830980000000001</c:v>
                </c:pt>
                <c:pt idx="318">
                  <c:v>0.29832619999999999</c:v>
                </c:pt>
                <c:pt idx="319">
                  <c:v>0.29833749999999998</c:v>
                </c:pt>
                <c:pt idx="320">
                  <c:v>0.30010429999999999</c:v>
                </c:pt>
                <c:pt idx="321">
                  <c:v>0.30011339999999997</c:v>
                </c:pt>
                <c:pt idx="322">
                  <c:v>0.30011589999999999</c:v>
                </c:pt>
                <c:pt idx="323">
                  <c:v>0.30013240000000002</c:v>
                </c:pt>
                <c:pt idx="324">
                  <c:v>0.30017500000000003</c:v>
                </c:pt>
                <c:pt idx="325">
                  <c:v>0.30018319999999998</c:v>
                </c:pt>
                <c:pt idx="326">
                  <c:v>0.3001895</c:v>
                </c:pt>
                <c:pt idx="327">
                  <c:v>0.30021599999999998</c:v>
                </c:pt>
                <c:pt idx="328">
                  <c:v>0.30024440000000002</c:v>
                </c:pt>
                <c:pt idx="329">
                  <c:v>0.30025089999999999</c:v>
                </c:pt>
                <c:pt idx="330">
                  <c:v>0.30047760000000001</c:v>
                </c:pt>
                <c:pt idx="331">
                  <c:v>0.30070360000000002</c:v>
                </c:pt>
                <c:pt idx="332">
                  <c:v>0.30073129999999998</c:v>
                </c:pt>
                <c:pt idx="333">
                  <c:v>0.30074190000000001</c:v>
                </c:pt>
                <c:pt idx="334">
                  <c:v>0.30074689999999998</c:v>
                </c:pt>
                <c:pt idx="335">
                  <c:v>0.3021739</c:v>
                </c:pt>
                <c:pt idx="336">
                  <c:v>0.30218980000000001</c:v>
                </c:pt>
                <c:pt idx="337">
                  <c:v>0.3021973</c:v>
                </c:pt>
                <c:pt idx="338">
                  <c:v>0.30223850000000002</c:v>
                </c:pt>
                <c:pt idx="339">
                  <c:v>0.30224069999999997</c:v>
                </c:pt>
                <c:pt idx="340">
                  <c:v>0.30224620000000002</c:v>
                </c:pt>
                <c:pt idx="341">
                  <c:v>0.30225170000000001</c:v>
                </c:pt>
                <c:pt idx="342">
                  <c:v>0.30249379999999998</c:v>
                </c:pt>
                <c:pt idx="343">
                  <c:v>0.30249930000000003</c:v>
                </c:pt>
                <c:pt idx="344">
                  <c:v>0.30250850000000001</c:v>
                </c:pt>
                <c:pt idx="345">
                  <c:v>0.30251400000000001</c:v>
                </c:pt>
                <c:pt idx="346">
                  <c:v>0.30252370000000001</c:v>
                </c:pt>
                <c:pt idx="347">
                  <c:v>0.30252859999999998</c:v>
                </c:pt>
                <c:pt idx="348">
                  <c:v>0.30253269999999999</c:v>
                </c:pt>
                <c:pt idx="349">
                  <c:v>0.30281770000000002</c:v>
                </c:pt>
                <c:pt idx="350">
                  <c:v>0.30729099999999998</c:v>
                </c:pt>
                <c:pt idx="351">
                  <c:v>0.30729580000000001</c:v>
                </c:pt>
                <c:pt idx="352">
                  <c:v>0.30730200000000002</c:v>
                </c:pt>
                <c:pt idx="353">
                  <c:v>0.30744110000000002</c:v>
                </c:pt>
                <c:pt idx="354">
                  <c:v>0.30757139999999999</c:v>
                </c:pt>
                <c:pt idx="355">
                  <c:v>0.30757640000000003</c:v>
                </c:pt>
                <c:pt idx="356">
                  <c:v>0.30759439999999999</c:v>
                </c:pt>
                <c:pt idx="357">
                  <c:v>0.30759629999999999</c:v>
                </c:pt>
                <c:pt idx="358">
                  <c:v>0.30765680000000001</c:v>
                </c:pt>
                <c:pt idx="359">
                  <c:v>0.30766719999999997</c:v>
                </c:pt>
                <c:pt idx="360">
                  <c:v>0.30767889999999998</c:v>
                </c:pt>
                <c:pt idx="361">
                  <c:v>0.30769550000000001</c:v>
                </c:pt>
                <c:pt idx="362">
                  <c:v>0.31024030000000002</c:v>
                </c:pt>
                <c:pt idx="363">
                  <c:v>0.31025789999999998</c:v>
                </c:pt>
                <c:pt idx="364">
                  <c:v>0.3102606</c:v>
                </c:pt>
                <c:pt idx="365">
                  <c:v>0.31030089999999999</c:v>
                </c:pt>
                <c:pt idx="366">
                  <c:v>0.31031429999999999</c:v>
                </c:pt>
                <c:pt idx="367">
                  <c:v>0.32016679999999997</c:v>
                </c:pt>
                <c:pt idx="368">
                  <c:v>0.32018350000000001</c:v>
                </c:pt>
                <c:pt idx="369">
                  <c:v>0.32026490000000002</c:v>
                </c:pt>
                <c:pt idx="370">
                  <c:v>0.3202721</c:v>
                </c:pt>
                <c:pt idx="371">
                  <c:v>0.32035209999999997</c:v>
                </c:pt>
                <c:pt idx="372">
                  <c:v>0.3203568</c:v>
                </c:pt>
                <c:pt idx="373">
                  <c:v>0.32355099999999998</c:v>
                </c:pt>
                <c:pt idx="374">
                  <c:v>0.32355699999999998</c:v>
                </c:pt>
                <c:pt idx="375">
                  <c:v>0.32357409999999998</c:v>
                </c:pt>
                <c:pt idx="376">
                  <c:v>0.32995200000000002</c:v>
                </c:pt>
                <c:pt idx="377">
                  <c:v>0.32995869999999999</c:v>
                </c:pt>
                <c:pt idx="378">
                  <c:v>0.32997510000000002</c:v>
                </c:pt>
                <c:pt idx="379">
                  <c:v>0.33769480000000002</c:v>
                </c:pt>
                <c:pt idx="380">
                  <c:v>0.33779490000000001</c:v>
                </c:pt>
                <c:pt idx="381">
                  <c:v>0.34772380000000003</c:v>
                </c:pt>
                <c:pt idx="382">
                  <c:v>0.3477555</c:v>
                </c:pt>
                <c:pt idx="383">
                  <c:v>0.34776259999999998</c:v>
                </c:pt>
                <c:pt idx="384">
                  <c:v>0.34776859999999998</c:v>
                </c:pt>
                <c:pt idx="385">
                  <c:v>0.3477731</c:v>
                </c:pt>
                <c:pt idx="386">
                  <c:v>0.3477999</c:v>
                </c:pt>
                <c:pt idx="387">
                  <c:v>0.35197139999999999</c:v>
                </c:pt>
                <c:pt idx="388">
                  <c:v>0.35197590000000001</c:v>
                </c:pt>
                <c:pt idx="389">
                  <c:v>0.35199710000000001</c:v>
                </c:pt>
                <c:pt idx="390">
                  <c:v>0.35200239999999999</c:v>
                </c:pt>
                <c:pt idx="391">
                  <c:v>0.35209380000000001</c:v>
                </c:pt>
                <c:pt idx="392">
                  <c:v>0.35209839999999998</c:v>
                </c:pt>
                <c:pt idx="393">
                  <c:v>0.352103</c:v>
                </c:pt>
                <c:pt idx="394">
                  <c:v>0.35448499999999999</c:v>
                </c:pt>
                <c:pt idx="395">
                  <c:v>0.35450090000000001</c:v>
                </c:pt>
                <c:pt idx="396">
                  <c:v>0.35453889999999999</c:v>
                </c:pt>
                <c:pt idx="397">
                  <c:v>0.35454639999999998</c:v>
                </c:pt>
                <c:pt idx="398">
                  <c:v>0.35460150000000001</c:v>
                </c:pt>
                <c:pt idx="399">
                  <c:v>0.35476829999999998</c:v>
                </c:pt>
                <c:pt idx="400">
                  <c:v>0.35794029999999999</c:v>
                </c:pt>
                <c:pt idx="401">
                  <c:v>0.36196889999999998</c:v>
                </c:pt>
                <c:pt idx="402">
                  <c:v>0.36200060000000001</c:v>
                </c:pt>
                <c:pt idx="403">
                  <c:v>0.3626257</c:v>
                </c:pt>
                <c:pt idx="404">
                  <c:v>0.3626434</c:v>
                </c:pt>
                <c:pt idx="405">
                  <c:v>0.362645</c:v>
                </c:pt>
                <c:pt idx="406">
                  <c:v>0.36265269999999999</c:v>
                </c:pt>
                <c:pt idx="407">
                  <c:v>0.3626644</c:v>
                </c:pt>
                <c:pt idx="408">
                  <c:v>0.3664425</c:v>
                </c:pt>
                <c:pt idx="409">
                  <c:v>0.36645169999999999</c:v>
                </c:pt>
                <c:pt idx="410">
                  <c:v>0.36645529999999998</c:v>
                </c:pt>
                <c:pt idx="411">
                  <c:v>0.36647669999999999</c:v>
                </c:pt>
                <c:pt idx="412">
                  <c:v>0.3687588</c:v>
                </c:pt>
                <c:pt idx="413">
                  <c:v>0.36879230000000002</c:v>
                </c:pt>
                <c:pt idx="414">
                  <c:v>0.36880360000000001</c:v>
                </c:pt>
                <c:pt idx="415">
                  <c:v>0.36881209999999998</c:v>
                </c:pt>
                <c:pt idx="416">
                  <c:v>0.36881510000000001</c:v>
                </c:pt>
                <c:pt idx="417">
                  <c:v>0.36881589999999997</c:v>
                </c:pt>
                <c:pt idx="418">
                  <c:v>0.36881969999999997</c:v>
                </c:pt>
                <c:pt idx="419">
                  <c:v>0.36882160000000003</c:v>
                </c:pt>
                <c:pt idx="420">
                  <c:v>0.3695618</c:v>
                </c:pt>
                <c:pt idx="421">
                  <c:v>0.36956820000000001</c:v>
                </c:pt>
                <c:pt idx="422">
                  <c:v>0.36959009999999998</c:v>
                </c:pt>
                <c:pt idx="423">
                  <c:v>0.36959029999999998</c:v>
                </c:pt>
                <c:pt idx="424">
                  <c:v>0.36959259999999999</c:v>
                </c:pt>
                <c:pt idx="425">
                  <c:v>0.3695967</c:v>
                </c:pt>
                <c:pt idx="426">
                  <c:v>0.36959999999999998</c:v>
                </c:pt>
                <c:pt idx="427">
                  <c:v>0.36961749999999999</c:v>
                </c:pt>
                <c:pt idx="428">
                  <c:v>0.3696353</c:v>
                </c:pt>
                <c:pt idx="429">
                  <c:v>0.37055189999999999</c:v>
                </c:pt>
                <c:pt idx="430">
                  <c:v>0.37056099999999997</c:v>
                </c:pt>
                <c:pt idx="431">
                  <c:v>0.37057040000000002</c:v>
                </c:pt>
                <c:pt idx="432">
                  <c:v>0.37490099999999998</c:v>
                </c:pt>
                <c:pt idx="433">
                  <c:v>0.37490970000000001</c:v>
                </c:pt>
                <c:pt idx="434">
                  <c:v>0.37500169999999999</c:v>
                </c:pt>
                <c:pt idx="435">
                  <c:v>0.3750346</c:v>
                </c:pt>
                <c:pt idx="436">
                  <c:v>0.37504749999999998</c:v>
                </c:pt>
                <c:pt idx="437">
                  <c:v>0.3750598</c:v>
                </c:pt>
                <c:pt idx="438">
                  <c:v>0.3750716</c:v>
                </c:pt>
                <c:pt idx="439">
                  <c:v>0.37507279999999998</c:v>
                </c:pt>
                <c:pt idx="440">
                  <c:v>0.3750771</c:v>
                </c:pt>
                <c:pt idx="441">
                  <c:v>0.37581520000000002</c:v>
                </c:pt>
                <c:pt idx="442">
                  <c:v>0.37581920000000002</c:v>
                </c:pt>
                <c:pt idx="443">
                  <c:v>0.3758223</c:v>
                </c:pt>
                <c:pt idx="444">
                  <c:v>0.3758687</c:v>
                </c:pt>
                <c:pt idx="445">
                  <c:v>0.37594499999999997</c:v>
                </c:pt>
                <c:pt idx="446">
                  <c:v>0.37595640000000002</c:v>
                </c:pt>
                <c:pt idx="447">
                  <c:v>0.3759614</c:v>
                </c:pt>
                <c:pt idx="448">
                  <c:v>0.37597019999999998</c:v>
                </c:pt>
                <c:pt idx="449">
                  <c:v>0.37612640000000003</c:v>
                </c:pt>
                <c:pt idx="450">
                  <c:v>0.37614029999999998</c:v>
                </c:pt>
                <c:pt idx="451">
                  <c:v>0.37615359999999998</c:v>
                </c:pt>
                <c:pt idx="452">
                  <c:v>0.37617650000000002</c:v>
                </c:pt>
                <c:pt idx="453">
                  <c:v>0.3761893</c:v>
                </c:pt>
                <c:pt idx="454">
                  <c:v>0.37619380000000002</c:v>
                </c:pt>
                <c:pt idx="455">
                  <c:v>0.37627460000000001</c:v>
                </c:pt>
                <c:pt idx="456">
                  <c:v>0.37637150000000003</c:v>
                </c:pt>
                <c:pt idx="457">
                  <c:v>0.37645650000000003</c:v>
                </c:pt>
                <c:pt idx="458">
                  <c:v>0.3767567</c:v>
                </c:pt>
                <c:pt idx="459">
                  <c:v>0.37678479999999998</c:v>
                </c:pt>
                <c:pt idx="460">
                  <c:v>0.37680059999999999</c:v>
                </c:pt>
                <c:pt idx="461">
                  <c:v>0.37681819999999999</c:v>
                </c:pt>
                <c:pt idx="462">
                  <c:v>0.37681949999999997</c:v>
                </c:pt>
                <c:pt idx="463">
                  <c:v>0.37682149999999998</c:v>
                </c:pt>
                <c:pt idx="464">
                  <c:v>0.37701390000000001</c:v>
                </c:pt>
                <c:pt idx="465">
                  <c:v>0.37701499999999999</c:v>
                </c:pt>
                <c:pt idx="466">
                  <c:v>0.37704369999999998</c:v>
                </c:pt>
                <c:pt idx="467">
                  <c:v>0.37782949999999998</c:v>
                </c:pt>
                <c:pt idx="468">
                  <c:v>0.37784319999999999</c:v>
                </c:pt>
                <c:pt idx="469">
                  <c:v>0.37798589999999999</c:v>
                </c:pt>
                <c:pt idx="470">
                  <c:v>0.37798789999999999</c:v>
                </c:pt>
                <c:pt idx="471">
                  <c:v>0.37801059999999997</c:v>
                </c:pt>
                <c:pt idx="472">
                  <c:v>0.38152079999999999</c:v>
                </c:pt>
                <c:pt idx="473">
                  <c:v>0.38152390000000003</c:v>
                </c:pt>
                <c:pt idx="474">
                  <c:v>0.38163049999999998</c:v>
                </c:pt>
                <c:pt idx="475">
                  <c:v>0.38185639999999998</c:v>
                </c:pt>
                <c:pt idx="476">
                  <c:v>0.38186170000000003</c:v>
                </c:pt>
                <c:pt idx="477">
                  <c:v>0.38790619999999998</c:v>
                </c:pt>
                <c:pt idx="478">
                  <c:v>0.3898297</c:v>
                </c:pt>
                <c:pt idx="479">
                  <c:v>0.3899397</c:v>
                </c:pt>
                <c:pt idx="480">
                  <c:v>0.38994479999999998</c:v>
                </c:pt>
                <c:pt idx="481">
                  <c:v>0.39005649999999997</c:v>
                </c:pt>
                <c:pt idx="482">
                  <c:v>0.39130989999999999</c:v>
                </c:pt>
                <c:pt idx="483">
                  <c:v>0.39131359999999998</c:v>
                </c:pt>
                <c:pt idx="484">
                  <c:v>0.39131589999999999</c:v>
                </c:pt>
                <c:pt idx="485">
                  <c:v>0.39131969999999999</c:v>
                </c:pt>
                <c:pt idx="486">
                  <c:v>0.39133180000000001</c:v>
                </c:pt>
                <c:pt idx="487">
                  <c:v>0.39133899999999999</c:v>
                </c:pt>
                <c:pt idx="488">
                  <c:v>0.39134839999999999</c:v>
                </c:pt>
                <c:pt idx="489">
                  <c:v>0.39135300000000001</c:v>
                </c:pt>
                <c:pt idx="490">
                  <c:v>0.39157039999999999</c:v>
                </c:pt>
                <c:pt idx="491">
                  <c:v>0.39157540000000002</c:v>
                </c:pt>
                <c:pt idx="492">
                  <c:v>0.39263789999999998</c:v>
                </c:pt>
                <c:pt idx="493">
                  <c:v>0.3935265</c:v>
                </c:pt>
                <c:pt idx="494">
                  <c:v>0.3935303</c:v>
                </c:pt>
                <c:pt idx="495">
                  <c:v>0.3935342</c:v>
                </c:pt>
                <c:pt idx="496">
                  <c:v>0.3971595</c:v>
                </c:pt>
                <c:pt idx="497">
                  <c:v>0.3971635</c:v>
                </c:pt>
                <c:pt idx="498">
                  <c:v>0.39717370000000002</c:v>
                </c:pt>
                <c:pt idx="499">
                  <c:v>0.39718409999999998</c:v>
                </c:pt>
                <c:pt idx="500">
                  <c:v>0.3971845</c:v>
                </c:pt>
                <c:pt idx="501">
                  <c:v>0.39911590000000002</c:v>
                </c:pt>
                <c:pt idx="502">
                  <c:v>0.39920319999999998</c:v>
                </c:pt>
                <c:pt idx="503">
                  <c:v>0.3992057</c:v>
                </c:pt>
                <c:pt idx="504">
                  <c:v>0.39920929999999999</c:v>
                </c:pt>
                <c:pt idx="505">
                  <c:v>0.39923069999999999</c:v>
                </c:pt>
                <c:pt idx="506">
                  <c:v>0.39925070000000001</c:v>
                </c:pt>
                <c:pt idx="507">
                  <c:v>0.3992523</c:v>
                </c:pt>
                <c:pt idx="508">
                  <c:v>0.3992676</c:v>
                </c:pt>
                <c:pt idx="509">
                  <c:v>0.39927940000000001</c:v>
                </c:pt>
                <c:pt idx="510">
                  <c:v>0.39939409999999997</c:v>
                </c:pt>
                <c:pt idx="511">
                  <c:v>0.3994045</c:v>
                </c:pt>
                <c:pt idx="512">
                  <c:v>0.39940589999999998</c:v>
                </c:pt>
                <c:pt idx="513">
                  <c:v>0.3994084</c:v>
                </c:pt>
                <c:pt idx="514">
                  <c:v>0.40044229999999997</c:v>
                </c:pt>
                <c:pt idx="515">
                  <c:v>0.40044459999999998</c:v>
                </c:pt>
                <c:pt idx="516">
                  <c:v>0.40044580000000002</c:v>
                </c:pt>
                <c:pt idx="517">
                  <c:v>0.40044869999999999</c:v>
                </c:pt>
                <c:pt idx="518">
                  <c:v>0.40045839999999999</c:v>
                </c:pt>
                <c:pt idx="519">
                  <c:v>0.40251999999999999</c:v>
                </c:pt>
                <c:pt idx="520">
                  <c:v>0.40252320000000003</c:v>
                </c:pt>
                <c:pt idx="521">
                  <c:v>0.40263450000000001</c:v>
                </c:pt>
                <c:pt idx="522">
                  <c:v>0.40274159999999998</c:v>
                </c:pt>
                <c:pt idx="523">
                  <c:v>0.40274359999999998</c:v>
                </c:pt>
                <c:pt idx="524">
                  <c:v>0.40278160000000002</c:v>
                </c:pt>
                <c:pt idx="525">
                  <c:v>0.4044085</c:v>
                </c:pt>
                <c:pt idx="526">
                  <c:v>0.40449239999999997</c:v>
                </c:pt>
                <c:pt idx="527">
                  <c:v>0.40449619999999997</c:v>
                </c:pt>
                <c:pt idx="528">
                  <c:v>0.40451920000000002</c:v>
                </c:pt>
                <c:pt idx="529">
                  <c:v>0.40457700000000002</c:v>
                </c:pt>
                <c:pt idx="530">
                  <c:v>0.40465990000000002</c:v>
                </c:pt>
                <c:pt idx="531">
                  <c:v>0.40466449999999998</c:v>
                </c:pt>
                <c:pt idx="532">
                  <c:v>0.4046688</c:v>
                </c:pt>
                <c:pt idx="533">
                  <c:v>0.40467320000000001</c:v>
                </c:pt>
                <c:pt idx="534">
                  <c:v>0.40815410000000002</c:v>
                </c:pt>
                <c:pt idx="535">
                  <c:v>0.40815709999999999</c:v>
                </c:pt>
                <c:pt idx="536">
                  <c:v>0.40816930000000001</c:v>
                </c:pt>
                <c:pt idx="537">
                  <c:v>0.40817910000000002</c:v>
                </c:pt>
                <c:pt idx="538">
                  <c:v>0.4082268</c:v>
                </c:pt>
                <c:pt idx="539">
                  <c:v>0.40824189999999999</c:v>
                </c:pt>
                <c:pt idx="540">
                  <c:v>0.40826469999999998</c:v>
                </c:pt>
                <c:pt idx="541">
                  <c:v>0.40827429999999998</c:v>
                </c:pt>
                <c:pt idx="542">
                  <c:v>0.40837649999999998</c:v>
                </c:pt>
                <c:pt idx="543">
                  <c:v>0.40838020000000003</c:v>
                </c:pt>
                <c:pt idx="544">
                  <c:v>0.40841349999999998</c:v>
                </c:pt>
                <c:pt idx="545">
                  <c:v>0.4084277</c:v>
                </c:pt>
                <c:pt idx="546">
                  <c:v>0.40846680000000002</c:v>
                </c:pt>
                <c:pt idx="547">
                  <c:v>0.40856550000000003</c:v>
                </c:pt>
                <c:pt idx="548">
                  <c:v>0.40857939999999998</c:v>
                </c:pt>
                <c:pt idx="549">
                  <c:v>0.40858929999999999</c:v>
                </c:pt>
                <c:pt idx="550">
                  <c:v>0.40859329999999999</c:v>
                </c:pt>
                <c:pt idx="551">
                  <c:v>0.40868539999999998</c:v>
                </c:pt>
                <c:pt idx="552">
                  <c:v>0.41005200000000003</c:v>
                </c:pt>
                <c:pt idx="553">
                  <c:v>0.41006029999999999</c:v>
                </c:pt>
                <c:pt idx="554">
                  <c:v>0.41157070000000001</c:v>
                </c:pt>
                <c:pt idx="555">
                  <c:v>0.41157890000000003</c:v>
                </c:pt>
                <c:pt idx="556">
                  <c:v>0.41158020000000001</c:v>
                </c:pt>
                <c:pt idx="557">
                  <c:v>0.4131938</c:v>
                </c:pt>
                <c:pt idx="558">
                  <c:v>0.41319499999999998</c:v>
                </c:pt>
                <c:pt idx="559">
                  <c:v>0.41319939999999999</c:v>
                </c:pt>
                <c:pt idx="560">
                  <c:v>0.41320109999999999</c:v>
                </c:pt>
                <c:pt idx="561">
                  <c:v>0.41395579999999998</c:v>
                </c:pt>
                <c:pt idx="562">
                  <c:v>0.41396749999999999</c:v>
                </c:pt>
                <c:pt idx="563">
                  <c:v>0.41397119999999998</c:v>
                </c:pt>
                <c:pt idx="564">
                  <c:v>0.4139813</c:v>
                </c:pt>
                <c:pt idx="565">
                  <c:v>0.41399219999999998</c:v>
                </c:pt>
                <c:pt idx="566">
                  <c:v>0.41400189999999998</c:v>
                </c:pt>
                <c:pt idx="567">
                  <c:v>0.4148307</c:v>
                </c:pt>
                <c:pt idx="568">
                  <c:v>0.41483950000000003</c:v>
                </c:pt>
                <c:pt idx="569">
                  <c:v>0.41484549999999998</c:v>
                </c:pt>
                <c:pt idx="570">
                  <c:v>0.4148482</c:v>
                </c:pt>
                <c:pt idx="571">
                  <c:v>0.41501739999999998</c:v>
                </c:pt>
                <c:pt idx="572">
                  <c:v>0.41502119999999998</c:v>
                </c:pt>
                <c:pt idx="573">
                  <c:v>0.41502699999999998</c:v>
                </c:pt>
                <c:pt idx="574">
                  <c:v>0.41503069999999997</c:v>
                </c:pt>
                <c:pt idx="575">
                  <c:v>0.41503240000000002</c:v>
                </c:pt>
                <c:pt idx="576">
                  <c:v>0.41812579999999999</c:v>
                </c:pt>
                <c:pt idx="577">
                  <c:v>0.41815400000000003</c:v>
                </c:pt>
                <c:pt idx="578">
                  <c:v>0.41815750000000002</c:v>
                </c:pt>
                <c:pt idx="579">
                  <c:v>0.41818759999999999</c:v>
                </c:pt>
                <c:pt idx="580">
                  <c:v>0.41822979999999998</c:v>
                </c:pt>
                <c:pt idx="581">
                  <c:v>0.42013230000000001</c:v>
                </c:pt>
                <c:pt idx="582">
                  <c:v>0.42017270000000001</c:v>
                </c:pt>
                <c:pt idx="583">
                  <c:v>0.42017680000000002</c:v>
                </c:pt>
                <c:pt idx="584">
                  <c:v>0.42017929999999998</c:v>
                </c:pt>
                <c:pt idx="585">
                  <c:v>0.42018309999999998</c:v>
                </c:pt>
                <c:pt idx="586">
                  <c:v>0.42105809999999999</c:v>
                </c:pt>
                <c:pt idx="587">
                  <c:v>0.42106300000000002</c:v>
                </c:pt>
                <c:pt idx="588">
                  <c:v>0.42106769999999999</c:v>
                </c:pt>
                <c:pt idx="589">
                  <c:v>0.42109020000000003</c:v>
                </c:pt>
                <c:pt idx="590">
                  <c:v>0.4211086</c:v>
                </c:pt>
                <c:pt idx="591">
                  <c:v>0.42111549999999998</c:v>
                </c:pt>
                <c:pt idx="592">
                  <c:v>0.42111959999999998</c:v>
                </c:pt>
                <c:pt idx="593">
                  <c:v>0.42113299999999998</c:v>
                </c:pt>
                <c:pt idx="594">
                  <c:v>0.42113509999999998</c:v>
                </c:pt>
                <c:pt idx="595">
                  <c:v>0.4212593</c:v>
                </c:pt>
                <c:pt idx="596">
                  <c:v>0.42140290000000002</c:v>
                </c:pt>
                <c:pt idx="597">
                  <c:v>0.42140759999999999</c:v>
                </c:pt>
                <c:pt idx="598">
                  <c:v>0.42141250000000002</c:v>
                </c:pt>
                <c:pt idx="599">
                  <c:v>0.42148170000000001</c:v>
                </c:pt>
                <c:pt idx="600">
                  <c:v>0.4228422</c:v>
                </c:pt>
                <c:pt idx="601">
                  <c:v>0.42298170000000002</c:v>
                </c:pt>
                <c:pt idx="602">
                  <c:v>0.42298580000000002</c:v>
                </c:pt>
                <c:pt idx="603">
                  <c:v>0.42299110000000001</c:v>
                </c:pt>
                <c:pt idx="604">
                  <c:v>0.42302689999999998</c:v>
                </c:pt>
                <c:pt idx="605">
                  <c:v>0.4230294</c:v>
                </c:pt>
                <c:pt idx="606">
                  <c:v>0.42490529999999999</c:v>
                </c:pt>
                <c:pt idx="607">
                  <c:v>0.42490739999999999</c:v>
                </c:pt>
                <c:pt idx="608">
                  <c:v>0.42659809999999998</c:v>
                </c:pt>
                <c:pt idx="609">
                  <c:v>0.42662820000000001</c:v>
                </c:pt>
                <c:pt idx="610">
                  <c:v>0.42738480000000001</c:v>
                </c:pt>
                <c:pt idx="611">
                  <c:v>0.4274249</c:v>
                </c:pt>
                <c:pt idx="612">
                  <c:v>0.4275737</c:v>
                </c:pt>
                <c:pt idx="613">
                  <c:v>0.4275813</c:v>
                </c:pt>
                <c:pt idx="614">
                  <c:v>0.42759740000000002</c:v>
                </c:pt>
                <c:pt idx="615">
                  <c:v>0.43002089999999998</c:v>
                </c:pt>
                <c:pt idx="616">
                  <c:v>0.4300235</c:v>
                </c:pt>
                <c:pt idx="617">
                  <c:v>0.43002859999999998</c:v>
                </c:pt>
                <c:pt idx="618">
                  <c:v>0.43003190000000002</c:v>
                </c:pt>
                <c:pt idx="619">
                  <c:v>0.43003550000000001</c:v>
                </c:pt>
                <c:pt idx="620">
                  <c:v>0.43007830000000002</c:v>
                </c:pt>
                <c:pt idx="621">
                  <c:v>0.4300813</c:v>
                </c:pt>
                <c:pt idx="622">
                  <c:v>0.43063050000000003</c:v>
                </c:pt>
                <c:pt idx="623">
                  <c:v>0.43064950000000002</c:v>
                </c:pt>
                <c:pt idx="624">
                  <c:v>0.43073080000000002</c:v>
                </c:pt>
                <c:pt idx="625">
                  <c:v>0.43073660000000003</c:v>
                </c:pt>
                <c:pt idx="626">
                  <c:v>0.43073860000000003</c:v>
                </c:pt>
                <c:pt idx="627">
                  <c:v>0.43074230000000002</c:v>
                </c:pt>
                <c:pt idx="628">
                  <c:v>0.4307491</c:v>
                </c:pt>
                <c:pt idx="629">
                  <c:v>0.43075279999999999</c:v>
                </c:pt>
                <c:pt idx="630">
                  <c:v>0.43077530000000003</c:v>
                </c:pt>
                <c:pt idx="631">
                  <c:v>0.4307938</c:v>
                </c:pt>
                <c:pt idx="632">
                  <c:v>0.43080649999999998</c:v>
                </c:pt>
                <c:pt idx="633">
                  <c:v>0.43081019999999998</c:v>
                </c:pt>
                <c:pt idx="634">
                  <c:v>0.43670609999999999</c:v>
                </c:pt>
                <c:pt idx="635">
                  <c:v>0.43671009999999999</c:v>
                </c:pt>
                <c:pt idx="636">
                  <c:v>0.43672529999999998</c:v>
                </c:pt>
                <c:pt idx="637">
                  <c:v>0.43672909999999998</c:v>
                </c:pt>
                <c:pt idx="638">
                  <c:v>0.43775009999999998</c:v>
                </c:pt>
                <c:pt idx="639">
                  <c:v>0.43786700000000001</c:v>
                </c:pt>
                <c:pt idx="640">
                  <c:v>0.43789689999999998</c:v>
                </c:pt>
                <c:pt idx="641">
                  <c:v>0.43789850000000002</c:v>
                </c:pt>
                <c:pt idx="642">
                  <c:v>0.43796489999999999</c:v>
                </c:pt>
                <c:pt idx="643">
                  <c:v>0.43808340000000001</c:v>
                </c:pt>
                <c:pt idx="644">
                  <c:v>0.4380869</c:v>
                </c:pt>
                <c:pt idx="645">
                  <c:v>0.4380887</c:v>
                </c:pt>
                <c:pt idx="646">
                  <c:v>0.43809579999999998</c:v>
                </c:pt>
                <c:pt idx="647">
                  <c:v>0.44066070000000002</c:v>
                </c:pt>
                <c:pt idx="648">
                  <c:v>0.44066490000000003</c:v>
                </c:pt>
                <c:pt idx="649">
                  <c:v>0.4406737</c:v>
                </c:pt>
                <c:pt idx="650">
                  <c:v>0.44070490000000001</c:v>
                </c:pt>
                <c:pt idx="651">
                  <c:v>0.4408608</c:v>
                </c:pt>
                <c:pt idx="652">
                  <c:v>0.44086310000000001</c:v>
                </c:pt>
                <c:pt idx="653">
                  <c:v>0.44098340000000003</c:v>
                </c:pt>
                <c:pt idx="654">
                  <c:v>0.4417625</c:v>
                </c:pt>
                <c:pt idx="655">
                  <c:v>0.44189709999999999</c:v>
                </c:pt>
                <c:pt idx="656">
                  <c:v>0.4420269</c:v>
                </c:pt>
                <c:pt idx="657">
                  <c:v>0.44203969999999998</c:v>
                </c:pt>
                <c:pt idx="658">
                  <c:v>0.44204080000000001</c:v>
                </c:pt>
                <c:pt idx="659">
                  <c:v>0.44204650000000001</c:v>
                </c:pt>
                <c:pt idx="660">
                  <c:v>0.44205260000000002</c:v>
                </c:pt>
                <c:pt idx="661">
                  <c:v>0.44235989999999997</c:v>
                </c:pt>
                <c:pt idx="662">
                  <c:v>0.44248670000000001</c:v>
                </c:pt>
                <c:pt idx="663">
                  <c:v>0.442556</c:v>
                </c:pt>
                <c:pt idx="664">
                  <c:v>0.44262420000000002</c:v>
                </c:pt>
                <c:pt idx="665">
                  <c:v>0.4433301</c:v>
                </c:pt>
                <c:pt idx="666">
                  <c:v>0.44333620000000001</c:v>
                </c:pt>
                <c:pt idx="667">
                  <c:v>0.44334269999999998</c:v>
                </c:pt>
                <c:pt idx="668">
                  <c:v>0.44334659999999998</c:v>
                </c:pt>
                <c:pt idx="669">
                  <c:v>0.44336049999999999</c:v>
                </c:pt>
                <c:pt idx="670">
                  <c:v>0.44336170000000003</c:v>
                </c:pt>
                <c:pt idx="671">
                  <c:v>0.44336300000000001</c:v>
                </c:pt>
                <c:pt idx="672">
                  <c:v>0.44337369999999998</c:v>
                </c:pt>
                <c:pt idx="673">
                  <c:v>0.44337700000000002</c:v>
                </c:pt>
                <c:pt idx="674">
                  <c:v>0.4434997</c:v>
                </c:pt>
                <c:pt idx="675">
                  <c:v>0.44594050000000002</c:v>
                </c:pt>
                <c:pt idx="676">
                  <c:v>0.44594230000000001</c:v>
                </c:pt>
                <c:pt idx="677">
                  <c:v>0.44594309999999998</c:v>
                </c:pt>
                <c:pt idx="678">
                  <c:v>0.44594470000000003</c:v>
                </c:pt>
                <c:pt idx="679">
                  <c:v>0.44604349999999998</c:v>
                </c:pt>
                <c:pt idx="680">
                  <c:v>0.44611459999999997</c:v>
                </c:pt>
                <c:pt idx="681">
                  <c:v>0.4461156</c:v>
                </c:pt>
                <c:pt idx="682">
                  <c:v>0.44623889999999999</c:v>
                </c:pt>
                <c:pt idx="683">
                  <c:v>0.44626539999999998</c:v>
                </c:pt>
                <c:pt idx="684">
                  <c:v>0.44628289999999998</c:v>
                </c:pt>
                <c:pt idx="685">
                  <c:v>0.44628590000000001</c:v>
                </c:pt>
                <c:pt idx="686">
                  <c:v>0.44633149999999999</c:v>
                </c:pt>
                <c:pt idx="687">
                  <c:v>0.4471502</c:v>
                </c:pt>
                <c:pt idx="688">
                  <c:v>0.44715569999999999</c:v>
                </c:pt>
                <c:pt idx="689">
                  <c:v>0.44722719999999999</c:v>
                </c:pt>
                <c:pt idx="690">
                  <c:v>0.44727440000000002</c:v>
                </c:pt>
                <c:pt idx="691">
                  <c:v>0.44727820000000001</c:v>
                </c:pt>
                <c:pt idx="692">
                  <c:v>0.4475693</c:v>
                </c:pt>
                <c:pt idx="693">
                  <c:v>0.44757249999999998</c:v>
                </c:pt>
                <c:pt idx="694">
                  <c:v>0.44757599999999997</c:v>
                </c:pt>
                <c:pt idx="695">
                  <c:v>0.44828030000000002</c:v>
                </c:pt>
                <c:pt idx="696">
                  <c:v>0.44849739999999999</c:v>
                </c:pt>
                <c:pt idx="697">
                  <c:v>0.44849990000000001</c:v>
                </c:pt>
                <c:pt idx="698">
                  <c:v>0.44850279999999998</c:v>
                </c:pt>
                <c:pt idx="699">
                  <c:v>0.44850780000000001</c:v>
                </c:pt>
                <c:pt idx="700">
                  <c:v>0.44858039999999999</c:v>
                </c:pt>
                <c:pt idx="701">
                  <c:v>0.4485884</c:v>
                </c:pt>
                <c:pt idx="702">
                  <c:v>0.44859179999999999</c:v>
                </c:pt>
                <c:pt idx="703">
                  <c:v>0.44861250000000003</c:v>
                </c:pt>
                <c:pt idx="704">
                  <c:v>0.44870769999999999</c:v>
                </c:pt>
                <c:pt idx="705">
                  <c:v>0.448716</c:v>
                </c:pt>
                <c:pt idx="706">
                  <c:v>0.44871739999999999</c:v>
                </c:pt>
                <c:pt idx="707">
                  <c:v>0.44873659999999999</c:v>
                </c:pt>
                <c:pt idx="708">
                  <c:v>0.44876749999999999</c:v>
                </c:pt>
                <c:pt idx="709">
                  <c:v>0.44879970000000002</c:v>
                </c:pt>
                <c:pt idx="710">
                  <c:v>0.4489688</c:v>
                </c:pt>
                <c:pt idx="711">
                  <c:v>0.4489725</c:v>
                </c:pt>
                <c:pt idx="712">
                  <c:v>0.44906000000000001</c:v>
                </c:pt>
                <c:pt idx="713">
                  <c:v>0.44906170000000001</c:v>
                </c:pt>
                <c:pt idx="714">
                  <c:v>0.44933200000000001</c:v>
                </c:pt>
                <c:pt idx="715">
                  <c:v>0.44934600000000002</c:v>
                </c:pt>
                <c:pt idx="716">
                  <c:v>0.44940730000000001</c:v>
                </c:pt>
                <c:pt idx="717">
                  <c:v>0.44946789999999998</c:v>
                </c:pt>
                <c:pt idx="718">
                  <c:v>0.4495634</c:v>
                </c:pt>
                <c:pt idx="719">
                  <c:v>0.44956649999999998</c:v>
                </c:pt>
                <c:pt idx="720">
                  <c:v>0.44957920000000001</c:v>
                </c:pt>
                <c:pt idx="721">
                  <c:v>0.44958589999999998</c:v>
                </c:pt>
                <c:pt idx="722">
                  <c:v>0.44959890000000002</c:v>
                </c:pt>
                <c:pt idx="723">
                  <c:v>0.44960939999999999</c:v>
                </c:pt>
                <c:pt idx="724">
                  <c:v>0.44961380000000001</c:v>
                </c:pt>
                <c:pt idx="725">
                  <c:v>0.4496174</c:v>
                </c:pt>
                <c:pt idx="726">
                  <c:v>0.44963379999999997</c:v>
                </c:pt>
                <c:pt idx="727">
                  <c:v>0.44963720000000001</c:v>
                </c:pt>
                <c:pt idx="728">
                  <c:v>0.44969490000000001</c:v>
                </c:pt>
                <c:pt idx="729">
                  <c:v>0.44971280000000002</c:v>
                </c:pt>
                <c:pt idx="730">
                  <c:v>0.44977719999999999</c:v>
                </c:pt>
                <c:pt idx="731">
                  <c:v>0.44978319999999999</c:v>
                </c:pt>
                <c:pt idx="732">
                  <c:v>0.44978689999999999</c:v>
                </c:pt>
                <c:pt idx="733">
                  <c:v>0.44990720000000001</c:v>
                </c:pt>
                <c:pt idx="734">
                  <c:v>0.44991900000000001</c:v>
                </c:pt>
                <c:pt idx="735">
                  <c:v>0.44992009999999999</c:v>
                </c:pt>
                <c:pt idx="736">
                  <c:v>0.44992339999999997</c:v>
                </c:pt>
                <c:pt idx="737">
                  <c:v>0.44992460000000001</c:v>
                </c:pt>
                <c:pt idx="738">
                  <c:v>0.45317099999999999</c:v>
                </c:pt>
                <c:pt idx="739">
                  <c:v>0.45320179999999999</c:v>
                </c:pt>
                <c:pt idx="740">
                  <c:v>0.453204</c:v>
                </c:pt>
                <c:pt idx="741">
                  <c:v>0.4533431</c:v>
                </c:pt>
                <c:pt idx="742">
                  <c:v>0.45334799999999997</c:v>
                </c:pt>
                <c:pt idx="743">
                  <c:v>0.45335350000000002</c:v>
                </c:pt>
                <c:pt idx="744">
                  <c:v>0.4533586</c:v>
                </c:pt>
                <c:pt idx="745">
                  <c:v>0.45336080000000001</c:v>
                </c:pt>
                <c:pt idx="746">
                  <c:v>0.45431460000000001</c:v>
                </c:pt>
                <c:pt idx="747">
                  <c:v>0.45439879999999999</c:v>
                </c:pt>
                <c:pt idx="748">
                  <c:v>0.45440340000000001</c:v>
                </c:pt>
                <c:pt idx="749">
                  <c:v>0.45646799999999998</c:v>
                </c:pt>
                <c:pt idx="750">
                  <c:v>0.45659450000000001</c:v>
                </c:pt>
                <c:pt idx="751">
                  <c:v>0.45659820000000001</c:v>
                </c:pt>
                <c:pt idx="752">
                  <c:v>0.45660109999999998</c:v>
                </c:pt>
                <c:pt idx="753">
                  <c:v>0.4566037</c:v>
                </c:pt>
                <c:pt idx="754">
                  <c:v>0.4566055</c:v>
                </c:pt>
                <c:pt idx="755">
                  <c:v>0.45699430000000002</c:v>
                </c:pt>
                <c:pt idx="756">
                  <c:v>0.45703630000000001</c:v>
                </c:pt>
                <c:pt idx="757">
                  <c:v>0.45704149999999999</c:v>
                </c:pt>
                <c:pt idx="758">
                  <c:v>0.4570611</c:v>
                </c:pt>
                <c:pt idx="759">
                  <c:v>0.45800439999999998</c:v>
                </c:pt>
                <c:pt idx="760">
                  <c:v>0.45882479999999998</c:v>
                </c:pt>
                <c:pt idx="761">
                  <c:v>0.45882659999999997</c:v>
                </c:pt>
                <c:pt idx="762">
                  <c:v>0.45883220000000002</c:v>
                </c:pt>
                <c:pt idx="763">
                  <c:v>0.45885330000000002</c:v>
                </c:pt>
                <c:pt idx="764">
                  <c:v>0.45887</c:v>
                </c:pt>
                <c:pt idx="765">
                  <c:v>0.458895</c:v>
                </c:pt>
                <c:pt idx="766">
                  <c:v>0.45889849999999999</c:v>
                </c:pt>
                <c:pt idx="767">
                  <c:v>0.45891729999999997</c:v>
                </c:pt>
                <c:pt idx="768">
                  <c:v>0.45892100000000002</c:v>
                </c:pt>
                <c:pt idx="769">
                  <c:v>0.45892240000000001</c:v>
                </c:pt>
                <c:pt idx="770">
                  <c:v>0.45914739999999998</c:v>
                </c:pt>
                <c:pt idx="771">
                  <c:v>0.45933669999999999</c:v>
                </c:pt>
                <c:pt idx="772">
                  <c:v>0.45934019999999998</c:v>
                </c:pt>
                <c:pt idx="773">
                  <c:v>0.4593449</c:v>
                </c:pt>
                <c:pt idx="774">
                  <c:v>0.45940910000000001</c:v>
                </c:pt>
                <c:pt idx="775">
                  <c:v>0.4594454</c:v>
                </c:pt>
                <c:pt idx="776">
                  <c:v>0.45946900000000002</c:v>
                </c:pt>
                <c:pt idx="777">
                  <c:v>0.45949259999999997</c:v>
                </c:pt>
                <c:pt idx="778">
                  <c:v>0.45997450000000001</c:v>
                </c:pt>
                <c:pt idx="779">
                  <c:v>0.46001379999999997</c:v>
                </c:pt>
                <c:pt idx="780">
                  <c:v>0.4600842</c:v>
                </c:pt>
                <c:pt idx="781">
                  <c:v>0.46011289999999999</c:v>
                </c:pt>
                <c:pt idx="782">
                  <c:v>0.46013609999999999</c:v>
                </c:pt>
                <c:pt idx="783">
                  <c:v>0.46017479999999999</c:v>
                </c:pt>
                <c:pt idx="784">
                  <c:v>0.46017980000000003</c:v>
                </c:pt>
                <c:pt idx="785">
                  <c:v>0.4603468</c:v>
                </c:pt>
                <c:pt idx="786">
                  <c:v>0.46035229999999999</c:v>
                </c:pt>
                <c:pt idx="787">
                  <c:v>0.46035599999999999</c:v>
                </c:pt>
                <c:pt idx="788">
                  <c:v>0.46035920000000002</c:v>
                </c:pt>
                <c:pt idx="789">
                  <c:v>0.46053860000000002</c:v>
                </c:pt>
                <c:pt idx="790">
                  <c:v>0.46062160000000002</c:v>
                </c:pt>
                <c:pt idx="791">
                  <c:v>0.46145750000000002</c:v>
                </c:pt>
                <c:pt idx="792">
                  <c:v>0.46153060000000001</c:v>
                </c:pt>
                <c:pt idx="793">
                  <c:v>0.46155980000000002</c:v>
                </c:pt>
                <c:pt idx="794">
                  <c:v>0.46164519999999998</c:v>
                </c:pt>
                <c:pt idx="795">
                  <c:v>0.46164690000000003</c:v>
                </c:pt>
                <c:pt idx="796">
                  <c:v>0.46301189999999998</c:v>
                </c:pt>
                <c:pt idx="797">
                  <c:v>0.46561229999999998</c:v>
                </c:pt>
                <c:pt idx="798">
                  <c:v>0.46561609999999998</c:v>
                </c:pt>
                <c:pt idx="799">
                  <c:v>0.46563640000000001</c:v>
                </c:pt>
                <c:pt idx="800">
                  <c:v>0.46564529999999998</c:v>
                </c:pt>
                <c:pt idx="801">
                  <c:v>0.47193960000000001</c:v>
                </c:pt>
                <c:pt idx="802">
                  <c:v>0.47194560000000002</c:v>
                </c:pt>
                <c:pt idx="803">
                  <c:v>0.47195229999999999</c:v>
                </c:pt>
                <c:pt idx="804">
                  <c:v>0.47195759999999998</c:v>
                </c:pt>
                <c:pt idx="805">
                  <c:v>0.47205419999999998</c:v>
                </c:pt>
                <c:pt idx="806">
                  <c:v>0.47205920000000001</c:v>
                </c:pt>
                <c:pt idx="807">
                  <c:v>0.4721361</c:v>
                </c:pt>
                <c:pt idx="808">
                  <c:v>0.47214010000000001</c:v>
                </c:pt>
                <c:pt idx="809">
                  <c:v>0.47233700000000001</c:v>
                </c:pt>
                <c:pt idx="810">
                  <c:v>0.4723813</c:v>
                </c:pt>
                <c:pt idx="811">
                  <c:v>0.47238400000000003</c:v>
                </c:pt>
                <c:pt idx="812">
                  <c:v>0.47244019999999998</c:v>
                </c:pt>
                <c:pt idx="813">
                  <c:v>0.47244320000000001</c:v>
                </c:pt>
                <c:pt idx="814">
                  <c:v>0.47244720000000001</c:v>
                </c:pt>
                <c:pt idx="815">
                  <c:v>0.4724718</c:v>
                </c:pt>
                <c:pt idx="816">
                  <c:v>0.4724836</c:v>
                </c:pt>
                <c:pt idx="817">
                  <c:v>0.47248430000000002</c:v>
                </c:pt>
                <c:pt idx="818">
                  <c:v>0.4725047</c:v>
                </c:pt>
                <c:pt idx="819">
                  <c:v>0.47250999999999999</c:v>
                </c:pt>
                <c:pt idx="820">
                  <c:v>0.47430109999999998</c:v>
                </c:pt>
                <c:pt idx="821">
                  <c:v>0.47749770000000002</c:v>
                </c:pt>
                <c:pt idx="822">
                  <c:v>0.4774987</c:v>
                </c:pt>
                <c:pt idx="823">
                  <c:v>0.47750120000000001</c:v>
                </c:pt>
                <c:pt idx="824">
                  <c:v>0.4775025</c:v>
                </c:pt>
                <c:pt idx="825">
                  <c:v>0.47859040000000003</c:v>
                </c:pt>
                <c:pt idx="826">
                  <c:v>0.47859689999999999</c:v>
                </c:pt>
                <c:pt idx="827">
                  <c:v>0.47859780000000002</c:v>
                </c:pt>
                <c:pt idx="828">
                  <c:v>0.47859950000000001</c:v>
                </c:pt>
                <c:pt idx="829">
                  <c:v>0.47863509999999998</c:v>
                </c:pt>
                <c:pt idx="830">
                  <c:v>0.47864489999999998</c:v>
                </c:pt>
                <c:pt idx="831">
                  <c:v>0.47864800000000002</c:v>
                </c:pt>
                <c:pt idx="832">
                  <c:v>0.47886289999999998</c:v>
                </c:pt>
                <c:pt idx="833">
                  <c:v>0.47886699999999999</c:v>
                </c:pt>
                <c:pt idx="834">
                  <c:v>0.48028409999999999</c:v>
                </c:pt>
                <c:pt idx="835">
                  <c:v>0.48056870000000002</c:v>
                </c:pt>
                <c:pt idx="836">
                  <c:v>0.48071170000000002</c:v>
                </c:pt>
                <c:pt idx="837">
                  <c:v>0.48071449999999999</c:v>
                </c:pt>
                <c:pt idx="838">
                  <c:v>0.48075950000000001</c:v>
                </c:pt>
                <c:pt idx="839">
                  <c:v>0.48076669999999999</c:v>
                </c:pt>
                <c:pt idx="840">
                  <c:v>0.48078070000000001</c:v>
                </c:pt>
                <c:pt idx="841">
                  <c:v>0.48078379999999998</c:v>
                </c:pt>
                <c:pt idx="842">
                  <c:v>0.4808308</c:v>
                </c:pt>
                <c:pt idx="843">
                  <c:v>0.48088959999999997</c:v>
                </c:pt>
                <c:pt idx="844">
                  <c:v>0.48089510000000002</c:v>
                </c:pt>
                <c:pt idx="845">
                  <c:v>0.48130849999999997</c:v>
                </c:pt>
                <c:pt idx="846">
                  <c:v>0.48149209999999998</c:v>
                </c:pt>
                <c:pt idx="847">
                  <c:v>0.4825024</c:v>
                </c:pt>
                <c:pt idx="848">
                  <c:v>0.48252240000000002</c:v>
                </c:pt>
                <c:pt idx="849">
                  <c:v>0.48275010000000002</c:v>
                </c:pt>
                <c:pt idx="850">
                  <c:v>0.4827806</c:v>
                </c:pt>
                <c:pt idx="851">
                  <c:v>0.4827842</c:v>
                </c:pt>
                <c:pt idx="852">
                  <c:v>0.48582150000000002</c:v>
                </c:pt>
                <c:pt idx="853">
                  <c:v>0.48712840000000002</c:v>
                </c:pt>
                <c:pt idx="854">
                  <c:v>0.4872629</c:v>
                </c:pt>
                <c:pt idx="855">
                  <c:v>0.48734319999999998</c:v>
                </c:pt>
                <c:pt idx="856">
                  <c:v>0.4873595</c:v>
                </c:pt>
                <c:pt idx="857">
                  <c:v>0.48741630000000002</c:v>
                </c:pt>
                <c:pt idx="858">
                  <c:v>0.48743330000000001</c:v>
                </c:pt>
                <c:pt idx="859">
                  <c:v>0.48743789999999998</c:v>
                </c:pt>
                <c:pt idx="860">
                  <c:v>0.48752450000000003</c:v>
                </c:pt>
                <c:pt idx="861">
                  <c:v>0.48752580000000001</c:v>
                </c:pt>
                <c:pt idx="862">
                  <c:v>0.4875295</c:v>
                </c:pt>
                <c:pt idx="863">
                  <c:v>0.48755189999999998</c:v>
                </c:pt>
                <c:pt idx="864">
                  <c:v>0.49036259999999998</c:v>
                </c:pt>
                <c:pt idx="865">
                  <c:v>0.49044919999999997</c:v>
                </c:pt>
                <c:pt idx="866">
                  <c:v>0.49050909999999998</c:v>
                </c:pt>
                <c:pt idx="867">
                  <c:v>0.49056329999999998</c:v>
                </c:pt>
                <c:pt idx="868">
                  <c:v>0.49065180000000003</c:v>
                </c:pt>
                <c:pt idx="869">
                  <c:v>0.4906605</c:v>
                </c:pt>
                <c:pt idx="870">
                  <c:v>0.49066320000000002</c:v>
                </c:pt>
                <c:pt idx="871">
                  <c:v>0.49066539999999997</c:v>
                </c:pt>
                <c:pt idx="872">
                  <c:v>0.4936044</c:v>
                </c:pt>
                <c:pt idx="873">
                  <c:v>0.49387059999999999</c:v>
                </c:pt>
                <c:pt idx="874">
                  <c:v>0.49394120000000002</c:v>
                </c:pt>
                <c:pt idx="875">
                  <c:v>0.49395470000000002</c:v>
                </c:pt>
                <c:pt idx="876">
                  <c:v>0.49397429999999998</c:v>
                </c:pt>
                <c:pt idx="877">
                  <c:v>0.49397560000000001</c:v>
                </c:pt>
                <c:pt idx="878">
                  <c:v>0.49461179999999999</c:v>
                </c:pt>
                <c:pt idx="879">
                  <c:v>0.49477569999999998</c:v>
                </c:pt>
                <c:pt idx="880">
                  <c:v>0.49477989999999999</c:v>
                </c:pt>
                <c:pt idx="881">
                  <c:v>0.49480590000000002</c:v>
                </c:pt>
                <c:pt idx="882">
                  <c:v>0.49481000000000003</c:v>
                </c:pt>
                <c:pt idx="883">
                  <c:v>0.49491220000000002</c:v>
                </c:pt>
                <c:pt idx="884">
                  <c:v>0.49620649999999999</c:v>
                </c:pt>
                <c:pt idx="885">
                  <c:v>0.49621159999999997</c:v>
                </c:pt>
                <c:pt idx="886">
                  <c:v>0.49623050000000002</c:v>
                </c:pt>
                <c:pt idx="887">
                  <c:v>0.49624489999999999</c:v>
                </c:pt>
                <c:pt idx="888">
                  <c:v>0.49646309999999999</c:v>
                </c:pt>
                <c:pt idx="889">
                  <c:v>0.49789339999999999</c:v>
                </c:pt>
                <c:pt idx="890">
                  <c:v>0.49793470000000001</c:v>
                </c:pt>
                <c:pt idx="891">
                  <c:v>0.4979364</c:v>
                </c:pt>
                <c:pt idx="892">
                  <c:v>0.50076010000000004</c:v>
                </c:pt>
                <c:pt idx="893">
                  <c:v>0.50082230000000005</c:v>
                </c:pt>
                <c:pt idx="894">
                  <c:v>0.50082720000000003</c:v>
                </c:pt>
                <c:pt idx="895">
                  <c:v>0.50083789999999995</c:v>
                </c:pt>
                <c:pt idx="896">
                  <c:v>0.50097409999999998</c:v>
                </c:pt>
                <c:pt idx="897">
                  <c:v>0.50098980000000004</c:v>
                </c:pt>
                <c:pt idx="898">
                  <c:v>0.5049593</c:v>
                </c:pt>
                <c:pt idx="899">
                  <c:v>0.50497000000000003</c:v>
                </c:pt>
                <c:pt idx="900">
                  <c:v>0.50519380000000003</c:v>
                </c:pt>
                <c:pt idx="901">
                  <c:v>0.50667379999999995</c:v>
                </c:pt>
                <c:pt idx="902">
                  <c:v>0.50667949999999995</c:v>
                </c:pt>
                <c:pt idx="903">
                  <c:v>0.50674889999999995</c:v>
                </c:pt>
                <c:pt idx="904">
                  <c:v>0.50799470000000002</c:v>
                </c:pt>
                <c:pt idx="905">
                  <c:v>0.5080462</c:v>
                </c:pt>
                <c:pt idx="906">
                  <c:v>0.50806119999999999</c:v>
                </c:pt>
                <c:pt idx="907">
                  <c:v>0.50807290000000005</c:v>
                </c:pt>
                <c:pt idx="908">
                  <c:v>0.50808730000000002</c:v>
                </c:pt>
                <c:pt idx="909">
                  <c:v>0.50821119999999997</c:v>
                </c:pt>
                <c:pt idx="910">
                  <c:v>0.50821289999999997</c:v>
                </c:pt>
                <c:pt idx="911">
                  <c:v>0.50834060000000003</c:v>
                </c:pt>
                <c:pt idx="912">
                  <c:v>0.50834900000000005</c:v>
                </c:pt>
                <c:pt idx="913">
                  <c:v>0.50835209999999997</c:v>
                </c:pt>
                <c:pt idx="914">
                  <c:v>0.50838150000000004</c:v>
                </c:pt>
                <c:pt idx="915">
                  <c:v>0.50842129999999996</c:v>
                </c:pt>
                <c:pt idx="916">
                  <c:v>0.50861619999999996</c:v>
                </c:pt>
                <c:pt idx="917">
                  <c:v>0.50862050000000003</c:v>
                </c:pt>
                <c:pt idx="918">
                  <c:v>0.51013319999999995</c:v>
                </c:pt>
                <c:pt idx="919">
                  <c:v>0.51016309999999998</c:v>
                </c:pt>
                <c:pt idx="920">
                  <c:v>0.51017579999999996</c:v>
                </c:pt>
                <c:pt idx="921">
                  <c:v>0.51019510000000001</c:v>
                </c:pt>
                <c:pt idx="922">
                  <c:v>0.51026769999999999</c:v>
                </c:pt>
                <c:pt idx="923">
                  <c:v>0.51048859999999996</c:v>
                </c:pt>
                <c:pt idx="924">
                  <c:v>0.51163650000000005</c:v>
                </c:pt>
                <c:pt idx="925">
                  <c:v>0.51168689999999994</c:v>
                </c:pt>
                <c:pt idx="926">
                  <c:v>0.51168999999999998</c:v>
                </c:pt>
                <c:pt idx="927">
                  <c:v>0.5116986</c:v>
                </c:pt>
                <c:pt idx="928">
                  <c:v>0.51186469999999995</c:v>
                </c:pt>
                <c:pt idx="929">
                  <c:v>0.51285579999999997</c:v>
                </c:pt>
                <c:pt idx="930">
                  <c:v>0.51286549999999997</c:v>
                </c:pt>
                <c:pt idx="931">
                  <c:v>0.51286949999999998</c:v>
                </c:pt>
                <c:pt idx="932">
                  <c:v>0.51429349999999996</c:v>
                </c:pt>
                <c:pt idx="933">
                  <c:v>0.51430509999999996</c:v>
                </c:pt>
                <c:pt idx="934">
                  <c:v>0.51433070000000003</c:v>
                </c:pt>
                <c:pt idx="935">
                  <c:v>0.51659080000000002</c:v>
                </c:pt>
                <c:pt idx="936">
                  <c:v>0.51659270000000002</c:v>
                </c:pt>
                <c:pt idx="937">
                  <c:v>0.51662160000000001</c:v>
                </c:pt>
                <c:pt idx="938">
                  <c:v>0.51665349999999999</c:v>
                </c:pt>
                <c:pt idx="939">
                  <c:v>0.52107210000000004</c:v>
                </c:pt>
                <c:pt idx="940">
                  <c:v>0.52241519999999997</c:v>
                </c:pt>
                <c:pt idx="941">
                  <c:v>0.52244230000000003</c:v>
                </c:pt>
                <c:pt idx="942">
                  <c:v>0.52245010000000003</c:v>
                </c:pt>
                <c:pt idx="943">
                  <c:v>0.52245450000000004</c:v>
                </c:pt>
                <c:pt idx="944">
                  <c:v>0.52245989999999998</c:v>
                </c:pt>
                <c:pt idx="945">
                  <c:v>0.52246499999999996</c:v>
                </c:pt>
                <c:pt idx="946">
                  <c:v>0.52281370000000005</c:v>
                </c:pt>
                <c:pt idx="947">
                  <c:v>0.52286880000000002</c:v>
                </c:pt>
                <c:pt idx="948">
                  <c:v>0.52414950000000005</c:v>
                </c:pt>
                <c:pt idx="949">
                  <c:v>0.52415699999999998</c:v>
                </c:pt>
                <c:pt idx="950">
                  <c:v>0.52417780000000003</c:v>
                </c:pt>
                <c:pt idx="951">
                  <c:v>0.52438240000000003</c:v>
                </c:pt>
                <c:pt idx="952">
                  <c:v>0.52440109999999995</c:v>
                </c:pt>
                <c:pt idx="953">
                  <c:v>0.52441090000000001</c:v>
                </c:pt>
                <c:pt idx="954">
                  <c:v>0.52551829999999999</c:v>
                </c:pt>
                <c:pt idx="955">
                  <c:v>0.52554420000000002</c:v>
                </c:pt>
                <c:pt idx="956">
                  <c:v>0.52557259999999995</c:v>
                </c:pt>
                <c:pt idx="957">
                  <c:v>0.52557679999999996</c:v>
                </c:pt>
                <c:pt idx="958">
                  <c:v>0.52562589999999998</c:v>
                </c:pt>
                <c:pt idx="959">
                  <c:v>0.52576929999999999</c:v>
                </c:pt>
                <c:pt idx="960">
                  <c:v>0.52577160000000001</c:v>
                </c:pt>
                <c:pt idx="961">
                  <c:v>0.52591889999999997</c:v>
                </c:pt>
                <c:pt idx="962">
                  <c:v>0.52613679999999996</c:v>
                </c:pt>
                <c:pt idx="963">
                  <c:v>0.52624470000000001</c:v>
                </c:pt>
                <c:pt idx="964">
                  <c:v>0.53138419999999997</c:v>
                </c:pt>
                <c:pt idx="965">
                  <c:v>0.53149239999999998</c:v>
                </c:pt>
                <c:pt idx="966">
                  <c:v>0.53150280000000005</c:v>
                </c:pt>
                <c:pt idx="967">
                  <c:v>0.53155949999999996</c:v>
                </c:pt>
                <c:pt idx="968">
                  <c:v>0.53169040000000001</c:v>
                </c:pt>
                <c:pt idx="969">
                  <c:v>0.5317229</c:v>
                </c:pt>
                <c:pt idx="970">
                  <c:v>0.53175430000000001</c:v>
                </c:pt>
                <c:pt idx="971">
                  <c:v>0.53178139999999996</c:v>
                </c:pt>
                <c:pt idx="972">
                  <c:v>0.53182910000000005</c:v>
                </c:pt>
                <c:pt idx="973">
                  <c:v>0.53182980000000002</c:v>
                </c:pt>
                <c:pt idx="974">
                  <c:v>0.53183199999999997</c:v>
                </c:pt>
                <c:pt idx="975">
                  <c:v>0.53183420000000003</c:v>
                </c:pt>
                <c:pt idx="976">
                  <c:v>0.53184679999999995</c:v>
                </c:pt>
                <c:pt idx="977">
                  <c:v>0.53197709999999998</c:v>
                </c:pt>
                <c:pt idx="978">
                  <c:v>0.53198400000000001</c:v>
                </c:pt>
                <c:pt idx="979">
                  <c:v>0.53200429999999999</c:v>
                </c:pt>
                <c:pt idx="980">
                  <c:v>0.53201270000000001</c:v>
                </c:pt>
                <c:pt idx="981">
                  <c:v>0.53201869999999996</c:v>
                </c:pt>
                <c:pt idx="982">
                  <c:v>0.5320203</c:v>
                </c:pt>
                <c:pt idx="983">
                  <c:v>0.53203230000000001</c:v>
                </c:pt>
                <c:pt idx="984">
                  <c:v>0.53210040000000003</c:v>
                </c:pt>
                <c:pt idx="985">
                  <c:v>0.53211529999999996</c:v>
                </c:pt>
                <c:pt idx="986">
                  <c:v>0.53234550000000003</c:v>
                </c:pt>
                <c:pt idx="987">
                  <c:v>0.53237299999999999</c:v>
                </c:pt>
                <c:pt idx="988">
                  <c:v>0.53245390000000004</c:v>
                </c:pt>
                <c:pt idx="989">
                  <c:v>0.53245869999999995</c:v>
                </c:pt>
                <c:pt idx="990">
                  <c:v>0.53257600000000005</c:v>
                </c:pt>
                <c:pt idx="991">
                  <c:v>0.5327056</c:v>
                </c:pt>
                <c:pt idx="992">
                  <c:v>0.53272229999999998</c:v>
                </c:pt>
                <c:pt idx="993">
                  <c:v>0.53298069999999997</c:v>
                </c:pt>
                <c:pt idx="994">
                  <c:v>0.53440549999999998</c:v>
                </c:pt>
                <c:pt idx="995">
                  <c:v>0.53461009999999998</c:v>
                </c:pt>
                <c:pt idx="996">
                  <c:v>0.53462169999999998</c:v>
                </c:pt>
                <c:pt idx="997">
                  <c:v>0.53462279999999995</c:v>
                </c:pt>
                <c:pt idx="998">
                  <c:v>0.53463329999999998</c:v>
                </c:pt>
                <c:pt idx="999">
                  <c:v>0.53465589999999996</c:v>
                </c:pt>
                <c:pt idx="1000">
                  <c:v>0.53466239999999998</c:v>
                </c:pt>
                <c:pt idx="1001">
                  <c:v>0.53470960000000001</c:v>
                </c:pt>
                <c:pt idx="1002">
                  <c:v>0.53483860000000005</c:v>
                </c:pt>
                <c:pt idx="1003">
                  <c:v>0.53499819999999998</c:v>
                </c:pt>
                <c:pt idx="1004">
                  <c:v>0.53775600000000001</c:v>
                </c:pt>
                <c:pt idx="1005">
                  <c:v>0.53777059999999999</c:v>
                </c:pt>
                <c:pt idx="1006">
                  <c:v>0.53780130000000004</c:v>
                </c:pt>
                <c:pt idx="1007">
                  <c:v>0.53799509999999995</c:v>
                </c:pt>
                <c:pt idx="1008">
                  <c:v>0.53802360000000005</c:v>
                </c:pt>
                <c:pt idx="1009">
                  <c:v>0.53805199999999997</c:v>
                </c:pt>
                <c:pt idx="1010">
                  <c:v>0.53805979999999998</c:v>
                </c:pt>
                <c:pt idx="1011">
                  <c:v>0.53821209999999997</c:v>
                </c:pt>
                <c:pt idx="1012">
                  <c:v>0.53821719999999995</c:v>
                </c:pt>
                <c:pt idx="1013">
                  <c:v>0.53822639999999999</c:v>
                </c:pt>
                <c:pt idx="1014">
                  <c:v>0.5383464</c:v>
                </c:pt>
                <c:pt idx="1015">
                  <c:v>0.5418307</c:v>
                </c:pt>
                <c:pt idx="1016">
                  <c:v>0.54184010000000005</c:v>
                </c:pt>
                <c:pt idx="1017">
                  <c:v>0.54185510000000003</c:v>
                </c:pt>
                <c:pt idx="1018">
                  <c:v>0.54188440000000004</c:v>
                </c:pt>
                <c:pt idx="1019">
                  <c:v>0.54194149999999996</c:v>
                </c:pt>
                <c:pt idx="1020">
                  <c:v>0.54210199999999997</c:v>
                </c:pt>
                <c:pt idx="1021">
                  <c:v>0.54224039999999996</c:v>
                </c:pt>
                <c:pt idx="1022">
                  <c:v>0.54228140000000002</c:v>
                </c:pt>
                <c:pt idx="1023">
                  <c:v>0.54228240000000005</c:v>
                </c:pt>
                <c:pt idx="1024">
                  <c:v>0.54230849999999997</c:v>
                </c:pt>
                <c:pt idx="1025">
                  <c:v>0.54232020000000003</c:v>
                </c:pt>
                <c:pt idx="1026">
                  <c:v>0.54237639999999998</c:v>
                </c:pt>
                <c:pt idx="1027">
                  <c:v>0.54264690000000004</c:v>
                </c:pt>
                <c:pt idx="1028">
                  <c:v>0.54274800000000001</c:v>
                </c:pt>
                <c:pt idx="1029">
                  <c:v>0.54276820000000003</c:v>
                </c:pt>
                <c:pt idx="1030">
                  <c:v>0.54589319999999997</c:v>
                </c:pt>
                <c:pt idx="1031">
                  <c:v>0.54590709999999998</c:v>
                </c:pt>
                <c:pt idx="1032">
                  <c:v>0.54591330000000005</c:v>
                </c:pt>
                <c:pt idx="1033">
                  <c:v>0.54591639999999997</c:v>
                </c:pt>
                <c:pt idx="1034">
                  <c:v>0.54592980000000002</c:v>
                </c:pt>
                <c:pt idx="1035">
                  <c:v>0.54880150000000005</c:v>
                </c:pt>
                <c:pt idx="1036">
                  <c:v>0.5488035</c:v>
                </c:pt>
                <c:pt idx="1037">
                  <c:v>0.54889379999999999</c:v>
                </c:pt>
                <c:pt idx="1038">
                  <c:v>0.54969849999999998</c:v>
                </c:pt>
                <c:pt idx="1039">
                  <c:v>0.54990349999999999</c:v>
                </c:pt>
                <c:pt idx="1040">
                  <c:v>0.54993210000000003</c:v>
                </c:pt>
                <c:pt idx="1041">
                  <c:v>0.55001540000000004</c:v>
                </c:pt>
                <c:pt idx="1042">
                  <c:v>0.55003049999999998</c:v>
                </c:pt>
                <c:pt idx="1043">
                  <c:v>0.55009240000000004</c:v>
                </c:pt>
                <c:pt idx="1044">
                  <c:v>0.55025409999999997</c:v>
                </c:pt>
                <c:pt idx="1045">
                  <c:v>0.5502669</c:v>
                </c:pt>
                <c:pt idx="1046">
                  <c:v>0.55139039999999995</c:v>
                </c:pt>
                <c:pt idx="1047">
                  <c:v>0.55152350000000006</c:v>
                </c:pt>
                <c:pt idx="1048">
                  <c:v>0.55155730000000003</c:v>
                </c:pt>
                <c:pt idx="1049">
                  <c:v>0.55160050000000005</c:v>
                </c:pt>
                <c:pt idx="1050">
                  <c:v>0.55171380000000003</c:v>
                </c:pt>
                <c:pt idx="1051">
                  <c:v>0.55177189999999998</c:v>
                </c:pt>
                <c:pt idx="1052">
                  <c:v>0.55501590000000001</c:v>
                </c:pt>
                <c:pt idx="1053">
                  <c:v>0.55508100000000005</c:v>
                </c:pt>
                <c:pt idx="1054">
                  <c:v>0.55508539999999995</c:v>
                </c:pt>
                <c:pt idx="1055">
                  <c:v>0.55519859999999999</c:v>
                </c:pt>
                <c:pt idx="1056">
                  <c:v>0.5552878</c:v>
                </c:pt>
                <c:pt idx="1057">
                  <c:v>0.55743410000000004</c:v>
                </c:pt>
                <c:pt idx="1058">
                  <c:v>0.55760069999999995</c:v>
                </c:pt>
                <c:pt idx="1059">
                  <c:v>0.55761810000000001</c:v>
                </c:pt>
                <c:pt idx="1060">
                  <c:v>0.55772359999999999</c:v>
                </c:pt>
                <c:pt idx="1061">
                  <c:v>0.55774800000000002</c:v>
                </c:pt>
                <c:pt idx="1062">
                  <c:v>0.55777759999999998</c:v>
                </c:pt>
                <c:pt idx="1063">
                  <c:v>0.55779409999999996</c:v>
                </c:pt>
                <c:pt idx="1064">
                  <c:v>0.55781259999999999</c:v>
                </c:pt>
                <c:pt idx="1065">
                  <c:v>0.55784480000000003</c:v>
                </c:pt>
                <c:pt idx="1066">
                  <c:v>0.55785300000000004</c:v>
                </c:pt>
                <c:pt idx="1067">
                  <c:v>0.55789909999999998</c:v>
                </c:pt>
                <c:pt idx="1068">
                  <c:v>0.55794140000000003</c:v>
                </c:pt>
                <c:pt idx="1069">
                  <c:v>0.56235650000000004</c:v>
                </c:pt>
                <c:pt idx="1070">
                  <c:v>0.56236870000000005</c:v>
                </c:pt>
                <c:pt idx="1071">
                  <c:v>0.56250750000000005</c:v>
                </c:pt>
                <c:pt idx="1072">
                  <c:v>0.56252630000000003</c:v>
                </c:pt>
                <c:pt idx="1073">
                  <c:v>0.56252840000000004</c:v>
                </c:pt>
                <c:pt idx="1074">
                  <c:v>0.56256850000000003</c:v>
                </c:pt>
                <c:pt idx="1075">
                  <c:v>0.56258399999999997</c:v>
                </c:pt>
                <c:pt idx="1076">
                  <c:v>0.56258870000000005</c:v>
                </c:pt>
                <c:pt idx="1077">
                  <c:v>0.56259230000000005</c:v>
                </c:pt>
                <c:pt idx="1078">
                  <c:v>0.56268680000000004</c:v>
                </c:pt>
                <c:pt idx="1079">
                  <c:v>0.56309319999999996</c:v>
                </c:pt>
                <c:pt idx="1080">
                  <c:v>0.56621920000000003</c:v>
                </c:pt>
                <c:pt idx="1081">
                  <c:v>0.56625519999999996</c:v>
                </c:pt>
                <c:pt idx="1082">
                  <c:v>0.5662568</c:v>
                </c:pt>
                <c:pt idx="1083">
                  <c:v>0.56628500000000004</c:v>
                </c:pt>
                <c:pt idx="1084">
                  <c:v>0.56629459999999998</c:v>
                </c:pt>
                <c:pt idx="1085">
                  <c:v>0.56641419999999998</c:v>
                </c:pt>
                <c:pt idx="1086">
                  <c:v>0.56666749999999999</c:v>
                </c:pt>
                <c:pt idx="1087">
                  <c:v>0.56668759999999996</c:v>
                </c:pt>
                <c:pt idx="1088">
                  <c:v>0.56681800000000004</c:v>
                </c:pt>
                <c:pt idx="1089">
                  <c:v>0.56682290000000002</c:v>
                </c:pt>
                <c:pt idx="1090">
                  <c:v>0.56686119999999995</c:v>
                </c:pt>
                <c:pt idx="1091">
                  <c:v>0.56691899999999995</c:v>
                </c:pt>
                <c:pt idx="1092">
                  <c:v>0.56699390000000005</c:v>
                </c:pt>
                <c:pt idx="1093">
                  <c:v>0.56699829999999996</c:v>
                </c:pt>
                <c:pt idx="1094">
                  <c:v>0.56734470000000004</c:v>
                </c:pt>
                <c:pt idx="1095">
                  <c:v>0.56736229999999999</c:v>
                </c:pt>
                <c:pt idx="1096">
                  <c:v>0.56737859999999996</c:v>
                </c:pt>
                <c:pt idx="1097">
                  <c:v>0.56739539999999999</c:v>
                </c:pt>
                <c:pt idx="1098">
                  <c:v>0.56788360000000004</c:v>
                </c:pt>
                <c:pt idx="1099">
                  <c:v>0.56789780000000001</c:v>
                </c:pt>
                <c:pt idx="1100">
                  <c:v>0.56789979999999995</c:v>
                </c:pt>
                <c:pt idx="1101">
                  <c:v>0.56791970000000003</c:v>
                </c:pt>
                <c:pt idx="1102">
                  <c:v>0.56883050000000002</c:v>
                </c:pt>
                <c:pt idx="1103">
                  <c:v>0.56889440000000002</c:v>
                </c:pt>
                <c:pt idx="1104">
                  <c:v>0.56892330000000002</c:v>
                </c:pt>
                <c:pt idx="1105">
                  <c:v>0.57590989999999997</c:v>
                </c:pt>
                <c:pt idx="1106">
                  <c:v>0.57591570000000003</c:v>
                </c:pt>
                <c:pt idx="1107">
                  <c:v>0.57594449999999997</c:v>
                </c:pt>
                <c:pt idx="1108">
                  <c:v>0.57595839999999998</c:v>
                </c:pt>
                <c:pt idx="1109">
                  <c:v>0.57922459999999998</c:v>
                </c:pt>
                <c:pt idx="1110">
                  <c:v>0.57933520000000005</c:v>
                </c:pt>
                <c:pt idx="1111">
                  <c:v>0.57947219999999999</c:v>
                </c:pt>
                <c:pt idx="1112">
                  <c:v>0.57947669999999996</c:v>
                </c:pt>
                <c:pt idx="1113">
                  <c:v>0.57953330000000003</c:v>
                </c:pt>
                <c:pt idx="1114">
                  <c:v>0.57960310000000004</c:v>
                </c:pt>
                <c:pt idx="1115">
                  <c:v>0.57961910000000005</c:v>
                </c:pt>
                <c:pt idx="1116">
                  <c:v>0.58068450000000005</c:v>
                </c:pt>
                <c:pt idx="1117">
                  <c:v>0.58072159999999995</c:v>
                </c:pt>
                <c:pt idx="1118">
                  <c:v>0.58085759999999997</c:v>
                </c:pt>
                <c:pt idx="1119">
                  <c:v>0.58096119999999996</c:v>
                </c:pt>
                <c:pt idx="1120">
                  <c:v>0.58103210000000005</c:v>
                </c:pt>
                <c:pt idx="1121">
                  <c:v>0.58103780000000005</c:v>
                </c:pt>
                <c:pt idx="1122">
                  <c:v>0.58106729999999995</c:v>
                </c:pt>
                <c:pt idx="1123">
                  <c:v>0.58134379999999997</c:v>
                </c:pt>
                <c:pt idx="1124">
                  <c:v>0.58155730000000005</c:v>
                </c:pt>
                <c:pt idx="1125">
                  <c:v>0.5815842</c:v>
                </c:pt>
                <c:pt idx="1126">
                  <c:v>0.58656399999999997</c:v>
                </c:pt>
                <c:pt idx="1127">
                  <c:v>0.58660429999999997</c:v>
                </c:pt>
                <c:pt idx="1128">
                  <c:v>0.586731</c:v>
                </c:pt>
                <c:pt idx="1129">
                  <c:v>0.58673410000000004</c:v>
                </c:pt>
                <c:pt idx="1130">
                  <c:v>0.58680109999999996</c:v>
                </c:pt>
                <c:pt idx="1131">
                  <c:v>0.58682270000000003</c:v>
                </c:pt>
                <c:pt idx="1132">
                  <c:v>0.58683430000000003</c:v>
                </c:pt>
                <c:pt idx="1133">
                  <c:v>0.58704970000000001</c:v>
                </c:pt>
                <c:pt idx="1134">
                  <c:v>0.58981810000000001</c:v>
                </c:pt>
                <c:pt idx="1135">
                  <c:v>0.5898622</c:v>
                </c:pt>
                <c:pt idx="1136">
                  <c:v>0.58986450000000001</c:v>
                </c:pt>
                <c:pt idx="1137">
                  <c:v>0.58986890000000003</c:v>
                </c:pt>
                <c:pt idx="1138">
                  <c:v>0.58987160000000005</c:v>
                </c:pt>
                <c:pt idx="1139">
                  <c:v>0.5898795</c:v>
                </c:pt>
                <c:pt idx="1140">
                  <c:v>0.58995039999999999</c:v>
                </c:pt>
                <c:pt idx="1141">
                  <c:v>0.58999559999999995</c:v>
                </c:pt>
                <c:pt idx="1142">
                  <c:v>0.59000439999999998</c:v>
                </c:pt>
                <c:pt idx="1143">
                  <c:v>0.59004060000000003</c:v>
                </c:pt>
                <c:pt idx="1144">
                  <c:v>0.59010030000000002</c:v>
                </c:pt>
                <c:pt idx="1145">
                  <c:v>0.59010260000000003</c:v>
                </c:pt>
                <c:pt idx="1146">
                  <c:v>0.59014250000000001</c:v>
                </c:pt>
                <c:pt idx="1147">
                  <c:v>0.59015790000000001</c:v>
                </c:pt>
                <c:pt idx="1148">
                  <c:v>0.59017869999999995</c:v>
                </c:pt>
                <c:pt idx="1149">
                  <c:v>0.59032419999999997</c:v>
                </c:pt>
                <c:pt idx="1150">
                  <c:v>0.59033659999999999</c:v>
                </c:pt>
                <c:pt idx="1151">
                  <c:v>0.5903699</c:v>
                </c:pt>
                <c:pt idx="1152">
                  <c:v>0.59037019999999996</c:v>
                </c:pt>
                <c:pt idx="1153">
                  <c:v>0.59086349999999999</c:v>
                </c:pt>
                <c:pt idx="1154">
                  <c:v>0.5910609</c:v>
                </c:pt>
                <c:pt idx="1155">
                  <c:v>0.59136029999999995</c:v>
                </c:pt>
                <c:pt idx="1156">
                  <c:v>0.59138440000000003</c:v>
                </c:pt>
                <c:pt idx="1157">
                  <c:v>0.59149929999999995</c:v>
                </c:pt>
                <c:pt idx="1158">
                  <c:v>0.59150659999999999</c:v>
                </c:pt>
                <c:pt idx="1159">
                  <c:v>0.59151790000000004</c:v>
                </c:pt>
                <c:pt idx="1160">
                  <c:v>0.59175880000000003</c:v>
                </c:pt>
                <c:pt idx="1161">
                  <c:v>0.59176079999999998</c:v>
                </c:pt>
                <c:pt idx="1162">
                  <c:v>0.5918177</c:v>
                </c:pt>
                <c:pt idx="1163">
                  <c:v>0.59182630000000003</c:v>
                </c:pt>
                <c:pt idx="1164">
                  <c:v>0.59182829999999997</c:v>
                </c:pt>
                <c:pt idx="1165">
                  <c:v>0.59183039999999998</c:v>
                </c:pt>
                <c:pt idx="1166">
                  <c:v>0.59183189999999997</c:v>
                </c:pt>
                <c:pt idx="1167">
                  <c:v>0.59194000000000002</c:v>
                </c:pt>
                <c:pt idx="1168">
                  <c:v>0.59194349999999996</c:v>
                </c:pt>
                <c:pt idx="1169">
                  <c:v>0.59431160000000005</c:v>
                </c:pt>
                <c:pt idx="1170">
                  <c:v>0.59728769999999998</c:v>
                </c:pt>
                <c:pt idx="1171">
                  <c:v>0.59729699999999997</c:v>
                </c:pt>
                <c:pt idx="1172">
                  <c:v>0.5973212</c:v>
                </c:pt>
                <c:pt idx="1173">
                  <c:v>0.59745870000000001</c:v>
                </c:pt>
                <c:pt idx="1174">
                  <c:v>0.59787429999999997</c:v>
                </c:pt>
                <c:pt idx="1175">
                  <c:v>0.59798280000000004</c:v>
                </c:pt>
                <c:pt idx="1176">
                  <c:v>0.59820379999999995</c:v>
                </c:pt>
                <c:pt idx="1177">
                  <c:v>0.59821310000000005</c:v>
                </c:pt>
                <c:pt idx="1178">
                  <c:v>0.59840230000000005</c:v>
                </c:pt>
                <c:pt idx="1179">
                  <c:v>0.59847930000000005</c:v>
                </c:pt>
                <c:pt idx="1180">
                  <c:v>0.59852570000000005</c:v>
                </c:pt>
                <c:pt idx="1181">
                  <c:v>0.59852870000000002</c:v>
                </c:pt>
                <c:pt idx="1182">
                  <c:v>0.59853179999999995</c:v>
                </c:pt>
                <c:pt idx="1183">
                  <c:v>0.59860199999999997</c:v>
                </c:pt>
                <c:pt idx="1184">
                  <c:v>0.59889000000000003</c:v>
                </c:pt>
                <c:pt idx="1185">
                  <c:v>0.60049859999999999</c:v>
                </c:pt>
                <c:pt idx="1186">
                  <c:v>0.60069879999999998</c:v>
                </c:pt>
                <c:pt idx="1187">
                  <c:v>0.60082820000000003</c:v>
                </c:pt>
                <c:pt idx="1188">
                  <c:v>0.60094479999999995</c:v>
                </c:pt>
                <c:pt idx="1189">
                  <c:v>0.60100869999999995</c:v>
                </c:pt>
                <c:pt idx="1190">
                  <c:v>0.60667130000000002</c:v>
                </c:pt>
                <c:pt idx="1191">
                  <c:v>0.60669130000000004</c:v>
                </c:pt>
                <c:pt idx="1192">
                  <c:v>0.60689550000000003</c:v>
                </c:pt>
                <c:pt idx="1193">
                  <c:v>0.60788880000000001</c:v>
                </c:pt>
                <c:pt idx="1194">
                  <c:v>0.60843309999999995</c:v>
                </c:pt>
                <c:pt idx="1195">
                  <c:v>0.6084389</c:v>
                </c:pt>
                <c:pt idx="1196">
                  <c:v>0.60844430000000005</c:v>
                </c:pt>
                <c:pt idx="1197">
                  <c:v>0.60844679999999995</c:v>
                </c:pt>
                <c:pt idx="1198">
                  <c:v>0.60846279999999997</c:v>
                </c:pt>
                <c:pt idx="1199">
                  <c:v>0.60852340000000005</c:v>
                </c:pt>
                <c:pt idx="1200">
                  <c:v>0.6087882</c:v>
                </c:pt>
                <c:pt idx="1201">
                  <c:v>0.6088306</c:v>
                </c:pt>
                <c:pt idx="1202">
                  <c:v>0.60925609999999997</c:v>
                </c:pt>
                <c:pt idx="1203">
                  <c:v>0.60930220000000002</c:v>
                </c:pt>
                <c:pt idx="1204">
                  <c:v>0.60930949999999995</c:v>
                </c:pt>
                <c:pt idx="1205">
                  <c:v>0.6093326</c:v>
                </c:pt>
                <c:pt idx="1206">
                  <c:v>0.60933729999999997</c:v>
                </c:pt>
                <c:pt idx="1207">
                  <c:v>0.6094598</c:v>
                </c:pt>
                <c:pt idx="1208">
                  <c:v>0.60956129999999997</c:v>
                </c:pt>
                <c:pt idx="1209">
                  <c:v>0.61620609999999998</c:v>
                </c:pt>
                <c:pt idx="1210">
                  <c:v>0.6162223</c:v>
                </c:pt>
                <c:pt idx="1211">
                  <c:v>0.61623510000000004</c:v>
                </c:pt>
                <c:pt idx="1212">
                  <c:v>0.62440459999999998</c:v>
                </c:pt>
                <c:pt idx="1213">
                  <c:v>0.62451619999999997</c:v>
                </c:pt>
                <c:pt idx="1214">
                  <c:v>0.62456690000000004</c:v>
                </c:pt>
                <c:pt idx="1215">
                  <c:v>0.62459869999999995</c:v>
                </c:pt>
                <c:pt idx="1216">
                  <c:v>0.62503929999999996</c:v>
                </c:pt>
                <c:pt idx="1217">
                  <c:v>0.62519959999999997</c:v>
                </c:pt>
                <c:pt idx="1218">
                  <c:v>0.62521139999999997</c:v>
                </c:pt>
                <c:pt idx="1219">
                  <c:v>0.62692389999999998</c:v>
                </c:pt>
                <c:pt idx="1220">
                  <c:v>0.62694749999999999</c:v>
                </c:pt>
                <c:pt idx="1221">
                  <c:v>0.62733300000000003</c:v>
                </c:pt>
                <c:pt idx="1222">
                  <c:v>0.62736049999999999</c:v>
                </c:pt>
                <c:pt idx="1223">
                  <c:v>0.62749889999999997</c:v>
                </c:pt>
                <c:pt idx="1224">
                  <c:v>0.62755859999999997</c:v>
                </c:pt>
                <c:pt idx="1225">
                  <c:v>0.62760419999999995</c:v>
                </c:pt>
                <c:pt idx="1226">
                  <c:v>0.62762560000000001</c:v>
                </c:pt>
                <c:pt idx="1227">
                  <c:v>0.62914740000000002</c:v>
                </c:pt>
                <c:pt idx="1228">
                  <c:v>0.62915739999999998</c:v>
                </c:pt>
                <c:pt idx="1229">
                  <c:v>0.62920860000000001</c:v>
                </c:pt>
                <c:pt idx="1230">
                  <c:v>0.62927250000000001</c:v>
                </c:pt>
                <c:pt idx="1231">
                  <c:v>0.62929579999999996</c:v>
                </c:pt>
                <c:pt idx="1232">
                  <c:v>0.63282229999999995</c:v>
                </c:pt>
                <c:pt idx="1233">
                  <c:v>0.63283180000000006</c:v>
                </c:pt>
                <c:pt idx="1234">
                  <c:v>0.63289770000000001</c:v>
                </c:pt>
                <c:pt idx="1235">
                  <c:v>0.63297689999999995</c:v>
                </c:pt>
                <c:pt idx="1236">
                  <c:v>0.63315759999999999</c:v>
                </c:pt>
                <c:pt idx="1237">
                  <c:v>0.63321749999999999</c:v>
                </c:pt>
                <c:pt idx="1238">
                  <c:v>0.63322009999999995</c:v>
                </c:pt>
                <c:pt idx="1239">
                  <c:v>0.6332276</c:v>
                </c:pt>
                <c:pt idx="1240">
                  <c:v>0.63328519999999999</c:v>
                </c:pt>
                <c:pt idx="1241">
                  <c:v>0.63331959999999998</c:v>
                </c:pt>
                <c:pt idx="1242">
                  <c:v>0.6336446</c:v>
                </c:pt>
                <c:pt idx="1243">
                  <c:v>0.63506379999999996</c:v>
                </c:pt>
                <c:pt idx="1244">
                  <c:v>0.63511079999999998</c:v>
                </c:pt>
                <c:pt idx="1245">
                  <c:v>0.6351137</c:v>
                </c:pt>
                <c:pt idx="1246">
                  <c:v>0.63513509999999995</c:v>
                </c:pt>
                <c:pt idx="1247">
                  <c:v>0.63537529999999998</c:v>
                </c:pt>
                <c:pt idx="1248">
                  <c:v>0.63575660000000001</c:v>
                </c:pt>
                <c:pt idx="1249">
                  <c:v>0.63580669999999995</c:v>
                </c:pt>
                <c:pt idx="1250">
                  <c:v>0.63613929999999996</c:v>
                </c:pt>
                <c:pt idx="1251">
                  <c:v>0.6362913</c:v>
                </c:pt>
                <c:pt idx="1252">
                  <c:v>0.63629500000000005</c:v>
                </c:pt>
                <c:pt idx="1253">
                  <c:v>0.63632049999999996</c:v>
                </c:pt>
                <c:pt idx="1254">
                  <c:v>0.63639000000000001</c:v>
                </c:pt>
                <c:pt idx="1255">
                  <c:v>0.63646849999999999</c:v>
                </c:pt>
                <c:pt idx="1256">
                  <c:v>0.63647500000000001</c:v>
                </c:pt>
                <c:pt idx="1257">
                  <c:v>0.63676889999999997</c:v>
                </c:pt>
                <c:pt idx="1258">
                  <c:v>0.63676999999999995</c:v>
                </c:pt>
                <c:pt idx="1259">
                  <c:v>0.63680689999999995</c:v>
                </c:pt>
                <c:pt idx="1260">
                  <c:v>0.63682729999999999</c:v>
                </c:pt>
                <c:pt idx="1261">
                  <c:v>0.63683069999999997</c:v>
                </c:pt>
                <c:pt idx="1262">
                  <c:v>0.63683889999999999</c:v>
                </c:pt>
                <c:pt idx="1263">
                  <c:v>0.63685999999999998</c:v>
                </c:pt>
                <c:pt idx="1264">
                  <c:v>0.6368992</c:v>
                </c:pt>
                <c:pt idx="1265">
                  <c:v>0.636934</c:v>
                </c:pt>
                <c:pt idx="1266">
                  <c:v>0.63710610000000001</c:v>
                </c:pt>
                <c:pt idx="1267">
                  <c:v>0.6371173</c:v>
                </c:pt>
                <c:pt idx="1268">
                  <c:v>0.63758219999999999</c:v>
                </c:pt>
                <c:pt idx="1269">
                  <c:v>0.63939400000000002</c:v>
                </c:pt>
                <c:pt idx="1270">
                  <c:v>0.63993049999999996</c:v>
                </c:pt>
                <c:pt idx="1271">
                  <c:v>0.63999680000000003</c:v>
                </c:pt>
                <c:pt idx="1272">
                  <c:v>0.64002440000000005</c:v>
                </c:pt>
                <c:pt idx="1273">
                  <c:v>0.64013540000000002</c:v>
                </c:pt>
                <c:pt idx="1274">
                  <c:v>0.64017809999999997</c:v>
                </c:pt>
                <c:pt idx="1275">
                  <c:v>0.64024530000000002</c:v>
                </c:pt>
                <c:pt idx="1276">
                  <c:v>0.64054599999999995</c:v>
                </c:pt>
                <c:pt idx="1277">
                  <c:v>0.6405923</c:v>
                </c:pt>
                <c:pt idx="1278">
                  <c:v>0.64063650000000005</c:v>
                </c:pt>
                <c:pt idx="1279">
                  <c:v>0.64065380000000005</c:v>
                </c:pt>
                <c:pt idx="1280">
                  <c:v>0.64408030000000005</c:v>
                </c:pt>
                <c:pt idx="1281">
                  <c:v>0.64453380000000005</c:v>
                </c:pt>
                <c:pt idx="1282">
                  <c:v>0.64976880000000004</c:v>
                </c:pt>
                <c:pt idx="1283">
                  <c:v>0.6506613</c:v>
                </c:pt>
                <c:pt idx="1284">
                  <c:v>0.65079160000000003</c:v>
                </c:pt>
                <c:pt idx="1285">
                  <c:v>0.65080210000000005</c:v>
                </c:pt>
                <c:pt idx="1286">
                  <c:v>0.65153899999999998</c:v>
                </c:pt>
                <c:pt idx="1287">
                  <c:v>0.65154480000000004</c:v>
                </c:pt>
                <c:pt idx="1288">
                  <c:v>0.65157679999999996</c:v>
                </c:pt>
                <c:pt idx="1289">
                  <c:v>0.6516923</c:v>
                </c:pt>
                <c:pt idx="1290">
                  <c:v>0.65199339999999995</c:v>
                </c:pt>
                <c:pt idx="1291">
                  <c:v>0.65212400000000004</c:v>
                </c:pt>
                <c:pt idx="1292">
                  <c:v>0.65213160000000003</c:v>
                </c:pt>
                <c:pt idx="1293">
                  <c:v>0.65505340000000001</c:v>
                </c:pt>
                <c:pt idx="1294">
                  <c:v>0.65505749999999996</c:v>
                </c:pt>
                <c:pt idx="1295">
                  <c:v>0.65505959999999996</c:v>
                </c:pt>
                <c:pt idx="1296">
                  <c:v>0.65514600000000001</c:v>
                </c:pt>
                <c:pt idx="1297">
                  <c:v>0.6551496</c:v>
                </c:pt>
                <c:pt idx="1298">
                  <c:v>0.65526030000000002</c:v>
                </c:pt>
                <c:pt idx="1299">
                  <c:v>0.65528450000000005</c:v>
                </c:pt>
                <c:pt idx="1300">
                  <c:v>0.65569189999999999</c:v>
                </c:pt>
                <c:pt idx="1301">
                  <c:v>0.65587479999999998</c:v>
                </c:pt>
                <c:pt idx="1302">
                  <c:v>0.65587709999999999</c:v>
                </c:pt>
                <c:pt idx="1303">
                  <c:v>0.66216739999999996</c:v>
                </c:pt>
                <c:pt idx="1304">
                  <c:v>0.66218429999999995</c:v>
                </c:pt>
                <c:pt idx="1305">
                  <c:v>0.66220659999999998</c:v>
                </c:pt>
                <c:pt idx="1306">
                  <c:v>0.66220869999999998</c:v>
                </c:pt>
                <c:pt idx="1307">
                  <c:v>0.66222720000000002</c:v>
                </c:pt>
                <c:pt idx="1308">
                  <c:v>0.66223449999999995</c:v>
                </c:pt>
                <c:pt idx="1309">
                  <c:v>0.6622384</c:v>
                </c:pt>
                <c:pt idx="1310">
                  <c:v>0.6645451</c:v>
                </c:pt>
                <c:pt idx="1311">
                  <c:v>0.66457690000000003</c:v>
                </c:pt>
                <c:pt idx="1312">
                  <c:v>0.66460370000000002</c:v>
                </c:pt>
                <c:pt idx="1313">
                  <c:v>0.66653479999999998</c:v>
                </c:pt>
                <c:pt idx="1314">
                  <c:v>0.67055949999999998</c:v>
                </c:pt>
                <c:pt idx="1315">
                  <c:v>0.6705719</c:v>
                </c:pt>
                <c:pt idx="1316">
                  <c:v>0.67090340000000004</c:v>
                </c:pt>
                <c:pt idx="1317">
                  <c:v>0.67092220000000002</c:v>
                </c:pt>
                <c:pt idx="1318">
                  <c:v>0.67208080000000003</c:v>
                </c:pt>
                <c:pt idx="1319">
                  <c:v>0.67208730000000005</c:v>
                </c:pt>
                <c:pt idx="1320">
                  <c:v>0.67221770000000003</c:v>
                </c:pt>
                <c:pt idx="1321">
                  <c:v>0.67224680000000003</c:v>
                </c:pt>
                <c:pt idx="1322">
                  <c:v>0.67269449999999997</c:v>
                </c:pt>
                <c:pt idx="1323">
                  <c:v>0.67580180000000001</c:v>
                </c:pt>
                <c:pt idx="1324">
                  <c:v>0.67582549999999997</c:v>
                </c:pt>
                <c:pt idx="1325">
                  <c:v>0.67601219999999995</c:v>
                </c:pt>
                <c:pt idx="1326">
                  <c:v>0.67612220000000001</c:v>
                </c:pt>
                <c:pt idx="1327">
                  <c:v>0.67822590000000005</c:v>
                </c:pt>
                <c:pt idx="1328">
                  <c:v>0.67826319999999996</c:v>
                </c:pt>
                <c:pt idx="1329">
                  <c:v>0.67827190000000004</c:v>
                </c:pt>
                <c:pt idx="1330">
                  <c:v>0.68037000000000003</c:v>
                </c:pt>
                <c:pt idx="1331">
                  <c:v>0.68038140000000003</c:v>
                </c:pt>
                <c:pt idx="1332">
                  <c:v>0.68050630000000001</c:v>
                </c:pt>
                <c:pt idx="1333">
                  <c:v>0.68153660000000005</c:v>
                </c:pt>
                <c:pt idx="1334">
                  <c:v>0.68163940000000001</c:v>
                </c:pt>
                <c:pt idx="1335">
                  <c:v>0.68174729999999995</c:v>
                </c:pt>
                <c:pt idx="1336">
                  <c:v>0.68180019999999997</c:v>
                </c:pt>
                <c:pt idx="1337">
                  <c:v>0.68345160000000005</c:v>
                </c:pt>
                <c:pt idx="1338">
                  <c:v>0.68345789999999995</c:v>
                </c:pt>
                <c:pt idx="1339">
                  <c:v>0.68356280000000003</c:v>
                </c:pt>
                <c:pt idx="1340">
                  <c:v>0.68374690000000005</c:v>
                </c:pt>
                <c:pt idx="1341">
                  <c:v>0.68387469999999995</c:v>
                </c:pt>
                <c:pt idx="1342">
                  <c:v>0.68388280000000001</c:v>
                </c:pt>
                <c:pt idx="1343">
                  <c:v>0.68392960000000003</c:v>
                </c:pt>
                <c:pt idx="1344">
                  <c:v>0.68393420000000005</c:v>
                </c:pt>
                <c:pt idx="1345">
                  <c:v>0.68488499999999997</c:v>
                </c:pt>
                <c:pt idx="1346">
                  <c:v>0.68491999999999997</c:v>
                </c:pt>
                <c:pt idx="1347">
                  <c:v>0.6849288</c:v>
                </c:pt>
                <c:pt idx="1348">
                  <c:v>0.68746019999999997</c:v>
                </c:pt>
                <c:pt idx="1349">
                  <c:v>0.6875057</c:v>
                </c:pt>
                <c:pt idx="1350">
                  <c:v>0.68787030000000005</c:v>
                </c:pt>
                <c:pt idx="1351">
                  <c:v>0.68788190000000005</c:v>
                </c:pt>
                <c:pt idx="1352">
                  <c:v>0.68801979999999996</c:v>
                </c:pt>
                <c:pt idx="1353">
                  <c:v>0.68802140000000001</c:v>
                </c:pt>
                <c:pt idx="1354">
                  <c:v>0.68816440000000001</c:v>
                </c:pt>
                <c:pt idx="1355">
                  <c:v>0.68836399999999998</c:v>
                </c:pt>
                <c:pt idx="1356">
                  <c:v>0.68837680000000001</c:v>
                </c:pt>
                <c:pt idx="1357">
                  <c:v>0.68838719999999998</c:v>
                </c:pt>
                <c:pt idx="1358">
                  <c:v>0.68839119999999998</c:v>
                </c:pt>
                <c:pt idx="1359">
                  <c:v>0.68842840000000005</c:v>
                </c:pt>
                <c:pt idx="1360">
                  <c:v>0.68851329999999999</c:v>
                </c:pt>
                <c:pt idx="1361">
                  <c:v>0.68852349999999996</c:v>
                </c:pt>
                <c:pt idx="1362">
                  <c:v>0.68871859999999996</c:v>
                </c:pt>
                <c:pt idx="1363">
                  <c:v>0.68876519999999997</c:v>
                </c:pt>
                <c:pt idx="1364">
                  <c:v>0.6887721</c:v>
                </c:pt>
                <c:pt idx="1365">
                  <c:v>0.68878309999999998</c:v>
                </c:pt>
                <c:pt idx="1366">
                  <c:v>0.69289610000000001</c:v>
                </c:pt>
                <c:pt idx="1367">
                  <c:v>0.69308190000000003</c:v>
                </c:pt>
                <c:pt idx="1368">
                  <c:v>0.69321259999999996</c:v>
                </c:pt>
                <c:pt idx="1369">
                  <c:v>0.69323190000000001</c:v>
                </c:pt>
                <c:pt idx="1370">
                  <c:v>0.6932471</c:v>
                </c:pt>
                <c:pt idx="1371">
                  <c:v>0.69325389999999998</c:v>
                </c:pt>
                <c:pt idx="1372">
                  <c:v>0.69325919999999996</c:v>
                </c:pt>
                <c:pt idx="1373">
                  <c:v>0.69392339999999997</c:v>
                </c:pt>
                <c:pt idx="1374">
                  <c:v>0.69401170000000001</c:v>
                </c:pt>
                <c:pt idx="1375">
                  <c:v>0.69404860000000002</c:v>
                </c:pt>
                <c:pt idx="1376">
                  <c:v>0.69431189999999998</c:v>
                </c:pt>
                <c:pt idx="1377">
                  <c:v>0.69472299999999998</c:v>
                </c:pt>
                <c:pt idx="1378">
                  <c:v>0.6947489</c:v>
                </c:pt>
                <c:pt idx="1379">
                  <c:v>0.69476009999999999</c:v>
                </c:pt>
                <c:pt idx="1380">
                  <c:v>0.6952604</c:v>
                </c:pt>
                <c:pt idx="1381">
                  <c:v>0.69543900000000003</c:v>
                </c:pt>
                <c:pt idx="1382">
                  <c:v>0.70184709999999995</c:v>
                </c:pt>
                <c:pt idx="1383">
                  <c:v>0.70191570000000003</c:v>
                </c:pt>
                <c:pt idx="1384">
                  <c:v>0.70194889999999999</c:v>
                </c:pt>
                <c:pt idx="1385">
                  <c:v>0.70205039999999996</c:v>
                </c:pt>
                <c:pt idx="1386">
                  <c:v>0.70214240000000006</c:v>
                </c:pt>
                <c:pt idx="1387">
                  <c:v>0.70214960000000004</c:v>
                </c:pt>
                <c:pt idx="1388">
                  <c:v>0.70521719999999999</c:v>
                </c:pt>
                <c:pt idx="1389">
                  <c:v>0.70528570000000002</c:v>
                </c:pt>
                <c:pt idx="1390">
                  <c:v>0.70528970000000002</c:v>
                </c:pt>
                <c:pt idx="1391">
                  <c:v>0.70533509999999999</c:v>
                </c:pt>
                <c:pt idx="1392">
                  <c:v>0.70553359999999998</c:v>
                </c:pt>
                <c:pt idx="1393">
                  <c:v>0.70570109999999997</c:v>
                </c:pt>
                <c:pt idx="1394">
                  <c:v>0.70587889999999998</c:v>
                </c:pt>
                <c:pt idx="1395">
                  <c:v>0.71370230000000001</c:v>
                </c:pt>
                <c:pt idx="1396">
                  <c:v>0.71636549999999999</c:v>
                </c:pt>
                <c:pt idx="1397">
                  <c:v>0.71640119999999996</c:v>
                </c:pt>
                <c:pt idx="1398">
                  <c:v>0.71653509999999998</c:v>
                </c:pt>
                <c:pt idx="1399">
                  <c:v>0.71684289999999995</c:v>
                </c:pt>
                <c:pt idx="1400">
                  <c:v>0.71698949999999995</c:v>
                </c:pt>
                <c:pt idx="1401">
                  <c:v>0.71772659999999999</c:v>
                </c:pt>
                <c:pt idx="1402">
                  <c:v>0.71779099999999996</c:v>
                </c:pt>
                <c:pt idx="1403">
                  <c:v>0.71835179999999998</c:v>
                </c:pt>
                <c:pt idx="1404">
                  <c:v>0.71857439999999995</c:v>
                </c:pt>
                <c:pt idx="1405">
                  <c:v>0.71860950000000001</c:v>
                </c:pt>
                <c:pt idx="1406">
                  <c:v>0.71861260000000005</c:v>
                </c:pt>
                <c:pt idx="1407">
                  <c:v>0.71881289999999998</c:v>
                </c:pt>
                <c:pt idx="1408">
                  <c:v>0.7188869</c:v>
                </c:pt>
                <c:pt idx="1409">
                  <c:v>0.71891369999999999</c:v>
                </c:pt>
                <c:pt idx="1410">
                  <c:v>0.71903539999999999</c:v>
                </c:pt>
                <c:pt idx="1411">
                  <c:v>0.71905140000000001</c:v>
                </c:pt>
                <c:pt idx="1412">
                  <c:v>0.71906809999999999</c:v>
                </c:pt>
                <c:pt idx="1413">
                  <c:v>0.7199065</c:v>
                </c:pt>
                <c:pt idx="1414">
                  <c:v>0.71998269999999998</c:v>
                </c:pt>
                <c:pt idx="1415">
                  <c:v>0.7205355</c:v>
                </c:pt>
                <c:pt idx="1416">
                  <c:v>0.72054079999999998</c:v>
                </c:pt>
                <c:pt idx="1417">
                  <c:v>0.72158520000000004</c:v>
                </c:pt>
                <c:pt idx="1418">
                  <c:v>0.72159680000000004</c:v>
                </c:pt>
                <c:pt idx="1419">
                  <c:v>0.72170509999999999</c:v>
                </c:pt>
                <c:pt idx="1420">
                  <c:v>0.7217325</c:v>
                </c:pt>
                <c:pt idx="1421">
                  <c:v>0.72175940000000005</c:v>
                </c:pt>
                <c:pt idx="1422">
                  <c:v>0.72178419999999999</c:v>
                </c:pt>
                <c:pt idx="1423">
                  <c:v>0.72179170000000004</c:v>
                </c:pt>
                <c:pt idx="1424">
                  <c:v>0.72310750000000001</c:v>
                </c:pt>
                <c:pt idx="1425">
                  <c:v>0.72311289999999995</c:v>
                </c:pt>
                <c:pt idx="1426">
                  <c:v>0.72529509999999997</c:v>
                </c:pt>
                <c:pt idx="1427">
                  <c:v>0.72537119999999999</c:v>
                </c:pt>
                <c:pt idx="1428">
                  <c:v>0.73051999999999995</c:v>
                </c:pt>
                <c:pt idx="1429">
                  <c:v>0.73144580000000003</c:v>
                </c:pt>
                <c:pt idx="1430">
                  <c:v>0.73152830000000002</c:v>
                </c:pt>
                <c:pt idx="1431">
                  <c:v>0.73164640000000003</c:v>
                </c:pt>
                <c:pt idx="1432">
                  <c:v>0.73165000000000002</c:v>
                </c:pt>
                <c:pt idx="1433">
                  <c:v>0.73167009999999999</c:v>
                </c:pt>
                <c:pt idx="1434">
                  <c:v>0.73169729999999999</c:v>
                </c:pt>
                <c:pt idx="1435">
                  <c:v>0.73171509999999995</c:v>
                </c:pt>
                <c:pt idx="1436">
                  <c:v>0.7317593</c:v>
                </c:pt>
                <c:pt idx="1437">
                  <c:v>0.73548760000000002</c:v>
                </c:pt>
                <c:pt idx="1438">
                  <c:v>0.73591830000000003</c:v>
                </c:pt>
                <c:pt idx="1439">
                  <c:v>0.7359715</c:v>
                </c:pt>
                <c:pt idx="1440">
                  <c:v>0.73600149999999998</c:v>
                </c:pt>
                <c:pt idx="1441">
                  <c:v>0.73612759999999999</c:v>
                </c:pt>
                <c:pt idx="1442">
                  <c:v>0.73619849999999998</c:v>
                </c:pt>
                <c:pt idx="1443">
                  <c:v>0.73626119999999995</c:v>
                </c:pt>
                <c:pt idx="1444">
                  <c:v>0.73643729999999996</c:v>
                </c:pt>
                <c:pt idx="1445">
                  <c:v>0.73692690000000005</c:v>
                </c:pt>
                <c:pt idx="1446">
                  <c:v>0.73695480000000002</c:v>
                </c:pt>
                <c:pt idx="1447">
                  <c:v>0.73722949999999998</c:v>
                </c:pt>
                <c:pt idx="1448">
                  <c:v>0.73751149999999999</c:v>
                </c:pt>
                <c:pt idx="1449">
                  <c:v>0.73752110000000004</c:v>
                </c:pt>
                <c:pt idx="1450">
                  <c:v>0.7390371</c:v>
                </c:pt>
                <c:pt idx="1451">
                  <c:v>0.73912840000000002</c:v>
                </c:pt>
                <c:pt idx="1452">
                  <c:v>0.73927860000000001</c:v>
                </c:pt>
                <c:pt idx="1453">
                  <c:v>0.73928179999999999</c:v>
                </c:pt>
                <c:pt idx="1454">
                  <c:v>0.73942289999999999</c:v>
                </c:pt>
                <c:pt idx="1455">
                  <c:v>0.73959109999999995</c:v>
                </c:pt>
                <c:pt idx="1456">
                  <c:v>0.73962760000000005</c:v>
                </c:pt>
                <c:pt idx="1457">
                  <c:v>0.74144060000000001</c:v>
                </c:pt>
                <c:pt idx="1458">
                  <c:v>0.74144580000000004</c:v>
                </c:pt>
                <c:pt idx="1459">
                  <c:v>0.74155660000000001</c:v>
                </c:pt>
                <c:pt idx="1460">
                  <c:v>0.74187099999999995</c:v>
                </c:pt>
                <c:pt idx="1461">
                  <c:v>0.74200239999999995</c:v>
                </c:pt>
                <c:pt idx="1462">
                  <c:v>0.74207559999999995</c:v>
                </c:pt>
                <c:pt idx="1463">
                  <c:v>0.742147</c:v>
                </c:pt>
                <c:pt idx="1464">
                  <c:v>0.74216629999999995</c:v>
                </c:pt>
                <c:pt idx="1465">
                  <c:v>0.7422858</c:v>
                </c:pt>
                <c:pt idx="1466">
                  <c:v>0.74238709999999997</c:v>
                </c:pt>
                <c:pt idx="1467">
                  <c:v>0.74241809999999997</c:v>
                </c:pt>
                <c:pt idx="1468">
                  <c:v>0.74247569999999996</c:v>
                </c:pt>
                <c:pt idx="1469">
                  <c:v>0.74256029999999995</c:v>
                </c:pt>
                <c:pt idx="1470">
                  <c:v>0.74448899999999996</c:v>
                </c:pt>
                <c:pt idx="1471">
                  <c:v>0.74467179999999999</c:v>
                </c:pt>
                <c:pt idx="1472">
                  <c:v>0.74472609999999995</c:v>
                </c:pt>
                <c:pt idx="1473">
                  <c:v>0.74607429999999997</c:v>
                </c:pt>
                <c:pt idx="1474">
                  <c:v>0.74612639999999997</c:v>
                </c:pt>
                <c:pt idx="1475">
                  <c:v>0.74617089999999997</c:v>
                </c:pt>
                <c:pt idx="1476">
                  <c:v>0.74641159999999995</c:v>
                </c:pt>
                <c:pt idx="1477">
                  <c:v>0.74657019999999996</c:v>
                </c:pt>
                <c:pt idx="1478">
                  <c:v>0.74658170000000001</c:v>
                </c:pt>
                <c:pt idx="1479">
                  <c:v>0.74663279999999999</c:v>
                </c:pt>
                <c:pt idx="1480">
                  <c:v>0.74678820000000001</c:v>
                </c:pt>
                <c:pt idx="1481">
                  <c:v>0.7469692</c:v>
                </c:pt>
                <c:pt idx="1482">
                  <c:v>0.74703819999999999</c:v>
                </c:pt>
                <c:pt idx="1483">
                  <c:v>0.7470504</c:v>
                </c:pt>
                <c:pt idx="1484">
                  <c:v>0.74733470000000002</c:v>
                </c:pt>
                <c:pt idx="1485">
                  <c:v>0.74742690000000001</c:v>
                </c:pt>
                <c:pt idx="1486">
                  <c:v>0.747502</c:v>
                </c:pt>
                <c:pt idx="1487">
                  <c:v>0.74750669999999997</c:v>
                </c:pt>
                <c:pt idx="1488">
                  <c:v>0.74925660000000005</c:v>
                </c:pt>
                <c:pt idx="1489">
                  <c:v>0.74926859999999995</c:v>
                </c:pt>
                <c:pt idx="1490">
                  <c:v>0.74949929999999998</c:v>
                </c:pt>
                <c:pt idx="1491">
                  <c:v>0.74976069999999995</c:v>
                </c:pt>
                <c:pt idx="1492">
                  <c:v>0.74976589999999999</c:v>
                </c:pt>
                <c:pt idx="1493">
                  <c:v>0.74999329999999997</c:v>
                </c:pt>
                <c:pt idx="1494">
                  <c:v>0.75040700000000005</c:v>
                </c:pt>
                <c:pt idx="1495">
                  <c:v>0.75056900000000004</c:v>
                </c:pt>
                <c:pt idx="1496">
                  <c:v>0.75098450000000005</c:v>
                </c:pt>
                <c:pt idx="1497">
                  <c:v>0.75106569999999995</c:v>
                </c:pt>
                <c:pt idx="1498">
                  <c:v>0.75114150000000002</c:v>
                </c:pt>
                <c:pt idx="1499">
                  <c:v>0.75114840000000005</c:v>
                </c:pt>
                <c:pt idx="1500">
                  <c:v>0.75126179999999998</c:v>
                </c:pt>
                <c:pt idx="1501">
                  <c:v>0.75127860000000002</c:v>
                </c:pt>
                <c:pt idx="1502">
                  <c:v>0.75136510000000001</c:v>
                </c:pt>
                <c:pt idx="1503">
                  <c:v>0.75154980000000005</c:v>
                </c:pt>
                <c:pt idx="1504">
                  <c:v>0.75156040000000002</c:v>
                </c:pt>
                <c:pt idx="1505">
                  <c:v>0.75161140000000004</c:v>
                </c:pt>
                <c:pt idx="1506">
                  <c:v>0.75164089999999995</c:v>
                </c:pt>
                <c:pt idx="1507">
                  <c:v>0.75170389999999998</c:v>
                </c:pt>
                <c:pt idx="1508">
                  <c:v>0.75179620000000003</c:v>
                </c:pt>
                <c:pt idx="1509">
                  <c:v>0.7518089</c:v>
                </c:pt>
                <c:pt idx="1510">
                  <c:v>0.75181279999999995</c:v>
                </c:pt>
                <c:pt idx="1511">
                  <c:v>0.75336060000000005</c:v>
                </c:pt>
                <c:pt idx="1512">
                  <c:v>0.75497449999999999</c:v>
                </c:pt>
                <c:pt idx="1513">
                  <c:v>0.76441990000000004</c:v>
                </c:pt>
                <c:pt idx="1514">
                  <c:v>0.76454829999999996</c:v>
                </c:pt>
                <c:pt idx="1515">
                  <c:v>0.76455720000000005</c:v>
                </c:pt>
                <c:pt idx="1516">
                  <c:v>0.76965229999999996</c:v>
                </c:pt>
                <c:pt idx="1517">
                  <c:v>0.76966089999999998</c:v>
                </c:pt>
                <c:pt idx="1518">
                  <c:v>0.77012060000000004</c:v>
                </c:pt>
                <c:pt idx="1519">
                  <c:v>0.77015350000000005</c:v>
                </c:pt>
                <c:pt idx="1520">
                  <c:v>0.77016200000000001</c:v>
                </c:pt>
                <c:pt idx="1521">
                  <c:v>0.77255149999999995</c:v>
                </c:pt>
                <c:pt idx="1522">
                  <c:v>0.77286080000000001</c:v>
                </c:pt>
                <c:pt idx="1523">
                  <c:v>0.77313540000000003</c:v>
                </c:pt>
                <c:pt idx="1524">
                  <c:v>0.77317119999999995</c:v>
                </c:pt>
                <c:pt idx="1525">
                  <c:v>0.7731808</c:v>
                </c:pt>
                <c:pt idx="1526">
                  <c:v>0.77319990000000005</c:v>
                </c:pt>
                <c:pt idx="1527">
                  <c:v>0.77320560000000005</c:v>
                </c:pt>
                <c:pt idx="1528">
                  <c:v>0.77341349999999998</c:v>
                </c:pt>
                <c:pt idx="1529">
                  <c:v>0.773424</c:v>
                </c:pt>
                <c:pt idx="1530">
                  <c:v>0.78150269999999999</c:v>
                </c:pt>
                <c:pt idx="1531">
                  <c:v>0.78215650000000003</c:v>
                </c:pt>
                <c:pt idx="1532">
                  <c:v>0.78275510000000004</c:v>
                </c:pt>
                <c:pt idx="1533">
                  <c:v>0.78912950000000004</c:v>
                </c:pt>
                <c:pt idx="1534">
                  <c:v>0.78913929999999999</c:v>
                </c:pt>
                <c:pt idx="1535">
                  <c:v>0.79759449999999998</c:v>
                </c:pt>
                <c:pt idx="1536">
                  <c:v>0.79759860000000005</c:v>
                </c:pt>
                <c:pt idx="1537">
                  <c:v>0.79760010000000003</c:v>
                </c:pt>
                <c:pt idx="1538">
                  <c:v>0.79760960000000003</c:v>
                </c:pt>
                <c:pt idx="1539">
                  <c:v>0.80306270000000002</c:v>
                </c:pt>
                <c:pt idx="1540">
                  <c:v>0.80390980000000001</c:v>
                </c:pt>
                <c:pt idx="1541">
                  <c:v>0.80410479999999995</c:v>
                </c:pt>
                <c:pt idx="1542">
                  <c:v>0.80423089999999997</c:v>
                </c:pt>
                <c:pt idx="1543">
                  <c:v>0.80423560000000005</c:v>
                </c:pt>
                <c:pt idx="1544">
                  <c:v>0.80448439999999999</c:v>
                </c:pt>
                <c:pt idx="1545">
                  <c:v>0.80449020000000004</c:v>
                </c:pt>
                <c:pt idx="1546">
                  <c:v>0.80471689999999996</c:v>
                </c:pt>
                <c:pt idx="1547">
                  <c:v>0.80472650000000001</c:v>
                </c:pt>
                <c:pt idx="1548">
                  <c:v>0.80473640000000002</c:v>
                </c:pt>
                <c:pt idx="1549">
                  <c:v>0.81563039999999998</c:v>
                </c:pt>
                <c:pt idx="1550">
                  <c:v>0.81581890000000001</c:v>
                </c:pt>
                <c:pt idx="1551">
                  <c:v>0.81584389999999996</c:v>
                </c:pt>
                <c:pt idx="1552">
                  <c:v>0.81619090000000005</c:v>
                </c:pt>
                <c:pt idx="1553">
                  <c:v>0.81627850000000002</c:v>
                </c:pt>
                <c:pt idx="1554">
                  <c:v>0.81869270000000005</c:v>
                </c:pt>
                <c:pt idx="1555">
                  <c:v>0.81904359999999998</c:v>
                </c:pt>
                <c:pt idx="1556">
                  <c:v>0.82313999999999998</c:v>
                </c:pt>
                <c:pt idx="1557">
                  <c:v>0.82315269999999996</c:v>
                </c:pt>
                <c:pt idx="1558">
                  <c:v>0.82320590000000005</c:v>
                </c:pt>
                <c:pt idx="1559">
                  <c:v>0.823214</c:v>
                </c:pt>
                <c:pt idx="1560">
                  <c:v>0.82327019999999995</c:v>
                </c:pt>
                <c:pt idx="1561">
                  <c:v>0.82352320000000001</c:v>
                </c:pt>
                <c:pt idx="1562">
                  <c:v>0.82352760000000003</c:v>
                </c:pt>
                <c:pt idx="1563">
                  <c:v>0.83205830000000003</c:v>
                </c:pt>
                <c:pt idx="1564">
                  <c:v>0.83212160000000002</c:v>
                </c:pt>
                <c:pt idx="1565">
                  <c:v>0.8338293</c:v>
                </c:pt>
                <c:pt idx="1566">
                  <c:v>0.84640510000000002</c:v>
                </c:pt>
                <c:pt idx="1567">
                  <c:v>0.84651980000000004</c:v>
                </c:pt>
                <c:pt idx="1568">
                  <c:v>0.84660800000000003</c:v>
                </c:pt>
                <c:pt idx="1569">
                  <c:v>0.85854090000000005</c:v>
                </c:pt>
                <c:pt idx="1570">
                  <c:v>0.85882029999999998</c:v>
                </c:pt>
                <c:pt idx="1571">
                  <c:v>0.85882539999999996</c:v>
                </c:pt>
                <c:pt idx="1572">
                  <c:v>0.85885909999999999</c:v>
                </c:pt>
                <c:pt idx="1573">
                  <c:v>0.85909460000000004</c:v>
                </c:pt>
                <c:pt idx="1574">
                  <c:v>0.85914219999999997</c:v>
                </c:pt>
                <c:pt idx="1575">
                  <c:v>0.85936310000000005</c:v>
                </c:pt>
                <c:pt idx="1576">
                  <c:v>0.85987930000000001</c:v>
                </c:pt>
                <c:pt idx="1577">
                  <c:v>0.86018360000000005</c:v>
                </c:pt>
                <c:pt idx="1578">
                  <c:v>0.86023130000000003</c:v>
                </c:pt>
                <c:pt idx="1579">
                  <c:v>0.86046089999999997</c:v>
                </c:pt>
                <c:pt idx="1580">
                  <c:v>0.86072439999999995</c:v>
                </c:pt>
                <c:pt idx="1581">
                  <c:v>0.86169739999999995</c:v>
                </c:pt>
                <c:pt idx="1582">
                  <c:v>0.86170029999999997</c:v>
                </c:pt>
                <c:pt idx="1583">
                  <c:v>0.86185959999999995</c:v>
                </c:pt>
                <c:pt idx="1584">
                  <c:v>0.86204440000000004</c:v>
                </c:pt>
                <c:pt idx="1585">
                  <c:v>0.86475159999999995</c:v>
                </c:pt>
                <c:pt idx="1586">
                  <c:v>0.86499470000000001</c:v>
                </c:pt>
                <c:pt idx="1587">
                  <c:v>0.8650061</c:v>
                </c:pt>
                <c:pt idx="1588">
                  <c:v>0.86501360000000005</c:v>
                </c:pt>
                <c:pt idx="1589">
                  <c:v>0.86504970000000003</c:v>
                </c:pt>
                <c:pt idx="1590">
                  <c:v>0.86505520000000002</c:v>
                </c:pt>
                <c:pt idx="1591">
                  <c:v>0.86546000000000001</c:v>
                </c:pt>
                <c:pt idx="1592">
                  <c:v>0.8654636</c:v>
                </c:pt>
                <c:pt idx="1593">
                  <c:v>0.86574050000000002</c:v>
                </c:pt>
                <c:pt idx="1594">
                  <c:v>0.86593880000000001</c:v>
                </c:pt>
                <c:pt idx="1595">
                  <c:v>0.86696640000000003</c:v>
                </c:pt>
                <c:pt idx="1596">
                  <c:v>0.86712009999999995</c:v>
                </c:pt>
                <c:pt idx="1597">
                  <c:v>0.86725929999999996</c:v>
                </c:pt>
                <c:pt idx="1598">
                  <c:v>0.86728499999999997</c:v>
                </c:pt>
                <c:pt idx="1599">
                  <c:v>0.86729500000000004</c:v>
                </c:pt>
                <c:pt idx="1600">
                  <c:v>0.86763299999999999</c:v>
                </c:pt>
                <c:pt idx="1601">
                  <c:v>0.86765329999999996</c:v>
                </c:pt>
                <c:pt idx="1602">
                  <c:v>0.86793149999999997</c:v>
                </c:pt>
                <c:pt idx="1603">
                  <c:v>0.86808339999999995</c:v>
                </c:pt>
                <c:pt idx="1604">
                  <c:v>0.86829630000000002</c:v>
                </c:pt>
                <c:pt idx="1605">
                  <c:v>0.86837120000000001</c:v>
                </c:pt>
                <c:pt idx="1606">
                  <c:v>0.881776</c:v>
                </c:pt>
                <c:pt idx="1607">
                  <c:v>0.88185049999999998</c:v>
                </c:pt>
                <c:pt idx="1608">
                  <c:v>0.88186120000000001</c:v>
                </c:pt>
                <c:pt idx="1609">
                  <c:v>0.88475360000000003</c:v>
                </c:pt>
                <c:pt idx="1610">
                  <c:v>0.88477320000000004</c:v>
                </c:pt>
                <c:pt idx="1611">
                  <c:v>0.88867059999999998</c:v>
                </c:pt>
                <c:pt idx="1612">
                  <c:v>0.89245890000000005</c:v>
                </c:pt>
                <c:pt idx="1613">
                  <c:v>0.89263239999999999</c:v>
                </c:pt>
                <c:pt idx="1614">
                  <c:v>0.89266429999999997</c:v>
                </c:pt>
                <c:pt idx="1615">
                  <c:v>0.89266990000000002</c:v>
                </c:pt>
                <c:pt idx="1616">
                  <c:v>0.89269690000000002</c:v>
                </c:pt>
                <c:pt idx="1617">
                  <c:v>0.89336839999999995</c:v>
                </c:pt>
                <c:pt idx="1618">
                  <c:v>0.89337120000000003</c:v>
                </c:pt>
                <c:pt idx="1619">
                  <c:v>0.89371040000000002</c:v>
                </c:pt>
                <c:pt idx="1620">
                  <c:v>0.89372960000000001</c:v>
                </c:pt>
                <c:pt idx="1621">
                  <c:v>0.89400800000000002</c:v>
                </c:pt>
                <c:pt idx="1622">
                  <c:v>0.89402179999999998</c:v>
                </c:pt>
                <c:pt idx="1623">
                  <c:v>0.89413679999999995</c:v>
                </c:pt>
                <c:pt idx="1624">
                  <c:v>0.89417449999999998</c:v>
                </c:pt>
                <c:pt idx="1625">
                  <c:v>0.89419950000000004</c:v>
                </c:pt>
                <c:pt idx="1626">
                  <c:v>0.89420060000000001</c:v>
                </c:pt>
                <c:pt idx="1627">
                  <c:v>0.89464540000000004</c:v>
                </c:pt>
                <c:pt idx="1628">
                  <c:v>0.89469989999999999</c:v>
                </c:pt>
                <c:pt idx="1629">
                  <c:v>0.89491960000000004</c:v>
                </c:pt>
                <c:pt idx="1630">
                  <c:v>0.89877309999999999</c:v>
                </c:pt>
                <c:pt idx="1631">
                  <c:v>0.8988912</c:v>
                </c:pt>
                <c:pt idx="1632">
                  <c:v>0.89893000000000001</c:v>
                </c:pt>
                <c:pt idx="1633">
                  <c:v>0.89893380000000001</c:v>
                </c:pt>
                <c:pt idx="1634">
                  <c:v>0.89910849999999998</c:v>
                </c:pt>
                <c:pt idx="1635">
                  <c:v>0.89932259999999997</c:v>
                </c:pt>
                <c:pt idx="1636">
                  <c:v>0.90608670000000002</c:v>
                </c:pt>
                <c:pt idx="1637">
                  <c:v>0.90621079999999998</c:v>
                </c:pt>
                <c:pt idx="1638">
                  <c:v>0.90632570000000001</c:v>
                </c:pt>
                <c:pt idx="1639">
                  <c:v>0.90645819999999999</c:v>
                </c:pt>
                <c:pt idx="1640">
                  <c:v>0.90659429999999996</c:v>
                </c:pt>
                <c:pt idx="1641">
                  <c:v>0.90659860000000003</c:v>
                </c:pt>
                <c:pt idx="1642">
                  <c:v>0.90721090000000004</c:v>
                </c:pt>
                <c:pt idx="1643">
                  <c:v>0.90721969999999996</c:v>
                </c:pt>
                <c:pt idx="1644">
                  <c:v>0.90731139999999999</c:v>
                </c:pt>
                <c:pt idx="1645">
                  <c:v>0.9074586</c:v>
                </c:pt>
                <c:pt idx="1646">
                  <c:v>0.90781860000000003</c:v>
                </c:pt>
                <c:pt idx="1647">
                  <c:v>0.91106279999999995</c:v>
                </c:pt>
                <c:pt idx="1648">
                  <c:v>0.91126110000000005</c:v>
                </c:pt>
                <c:pt idx="1649">
                  <c:v>0.94286930000000002</c:v>
                </c:pt>
                <c:pt idx="1650">
                  <c:v>0.94294560000000005</c:v>
                </c:pt>
                <c:pt idx="1651">
                  <c:v>0.94317269999999997</c:v>
                </c:pt>
                <c:pt idx="1652">
                  <c:v>0.94356229999999996</c:v>
                </c:pt>
                <c:pt idx="1653">
                  <c:v>0.95598629999999996</c:v>
                </c:pt>
                <c:pt idx="1654">
                  <c:v>0.95613649999999994</c:v>
                </c:pt>
                <c:pt idx="1655">
                  <c:v>0.95842689999999997</c:v>
                </c:pt>
                <c:pt idx="1656">
                  <c:v>0.95850460000000004</c:v>
                </c:pt>
                <c:pt idx="1657">
                  <c:v>0.95961969999999996</c:v>
                </c:pt>
                <c:pt idx="1658">
                  <c:v>0.95973739999999996</c:v>
                </c:pt>
                <c:pt idx="1659">
                  <c:v>0.9597734</c:v>
                </c:pt>
                <c:pt idx="1660">
                  <c:v>0.95980290000000001</c:v>
                </c:pt>
                <c:pt idx="1661">
                  <c:v>0.96003510000000003</c:v>
                </c:pt>
                <c:pt idx="1662">
                  <c:v>0.96005399999999996</c:v>
                </c:pt>
                <c:pt idx="1663">
                  <c:v>0.96006659999999999</c:v>
                </c:pt>
                <c:pt idx="1664">
                  <c:v>0.96014900000000003</c:v>
                </c:pt>
                <c:pt idx="1665">
                  <c:v>0.96027110000000004</c:v>
                </c:pt>
                <c:pt idx="1666">
                  <c:v>0.96034160000000002</c:v>
                </c:pt>
                <c:pt idx="1667">
                  <c:v>0.96034600000000003</c:v>
                </c:pt>
                <c:pt idx="1668">
                  <c:v>0.96040150000000002</c:v>
                </c:pt>
                <c:pt idx="1669">
                  <c:v>0.96051500000000001</c:v>
                </c:pt>
                <c:pt idx="1670">
                  <c:v>0.9622925</c:v>
                </c:pt>
                <c:pt idx="1671">
                  <c:v>0.96264300000000003</c:v>
                </c:pt>
                <c:pt idx="1672">
                  <c:v>0.96295770000000003</c:v>
                </c:pt>
                <c:pt idx="1673">
                  <c:v>0.99970550000000002</c:v>
                </c:pt>
                <c:pt idx="1674">
                  <c:v>0.99995029999999996</c:v>
                </c:pt>
                <c:pt idx="1675">
                  <c:v>1</c:v>
                </c:pt>
              </c:numCache>
            </c:numRef>
          </c:yVal>
          <c:smooth val="1"/>
        </c:ser>
        <c:ser>
          <c:idx val="1"/>
          <c:order val="1"/>
          <c:tx>
            <c:strRef>
              <c:f>LU!$H$1</c:f>
              <c:strCache>
                <c:ptCount val="1"/>
                <c:pt idx="0">
                  <c:v>B2010</c:v>
                </c:pt>
              </c:strCache>
            </c:strRef>
          </c:tx>
          <c:spPr>
            <a:ln>
              <a:solidFill>
                <a:srgbClr val="68644E"/>
              </a:solidFill>
              <a:prstDash val="dash"/>
            </a:ln>
          </c:spPr>
          <c:marker>
            <c:symbol val="none"/>
          </c:marker>
          <c:xVal>
            <c:numRef>
              <c:f>LU!$E$2:$E$2274</c:f>
              <c:numCache>
                <c:formatCode>Estándar</c:formatCode>
                <c:ptCount val="2273"/>
                <c:pt idx="0">
                  <c:v>0</c:v>
                </c:pt>
                <c:pt idx="1">
                  <c:v>4.0229999999999999E-5</c:v>
                </c:pt>
                <c:pt idx="2">
                  <c:v>5.0290000000000001E-5</c:v>
                </c:pt>
                <c:pt idx="3">
                  <c:v>3.0561E-4</c:v>
                </c:pt>
                <c:pt idx="4">
                  <c:v>3.0788000000000001E-4</c:v>
                </c:pt>
                <c:pt idx="5">
                  <c:v>3.1093000000000001E-4</c:v>
                </c:pt>
                <c:pt idx="6">
                  <c:v>3.1729000000000002E-4</c:v>
                </c:pt>
                <c:pt idx="7">
                  <c:v>2.9357900000000002E-3</c:v>
                </c:pt>
                <c:pt idx="8">
                  <c:v>2.9618100000000001E-3</c:v>
                </c:pt>
                <c:pt idx="9">
                  <c:v>3.0253699999999999E-3</c:v>
                </c:pt>
                <c:pt idx="10">
                  <c:v>3.2528700000000002E-3</c:v>
                </c:pt>
                <c:pt idx="11">
                  <c:v>3.2635799999999999E-3</c:v>
                </c:pt>
                <c:pt idx="12">
                  <c:v>3.4755799999999998E-3</c:v>
                </c:pt>
                <c:pt idx="13">
                  <c:v>3.5808599999999999E-3</c:v>
                </c:pt>
                <c:pt idx="14">
                  <c:v>3.5892699999999999E-3</c:v>
                </c:pt>
                <c:pt idx="15">
                  <c:v>1.0969670000000001E-2</c:v>
                </c:pt>
                <c:pt idx="16">
                  <c:v>1.0972559999999999E-2</c:v>
                </c:pt>
                <c:pt idx="17">
                  <c:v>1.10346E-2</c:v>
                </c:pt>
                <c:pt idx="18">
                  <c:v>1.5916360000000001E-2</c:v>
                </c:pt>
                <c:pt idx="19">
                  <c:v>1.833338E-2</c:v>
                </c:pt>
                <c:pt idx="20">
                  <c:v>1.83432E-2</c:v>
                </c:pt>
                <c:pt idx="21">
                  <c:v>1.8351599999999999E-2</c:v>
                </c:pt>
                <c:pt idx="22">
                  <c:v>2.080593E-2</c:v>
                </c:pt>
                <c:pt idx="23">
                  <c:v>2.095588E-2</c:v>
                </c:pt>
                <c:pt idx="24">
                  <c:v>2.0962970000000001E-2</c:v>
                </c:pt>
                <c:pt idx="25">
                  <c:v>2.134788E-2</c:v>
                </c:pt>
                <c:pt idx="26">
                  <c:v>2.227486E-2</c:v>
                </c:pt>
                <c:pt idx="27">
                  <c:v>2.2428090000000001E-2</c:v>
                </c:pt>
                <c:pt idx="28">
                  <c:v>2.2460830000000001E-2</c:v>
                </c:pt>
                <c:pt idx="29">
                  <c:v>2.247174E-2</c:v>
                </c:pt>
                <c:pt idx="30">
                  <c:v>2.248083E-2</c:v>
                </c:pt>
                <c:pt idx="31">
                  <c:v>2.250481E-2</c:v>
                </c:pt>
                <c:pt idx="32">
                  <c:v>2.8902589999999999E-2</c:v>
                </c:pt>
                <c:pt idx="33">
                  <c:v>2.8905480000000001E-2</c:v>
                </c:pt>
                <c:pt idx="34">
                  <c:v>2.8921280000000001E-2</c:v>
                </c:pt>
                <c:pt idx="35">
                  <c:v>2.8927950000000001E-2</c:v>
                </c:pt>
                <c:pt idx="36">
                  <c:v>2.8937999999999998E-2</c:v>
                </c:pt>
                <c:pt idx="37">
                  <c:v>2.896263E-2</c:v>
                </c:pt>
                <c:pt idx="38">
                  <c:v>2.8971779999999999E-2</c:v>
                </c:pt>
                <c:pt idx="39">
                  <c:v>2.8978319999999998E-2</c:v>
                </c:pt>
                <c:pt idx="40">
                  <c:v>2.898212E-2</c:v>
                </c:pt>
                <c:pt idx="41">
                  <c:v>2.8988460000000001E-2</c:v>
                </c:pt>
                <c:pt idx="42">
                  <c:v>2.8994969999999998E-2</c:v>
                </c:pt>
                <c:pt idx="43">
                  <c:v>2.915858E-2</c:v>
                </c:pt>
                <c:pt idx="44">
                  <c:v>2.9167909999999998E-2</c:v>
                </c:pt>
                <c:pt idx="45">
                  <c:v>2.9174660000000002E-2</c:v>
                </c:pt>
                <c:pt idx="46">
                  <c:v>2.9200480000000001E-2</c:v>
                </c:pt>
                <c:pt idx="47">
                  <c:v>3.086061E-2</c:v>
                </c:pt>
                <c:pt idx="48">
                  <c:v>3.0874180000000001E-2</c:v>
                </c:pt>
                <c:pt idx="49">
                  <c:v>3.0895769999999999E-2</c:v>
                </c:pt>
                <c:pt idx="50">
                  <c:v>3.5029570000000003E-2</c:v>
                </c:pt>
                <c:pt idx="51">
                  <c:v>3.9163370000000003E-2</c:v>
                </c:pt>
                <c:pt idx="52">
                  <c:v>3.9175260000000003E-2</c:v>
                </c:pt>
                <c:pt idx="53">
                  <c:v>3.9192270000000001E-2</c:v>
                </c:pt>
                <c:pt idx="54">
                  <c:v>3.9214560000000002E-2</c:v>
                </c:pt>
                <c:pt idx="55">
                  <c:v>3.9248209999999999E-2</c:v>
                </c:pt>
                <c:pt idx="56">
                  <c:v>3.9251130000000002E-2</c:v>
                </c:pt>
                <c:pt idx="57">
                  <c:v>5.2132100000000001E-2</c:v>
                </c:pt>
                <c:pt idx="58">
                  <c:v>5.2156899999999999E-2</c:v>
                </c:pt>
                <c:pt idx="59">
                  <c:v>5.2159959999999998E-2</c:v>
                </c:pt>
                <c:pt idx="60">
                  <c:v>5.216672E-2</c:v>
                </c:pt>
                <c:pt idx="61">
                  <c:v>5.2184759999999997E-2</c:v>
                </c:pt>
                <c:pt idx="62">
                  <c:v>5.2192200000000001E-2</c:v>
                </c:pt>
                <c:pt idx="63">
                  <c:v>5.2202640000000002E-2</c:v>
                </c:pt>
                <c:pt idx="64">
                  <c:v>5.2251319999999997E-2</c:v>
                </c:pt>
                <c:pt idx="65">
                  <c:v>5.2258470000000001E-2</c:v>
                </c:pt>
                <c:pt idx="66">
                  <c:v>5.2304820000000002E-2</c:v>
                </c:pt>
                <c:pt idx="67">
                  <c:v>5.2325829999999997E-2</c:v>
                </c:pt>
                <c:pt idx="68">
                  <c:v>5.2371319999999999E-2</c:v>
                </c:pt>
                <c:pt idx="69">
                  <c:v>5.2374829999999997E-2</c:v>
                </c:pt>
                <c:pt idx="70">
                  <c:v>5.2407929999999998E-2</c:v>
                </c:pt>
                <c:pt idx="71">
                  <c:v>5.2619859999999997E-2</c:v>
                </c:pt>
                <c:pt idx="72">
                  <c:v>5.2932119999999999E-2</c:v>
                </c:pt>
                <c:pt idx="73">
                  <c:v>5.2938760000000001E-2</c:v>
                </c:pt>
                <c:pt idx="74">
                  <c:v>5.298986E-2</c:v>
                </c:pt>
                <c:pt idx="75">
                  <c:v>5.3155769999999998E-2</c:v>
                </c:pt>
                <c:pt idx="76">
                  <c:v>5.3174920000000001E-2</c:v>
                </c:pt>
                <c:pt idx="77">
                  <c:v>5.3181350000000002E-2</c:v>
                </c:pt>
                <c:pt idx="78">
                  <c:v>5.3529340000000002E-2</c:v>
                </c:pt>
                <c:pt idx="79">
                  <c:v>5.3627859999999999E-2</c:v>
                </c:pt>
                <c:pt idx="80">
                  <c:v>5.3735209999999999E-2</c:v>
                </c:pt>
                <c:pt idx="81">
                  <c:v>5.3744319999999998E-2</c:v>
                </c:pt>
                <c:pt idx="82">
                  <c:v>5.3757720000000002E-2</c:v>
                </c:pt>
                <c:pt idx="83">
                  <c:v>5.3767910000000002E-2</c:v>
                </c:pt>
                <c:pt idx="84">
                  <c:v>5.3781210000000003E-2</c:v>
                </c:pt>
                <c:pt idx="85">
                  <c:v>5.3841239999999999E-2</c:v>
                </c:pt>
                <c:pt idx="86">
                  <c:v>5.3853709999999999E-2</c:v>
                </c:pt>
                <c:pt idx="87">
                  <c:v>5.4270190000000003E-2</c:v>
                </c:pt>
                <c:pt idx="88">
                  <c:v>5.4358509999999999E-2</c:v>
                </c:pt>
                <c:pt idx="89">
                  <c:v>5.4429110000000003E-2</c:v>
                </c:pt>
                <c:pt idx="90">
                  <c:v>5.443216E-2</c:v>
                </c:pt>
                <c:pt idx="91">
                  <c:v>5.4443640000000001E-2</c:v>
                </c:pt>
                <c:pt idx="92">
                  <c:v>5.446343E-2</c:v>
                </c:pt>
                <c:pt idx="93">
                  <c:v>5.4523679999999998E-2</c:v>
                </c:pt>
                <c:pt idx="94">
                  <c:v>5.4526709999999999E-2</c:v>
                </c:pt>
                <c:pt idx="95">
                  <c:v>5.45292E-2</c:v>
                </c:pt>
                <c:pt idx="96">
                  <c:v>5.5011589999999999E-2</c:v>
                </c:pt>
                <c:pt idx="97">
                  <c:v>5.5075829999999999E-2</c:v>
                </c:pt>
                <c:pt idx="98">
                  <c:v>5.5088079999999998E-2</c:v>
                </c:pt>
                <c:pt idx="99">
                  <c:v>5.5132149999999998E-2</c:v>
                </c:pt>
                <c:pt idx="100">
                  <c:v>5.5261690000000002E-2</c:v>
                </c:pt>
                <c:pt idx="101">
                  <c:v>5.5274860000000002E-2</c:v>
                </c:pt>
                <c:pt idx="102">
                  <c:v>5.5601100000000001E-2</c:v>
                </c:pt>
                <c:pt idx="103">
                  <c:v>5.5617319999999998E-2</c:v>
                </c:pt>
                <c:pt idx="104">
                  <c:v>5.5645279999999998E-2</c:v>
                </c:pt>
                <c:pt idx="105">
                  <c:v>5.5649030000000002E-2</c:v>
                </c:pt>
                <c:pt idx="106">
                  <c:v>5.568712E-2</c:v>
                </c:pt>
                <c:pt idx="107">
                  <c:v>5.5964939999999998E-2</c:v>
                </c:pt>
                <c:pt idx="108">
                  <c:v>5.5978149999999997E-2</c:v>
                </c:pt>
                <c:pt idx="109">
                  <c:v>5.5985960000000001E-2</c:v>
                </c:pt>
                <c:pt idx="110">
                  <c:v>5.5997289999999998E-2</c:v>
                </c:pt>
                <c:pt idx="111">
                  <c:v>5.6199510000000001E-2</c:v>
                </c:pt>
                <c:pt idx="112">
                  <c:v>5.6215569999999999E-2</c:v>
                </c:pt>
                <c:pt idx="113">
                  <c:v>5.6379659999999998E-2</c:v>
                </c:pt>
                <c:pt idx="114">
                  <c:v>5.96217E-2</c:v>
                </c:pt>
                <c:pt idx="115">
                  <c:v>5.9634399999999997E-2</c:v>
                </c:pt>
                <c:pt idx="116">
                  <c:v>6.3028890000000004E-2</c:v>
                </c:pt>
                <c:pt idx="117">
                  <c:v>6.3076859999999998E-2</c:v>
                </c:pt>
                <c:pt idx="118">
                  <c:v>6.5040719999999996E-2</c:v>
                </c:pt>
                <c:pt idx="119">
                  <c:v>6.5050739999999996E-2</c:v>
                </c:pt>
                <c:pt idx="120">
                  <c:v>6.9734580000000004E-2</c:v>
                </c:pt>
                <c:pt idx="121">
                  <c:v>6.9741059999999994E-2</c:v>
                </c:pt>
                <c:pt idx="122">
                  <c:v>6.9751110000000005E-2</c:v>
                </c:pt>
                <c:pt idx="123">
                  <c:v>7.1392140000000007E-2</c:v>
                </c:pt>
                <c:pt idx="124">
                  <c:v>7.1426809999999993E-2</c:v>
                </c:pt>
                <c:pt idx="125">
                  <c:v>7.1448520000000001E-2</c:v>
                </c:pt>
                <c:pt idx="126">
                  <c:v>7.1466070000000007E-2</c:v>
                </c:pt>
                <c:pt idx="127">
                  <c:v>7.1740059999999994E-2</c:v>
                </c:pt>
                <c:pt idx="128">
                  <c:v>7.1948750000000006E-2</c:v>
                </c:pt>
                <c:pt idx="129">
                  <c:v>7.1978550000000002E-2</c:v>
                </c:pt>
                <c:pt idx="130">
                  <c:v>7.2107420000000005E-2</c:v>
                </c:pt>
                <c:pt idx="131">
                  <c:v>7.2145520000000005E-2</c:v>
                </c:pt>
                <c:pt idx="132">
                  <c:v>7.2204149999999995E-2</c:v>
                </c:pt>
                <c:pt idx="133">
                  <c:v>7.2232420000000006E-2</c:v>
                </c:pt>
                <c:pt idx="134">
                  <c:v>7.2329889999999994E-2</c:v>
                </c:pt>
                <c:pt idx="135">
                  <c:v>7.2335239999999995E-2</c:v>
                </c:pt>
                <c:pt idx="136">
                  <c:v>7.235134E-2</c:v>
                </c:pt>
                <c:pt idx="137">
                  <c:v>7.2359110000000004E-2</c:v>
                </c:pt>
                <c:pt idx="138">
                  <c:v>7.2420090000000006E-2</c:v>
                </c:pt>
                <c:pt idx="139">
                  <c:v>7.2639200000000001E-2</c:v>
                </c:pt>
                <c:pt idx="140">
                  <c:v>7.2643029999999997E-2</c:v>
                </c:pt>
                <c:pt idx="141">
                  <c:v>7.2676119999999997E-2</c:v>
                </c:pt>
                <c:pt idx="142">
                  <c:v>7.268645E-2</c:v>
                </c:pt>
                <c:pt idx="143">
                  <c:v>7.2704909999999998E-2</c:v>
                </c:pt>
                <c:pt idx="144">
                  <c:v>7.2715100000000005E-2</c:v>
                </c:pt>
                <c:pt idx="145">
                  <c:v>7.2969389999999995E-2</c:v>
                </c:pt>
                <c:pt idx="146">
                  <c:v>7.2972330000000002E-2</c:v>
                </c:pt>
                <c:pt idx="147">
                  <c:v>8.2939940000000004E-2</c:v>
                </c:pt>
                <c:pt idx="148">
                  <c:v>8.8195330000000002E-2</c:v>
                </c:pt>
                <c:pt idx="149">
                  <c:v>8.8264519999999999E-2</c:v>
                </c:pt>
                <c:pt idx="150">
                  <c:v>8.9012499999999994E-2</c:v>
                </c:pt>
                <c:pt idx="151">
                  <c:v>8.9028289999999996E-2</c:v>
                </c:pt>
                <c:pt idx="152">
                  <c:v>8.9053240000000006E-2</c:v>
                </c:pt>
                <c:pt idx="153">
                  <c:v>8.9321079999999997E-2</c:v>
                </c:pt>
                <c:pt idx="154">
                  <c:v>8.9345019999999997E-2</c:v>
                </c:pt>
                <c:pt idx="155">
                  <c:v>8.9363369999999998E-2</c:v>
                </c:pt>
                <c:pt idx="156">
                  <c:v>8.9366619999999994E-2</c:v>
                </c:pt>
                <c:pt idx="157">
                  <c:v>9.2761120000000002E-2</c:v>
                </c:pt>
                <c:pt idx="158">
                  <c:v>9.3153200000000005E-2</c:v>
                </c:pt>
                <c:pt idx="159">
                  <c:v>9.3185660000000003E-2</c:v>
                </c:pt>
                <c:pt idx="160">
                  <c:v>9.7006090000000003E-2</c:v>
                </c:pt>
                <c:pt idx="161">
                  <c:v>9.7196119999999997E-2</c:v>
                </c:pt>
                <c:pt idx="162">
                  <c:v>9.7206509999999996E-2</c:v>
                </c:pt>
                <c:pt idx="163">
                  <c:v>9.7216449999999996E-2</c:v>
                </c:pt>
                <c:pt idx="164">
                  <c:v>9.7275739999999999E-2</c:v>
                </c:pt>
                <c:pt idx="165">
                  <c:v>9.7282359999999998E-2</c:v>
                </c:pt>
                <c:pt idx="166">
                  <c:v>9.7320030000000002E-2</c:v>
                </c:pt>
                <c:pt idx="167">
                  <c:v>9.732594E-2</c:v>
                </c:pt>
                <c:pt idx="168">
                  <c:v>9.7472639999999999E-2</c:v>
                </c:pt>
                <c:pt idx="169">
                  <c:v>9.7559320000000005E-2</c:v>
                </c:pt>
                <c:pt idx="170">
                  <c:v>9.7612290000000004E-2</c:v>
                </c:pt>
                <c:pt idx="171">
                  <c:v>0.11513677</c:v>
                </c:pt>
                <c:pt idx="172">
                  <c:v>0.11517516999999999</c:v>
                </c:pt>
                <c:pt idx="173">
                  <c:v>0.1151808</c:v>
                </c:pt>
                <c:pt idx="174">
                  <c:v>0.1151838</c:v>
                </c:pt>
                <c:pt idx="175">
                  <c:v>0.11526198</c:v>
                </c:pt>
                <c:pt idx="176">
                  <c:v>0.11528125</c:v>
                </c:pt>
                <c:pt idx="177">
                  <c:v>0.11529088</c:v>
                </c:pt>
                <c:pt idx="178">
                  <c:v>0.1153006</c:v>
                </c:pt>
                <c:pt idx="179">
                  <c:v>0.11531095</c:v>
                </c:pt>
                <c:pt idx="180">
                  <c:v>0.12878624</c:v>
                </c:pt>
                <c:pt idx="181">
                  <c:v>0.12879748999999999</c:v>
                </c:pt>
                <c:pt idx="182">
                  <c:v>0.12880622999999999</c:v>
                </c:pt>
                <c:pt idx="183">
                  <c:v>0.12882959999999999</c:v>
                </c:pt>
                <c:pt idx="184">
                  <c:v>0.12883538</c:v>
                </c:pt>
                <c:pt idx="185">
                  <c:v>0.12883848000000001</c:v>
                </c:pt>
                <c:pt idx="186">
                  <c:v>0.12884008999999999</c:v>
                </c:pt>
                <c:pt idx="187">
                  <c:v>0.12884437000000001</c:v>
                </c:pt>
                <c:pt idx="188">
                  <c:v>0.12894379</c:v>
                </c:pt>
                <c:pt idx="189">
                  <c:v>0.12894944999999999</c:v>
                </c:pt>
                <c:pt idx="190">
                  <c:v>0.12900628</c:v>
                </c:pt>
                <c:pt idx="191">
                  <c:v>0.12902142</c:v>
                </c:pt>
                <c:pt idx="192">
                  <c:v>0.12902913999999999</c:v>
                </c:pt>
                <c:pt idx="193">
                  <c:v>0.12903607</c:v>
                </c:pt>
                <c:pt idx="194">
                  <c:v>0.12918030999999999</c:v>
                </c:pt>
                <c:pt idx="195">
                  <c:v>0.12918428000000001</c:v>
                </c:pt>
                <c:pt idx="196">
                  <c:v>0.12919691</c:v>
                </c:pt>
                <c:pt idx="197">
                  <c:v>0.12920377</c:v>
                </c:pt>
                <c:pt idx="198">
                  <c:v>0.13446003000000001</c:v>
                </c:pt>
                <c:pt idx="199">
                  <c:v>0.13446678000000001</c:v>
                </c:pt>
                <c:pt idx="200">
                  <c:v>0.14271289000000001</c:v>
                </c:pt>
                <c:pt idx="201">
                  <c:v>0.14271898999999999</c:v>
                </c:pt>
                <c:pt idx="202">
                  <c:v>0.14280203999999999</c:v>
                </c:pt>
                <c:pt idx="203">
                  <c:v>0.14291382</c:v>
                </c:pt>
                <c:pt idx="204">
                  <c:v>0.14298858</c:v>
                </c:pt>
                <c:pt idx="205">
                  <c:v>0.14299184000000001</c:v>
                </c:pt>
                <c:pt idx="206">
                  <c:v>0.14340824999999999</c:v>
                </c:pt>
                <c:pt idx="207">
                  <c:v>0.14548063</c:v>
                </c:pt>
                <c:pt idx="208">
                  <c:v>0.14824836</c:v>
                </c:pt>
                <c:pt idx="209">
                  <c:v>0.14826621000000001</c:v>
                </c:pt>
                <c:pt idx="210">
                  <c:v>0.14827707000000001</c:v>
                </c:pt>
                <c:pt idx="211">
                  <c:v>0.15277213000000001</c:v>
                </c:pt>
                <c:pt idx="212">
                  <c:v>0.15474305999999999</c:v>
                </c:pt>
                <c:pt idx="213">
                  <c:v>0.15475114000000001</c:v>
                </c:pt>
                <c:pt idx="214">
                  <c:v>0.15692426000000001</c:v>
                </c:pt>
                <c:pt idx="215">
                  <c:v>0.15786866999999999</c:v>
                </c:pt>
                <c:pt idx="216">
                  <c:v>0.15787514999999999</c:v>
                </c:pt>
                <c:pt idx="217">
                  <c:v>0.15797183000000001</c:v>
                </c:pt>
                <c:pt idx="218">
                  <c:v>0.16211347000000001</c:v>
                </c:pt>
                <c:pt idx="219">
                  <c:v>0.16331156999999999</c:v>
                </c:pt>
                <c:pt idx="220">
                  <c:v>0.16336137000000001</c:v>
                </c:pt>
                <c:pt idx="221">
                  <c:v>0.16336429</c:v>
                </c:pt>
                <c:pt idx="222">
                  <c:v>0.16337287</c:v>
                </c:pt>
                <c:pt idx="223">
                  <c:v>0.16340901999999999</c:v>
                </c:pt>
                <c:pt idx="224">
                  <c:v>0.16341861999999999</c:v>
                </c:pt>
                <c:pt idx="225">
                  <c:v>0.16343160000000001</c:v>
                </c:pt>
                <c:pt idx="226">
                  <c:v>0.16343845000000001</c:v>
                </c:pt>
                <c:pt idx="227">
                  <c:v>0.16449328999999999</c:v>
                </c:pt>
                <c:pt idx="228">
                  <c:v>0.16450095000000001</c:v>
                </c:pt>
                <c:pt idx="229">
                  <c:v>0.16470273999999999</c:v>
                </c:pt>
                <c:pt idx="230">
                  <c:v>0.16475145999999999</c:v>
                </c:pt>
                <c:pt idx="231">
                  <c:v>0.16475719</c:v>
                </c:pt>
                <c:pt idx="232">
                  <c:v>0.16483970000000001</c:v>
                </c:pt>
                <c:pt idx="233">
                  <c:v>0.16484614</c:v>
                </c:pt>
                <c:pt idx="234">
                  <c:v>0.16516194000000001</c:v>
                </c:pt>
                <c:pt idx="235">
                  <c:v>0.17116619999999999</c:v>
                </c:pt>
                <c:pt idx="236">
                  <c:v>0.17120378999999999</c:v>
                </c:pt>
                <c:pt idx="237">
                  <c:v>0.17149886</c:v>
                </c:pt>
                <c:pt idx="238">
                  <c:v>0.17158994</c:v>
                </c:pt>
                <c:pt idx="239">
                  <c:v>0.17162804000000001</c:v>
                </c:pt>
                <c:pt idx="240">
                  <c:v>0.17163232</c:v>
                </c:pt>
                <c:pt idx="241">
                  <c:v>0.17166476999999999</c:v>
                </c:pt>
                <c:pt idx="242">
                  <c:v>0.17167857</c:v>
                </c:pt>
                <c:pt idx="243">
                  <c:v>0.17168770999999999</c:v>
                </c:pt>
                <c:pt idx="244">
                  <c:v>0.17176077000000001</c:v>
                </c:pt>
                <c:pt idx="245">
                  <c:v>0.1717902</c:v>
                </c:pt>
                <c:pt idx="246">
                  <c:v>0.17179921000000001</c:v>
                </c:pt>
                <c:pt idx="247">
                  <c:v>0.17195574999999999</c:v>
                </c:pt>
                <c:pt idx="248">
                  <c:v>0.17196035000000001</c:v>
                </c:pt>
                <c:pt idx="249">
                  <c:v>0.17205251999999999</c:v>
                </c:pt>
                <c:pt idx="250">
                  <c:v>0.1720624</c:v>
                </c:pt>
                <c:pt idx="251">
                  <c:v>0.17210332</c:v>
                </c:pt>
                <c:pt idx="252">
                  <c:v>0.17210977</c:v>
                </c:pt>
                <c:pt idx="253">
                  <c:v>0.17212369</c:v>
                </c:pt>
                <c:pt idx="254">
                  <c:v>0.17213020000000001</c:v>
                </c:pt>
                <c:pt idx="255">
                  <c:v>0.17213729</c:v>
                </c:pt>
                <c:pt idx="256">
                  <c:v>0.17522503</c:v>
                </c:pt>
                <c:pt idx="257">
                  <c:v>0.17540574</c:v>
                </c:pt>
                <c:pt idx="258">
                  <c:v>0.17540834999999999</c:v>
                </c:pt>
                <c:pt idx="259">
                  <c:v>0.17762251000000001</c:v>
                </c:pt>
                <c:pt idx="260">
                  <c:v>0.17783166</c:v>
                </c:pt>
                <c:pt idx="261">
                  <c:v>0.17814399</c:v>
                </c:pt>
                <c:pt idx="262">
                  <c:v>0.17832454</c:v>
                </c:pt>
                <c:pt idx="263">
                  <c:v>0.17833336</c:v>
                </c:pt>
                <c:pt idx="264">
                  <c:v>0.17833979</c:v>
                </c:pt>
                <c:pt idx="265">
                  <c:v>0.17999554000000001</c:v>
                </c:pt>
                <c:pt idx="266">
                  <c:v>0.18000226999999999</c:v>
                </c:pt>
                <c:pt idx="267">
                  <c:v>0.18119136999999999</c:v>
                </c:pt>
                <c:pt idx="268">
                  <c:v>0.18325774</c:v>
                </c:pt>
                <c:pt idx="269">
                  <c:v>0.19069849999999999</c:v>
                </c:pt>
                <c:pt idx="270">
                  <c:v>0.19070630999999999</c:v>
                </c:pt>
                <c:pt idx="271">
                  <c:v>0.19258003000000001</c:v>
                </c:pt>
                <c:pt idx="272">
                  <c:v>0.19260590999999999</c:v>
                </c:pt>
                <c:pt idx="273">
                  <c:v>0.19268188</c:v>
                </c:pt>
                <c:pt idx="274">
                  <c:v>0.19279125</c:v>
                </c:pt>
                <c:pt idx="275">
                  <c:v>0.19279219</c:v>
                </c:pt>
                <c:pt idx="276">
                  <c:v>0.19280557000000001</c:v>
                </c:pt>
                <c:pt idx="277">
                  <c:v>0.19284718000000001</c:v>
                </c:pt>
                <c:pt idx="278">
                  <c:v>0.19285393000000001</c:v>
                </c:pt>
                <c:pt idx="279">
                  <c:v>0.19285670999999999</c:v>
                </c:pt>
                <c:pt idx="280">
                  <c:v>0.19320881000000001</c:v>
                </c:pt>
                <c:pt idx="281">
                  <c:v>0.19322051000000001</c:v>
                </c:pt>
                <c:pt idx="282">
                  <c:v>0.19324034000000001</c:v>
                </c:pt>
                <c:pt idx="283">
                  <c:v>0.19325324999999999</c:v>
                </c:pt>
                <c:pt idx="284">
                  <c:v>0.19326537999999999</c:v>
                </c:pt>
                <c:pt idx="285">
                  <c:v>0.193416</c:v>
                </c:pt>
                <c:pt idx="286">
                  <c:v>0.19342861</c:v>
                </c:pt>
                <c:pt idx="287">
                  <c:v>0.19381525999999999</c:v>
                </c:pt>
                <c:pt idx="288">
                  <c:v>0.19382711</c:v>
                </c:pt>
                <c:pt idx="289">
                  <c:v>0.19387545</c:v>
                </c:pt>
                <c:pt idx="290">
                  <c:v>0.19417664000000001</c:v>
                </c:pt>
                <c:pt idx="291">
                  <c:v>0.19443661000000001</c:v>
                </c:pt>
                <c:pt idx="292">
                  <c:v>0.19469660999999999</c:v>
                </c:pt>
                <c:pt idx="293">
                  <c:v>0.19470356</c:v>
                </c:pt>
                <c:pt idx="294">
                  <c:v>0.19470386000000001</c:v>
                </c:pt>
                <c:pt idx="295">
                  <c:v>0.19471276000000001</c:v>
                </c:pt>
                <c:pt idx="296">
                  <c:v>0.19974142</c:v>
                </c:pt>
                <c:pt idx="297">
                  <c:v>0.19988285</c:v>
                </c:pt>
                <c:pt idx="298">
                  <c:v>0.19993279999999999</c:v>
                </c:pt>
                <c:pt idx="299">
                  <c:v>0.19996274</c:v>
                </c:pt>
                <c:pt idx="300">
                  <c:v>0.19996728</c:v>
                </c:pt>
                <c:pt idx="301">
                  <c:v>0.19998706999999999</c:v>
                </c:pt>
                <c:pt idx="302">
                  <c:v>0.20014207000000001</c:v>
                </c:pt>
                <c:pt idx="303">
                  <c:v>0.20031196000000001</c:v>
                </c:pt>
                <c:pt idx="304">
                  <c:v>0.2003209</c:v>
                </c:pt>
                <c:pt idx="305">
                  <c:v>0.2069201</c:v>
                </c:pt>
                <c:pt idx="306">
                  <c:v>0.20693</c:v>
                </c:pt>
                <c:pt idx="307">
                  <c:v>0.20693764000000001</c:v>
                </c:pt>
                <c:pt idx="308">
                  <c:v>0.20694639000000001</c:v>
                </c:pt>
                <c:pt idx="309">
                  <c:v>0.20697652999999999</c:v>
                </c:pt>
                <c:pt idx="310">
                  <c:v>0.20698498000000001</c:v>
                </c:pt>
                <c:pt idx="311">
                  <c:v>0.20708978</c:v>
                </c:pt>
                <c:pt idx="312">
                  <c:v>0.20711010999999999</c:v>
                </c:pt>
                <c:pt idx="313">
                  <c:v>0.2071595</c:v>
                </c:pt>
                <c:pt idx="314">
                  <c:v>0.20814505</c:v>
                </c:pt>
                <c:pt idx="315">
                  <c:v>0.20815879000000001</c:v>
                </c:pt>
                <c:pt idx="316">
                  <c:v>0.22063656000000001</c:v>
                </c:pt>
                <c:pt idx="317">
                  <c:v>0.22448941</c:v>
                </c:pt>
                <c:pt idx="318">
                  <c:v>0.22456312</c:v>
                </c:pt>
                <c:pt idx="319">
                  <c:v>0.22474322999999999</c:v>
                </c:pt>
                <c:pt idx="320">
                  <c:v>0.22478808</c:v>
                </c:pt>
                <c:pt idx="321">
                  <c:v>0.22479758999999999</c:v>
                </c:pt>
                <c:pt idx="322">
                  <c:v>0.22480683000000001</c:v>
                </c:pt>
                <c:pt idx="323">
                  <c:v>0.22482003</c:v>
                </c:pt>
                <c:pt idx="324">
                  <c:v>0.22482858999999999</c:v>
                </c:pt>
                <c:pt idx="325">
                  <c:v>0.22483043</c:v>
                </c:pt>
                <c:pt idx="326">
                  <c:v>0.22484166999999999</c:v>
                </c:pt>
                <c:pt idx="327">
                  <c:v>0.22748968</c:v>
                </c:pt>
                <c:pt idx="328">
                  <c:v>0.2276569</c:v>
                </c:pt>
                <c:pt idx="329">
                  <c:v>0.22767309999999999</c:v>
                </c:pt>
                <c:pt idx="330">
                  <c:v>0.22787252</c:v>
                </c:pt>
                <c:pt idx="331">
                  <c:v>0.22956641</c:v>
                </c:pt>
                <c:pt idx="332">
                  <c:v>0.22960426</c:v>
                </c:pt>
                <c:pt idx="333">
                  <c:v>0.22963126</c:v>
                </c:pt>
                <c:pt idx="334">
                  <c:v>0.22964196000000001</c:v>
                </c:pt>
                <c:pt idx="335">
                  <c:v>0.22967224</c:v>
                </c:pt>
                <c:pt idx="336">
                  <c:v>0.23166513</c:v>
                </c:pt>
                <c:pt idx="337">
                  <c:v>0.23365801999999999</c:v>
                </c:pt>
                <c:pt idx="338">
                  <c:v>0.23366471</c:v>
                </c:pt>
                <c:pt idx="339">
                  <c:v>0.23389842999999999</c:v>
                </c:pt>
                <c:pt idx="340">
                  <c:v>0.23390031</c:v>
                </c:pt>
                <c:pt idx="341">
                  <c:v>0.23390663</c:v>
                </c:pt>
                <c:pt idx="342">
                  <c:v>0.23418122999999999</c:v>
                </c:pt>
                <c:pt idx="343">
                  <c:v>0.23444855000000001</c:v>
                </c:pt>
                <c:pt idx="344">
                  <c:v>0.23446744999999999</c:v>
                </c:pt>
                <c:pt idx="345">
                  <c:v>0.23449228999999999</c:v>
                </c:pt>
                <c:pt idx="346">
                  <c:v>0.23454241000000001</c:v>
                </c:pt>
                <c:pt idx="347">
                  <c:v>0.23457401999999999</c:v>
                </c:pt>
                <c:pt idx="348">
                  <c:v>0.23458071</c:v>
                </c:pt>
                <c:pt idx="349">
                  <c:v>0.23490711</c:v>
                </c:pt>
                <c:pt idx="350">
                  <c:v>0.23491475000000001</c:v>
                </c:pt>
                <c:pt idx="351">
                  <c:v>0.23492420999999999</c:v>
                </c:pt>
                <c:pt idx="352">
                  <c:v>0.23520724000000001</c:v>
                </c:pt>
                <c:pt idx="353">
                  <c:v>0.23521346000000001</c:v>
                </c:pt>
                <c:pt idx="354">
                  <c:v>0.23521797</c:v>
                </c:pt>
                <c:pt idx="355">
                  <c:v>0.23529716000000001</c:v>
                </c:pt>
                <c:pt idx="356">
                  <c:v>0.23530345</c:v>
                </c:pt>
                <c:pt idx="357">
                  <c:v>0.23530576</c:v>
                </c:pt>
                <c:pt idx="358">
                  <c:v>0.23531091000000001</c:v>
                </c:pt>
                <c:pt idx="359">
                  <c:v>0.24819185999999999</c:v>
                </c:pt>
                <c:pt idx="360">
                  <c:v>0.26053995000000002</c:v>
                </c:pt>
                <c:pt idx="361">
                  <c:v>0.26058768999999998</c:v>
                </c:pt>
                <c:pt idx="362">
                  <c:v>0.26059112000000001</c:v>
                </c:pt>
                <c:pt idx="363">
                  <c:v>0.26060053999999999</c:v>
                </c:pt>
                <c:pt idx="364">
                  <c:v>0.26061036999999998</c:v>
                </c:pt>
                <c:pt idx="365">
                  <c:v>0.26061398000000002</c:v>
                </c:pt>
                <c:pt idx="366">
                  <c:v>0.26070895999999999</c:v>
                </c:pt>
                <c:pt idx="367">
                  <c:v>0.26087427000000002</c:v>
                </c:pt>
                <c:pt idx="368">
                  <c:v>0.2609148</c:v>
                </c:pt>
                <c:pt idx="369">
                  <c:v>0.26102370000000003</c:v>
                </c:pt>
                <c:pt idx="370">
                  <c:v>0.26103251999999999</c:v>
                </c:pt>
                <c:pt idx="371">
                  <c:v>0.26104018000000001</c:v>
                </c:pt>
                <c:pt idx="372">
                  <c:v>0.26109946000000001</c:v>
                </c:pt>
                <c:pt idx="373">
                  <c:v>0.26112992000000002</c:v>
                </c:pt>
                <c:pt idx="374">
                  <c:v>0.26502055000000002</c:v>
                </c:pt>
                <c:pt idx="375">
                  <c:v>0.26503104</c:v>
                </c:pt>
                <c:pt idx="376">
                  <c:v>0.26503375000000001</c:v>
                </c:pt>
                <c:pt idx="377">
                  <c:v>0.26504368</c:v>
                </c:pt>
                <c:pt idx="378">
                  <c:v>0.26505220000000002</c:v>
                </c:pt>
                <c:pt idx="379">
                  <c:v>0.26523005999999999</c:v>
                </c:pt>
                <c:pt idx="380">
                  <c:v>0.26523968999999997</c:v>
                </c:pt>
                <c:pt idx="381">
                  <c:v>0.26526340999999998</c:v>
                </c:pt>
                <c:pt idx="382">
                  <c:v>0.27066364999999998</c:v>
                </c:pt>
                <c:pt idx="383">
                  <c:v>0.27265409000000002</c:v>
                </c:pt>
                <c:pt idx="384">
                  <c:v>0.27704951</c:v>
                </c:pt>
                <c:pt idx="385">
                  <c:v>0.27705288</c:v>
                </c:pt>
                <c:pt idx="386">
                  <c:v>0.27706543</c:v>
                </c:pt>
                <c:pt idx="387">
                  <c:v>0.27713748999999999</c:v>
                </c:pt>
                <c:pt idx="388">
                  <c:v>0.27715644</c:v>
                </c:pt>
                <c:pt idx="389">
                  <c:v>0.27719584000000003</c:v>
                </c:pt>
                <c:pt idx="390">
                  <c:v>0.27722815000000001</c:v>
                </c:pt>
                <c:pt idx="391">
                  <c:v>0.27723738999999997</c:v>
                </c:pt>
                <c:pt idx="392">
                  <c:v>0.27726605999999998</c:v>
                </c:pt>
                <c:pt idx="393">
                  <c:v>0.27729398</c:v>
                </c:pt>
                <c:pt idx="394">
                  <c:v>0.27729872</c:v>
                </c:pt>
                <c:pt idx="395">
                  <c:v>0.28128138000000003</c:v>
                </c:pt>
                <c:pt idx="396">
                  <c:v>0.28150913</c:v>
                </c:pt>
                <c:pt idx="397">
                  <c:v>0.28152495999999999</c:v>
                </c:pt>
                <c:pt idx="398">
                  <c:v>0.28352553000000003</c:v>
                </c:pt>
                <c:pt idx="399">
                  <c:v>0.28352606000000002</c:v>
                </c:pt>
                <c:pt idx="400">
                  <c:v>0.28355476000000002</c:v>
                </c:pt>
                <c:pt idx="401">
                  <c:v>0.28664249000000003</c:v>
                </c:pt>
                <c:pt idx="402">
                  <c:v>0.28665119</c:v>
                </c:pt>
                <c:pt idx="403">
                  <c:v>0.28665304000000003</c:v>
                </c:pt>
                <c:pt idx="404">
                  <c:v>0.28670784999999999</c:v>
                </c:pt>
                <c:pt idx="405">
                  <c:v>0.28678357999999998</c:v>
                </c:pt>
                <c:pt idx="406">
                  <c:v>0.28682732999999999</c:v>
                </c:pt>
                <c:pt idx="407">
                  <c:v>0.28683441999999998</c:v>
                </c:pt>
                <c:pt idx="408">
                  <c:v>0.28684219999999999</c:v>
                </c:pt>
                <c:pt idx="409">
                  <c:v>0.28881508</c:v>
                </c:pt>
                <c:pt idx="410">
                  <c:v>0.29161218</c:v>
                </c:pt>
                <c:pt idx="411">
                  <c:v>0.29162386000000001</c:v>
                </c:pt>
                <c:pt idx="412">
                  <c:v>0.29179630000000001</c:v>
                </c:pt>
                <c:pt idx="413">
                  <c:v>0.29181051000000002</c:v>
                </c:pt>
                <c:pt idx="414">
                  <c:v>0.29181766999999997</c:v>
                </c:pt>
                <c:pt idx="415">
                  <c:v>0.29184535</c:v>
                </c:pt>
                <c:pt idx="416">
                  <c:v>0.29216510000000001</c:v>
                </c:pt>
                <c:pt idx="417">
                  <c:v>0.29233101</c:v>
                </c:pt>
                <c:pt idx="418">
                  <c:v>0.29272767999999999</c:v>
                </c:pt>
                <c:pt idx="419">
                  <c:v>0.29277688000000002</c:v>
                </c:pt>
                <c:pt idx="420">
                  <c:v>0.29279178</c:v>
                </c:pt>
                <c:pt idx="421">
                  <c:v>0.29825067999999999</c:v>
                </c:pt>
                <c:pt idx="422">
                  <c:v>0.29826939000000002</c:v>
                </c:pt>
                <c:pt idx="423">
                  <c:v>0.29828563000000002</c:v>
                </c:pt>
                <c:pt idx="424">
                  <c:v>0.29992776999999998</c:v>
                </c:pt>
                <c:pt idx="425">
                  <c:v>0.29996436999999998</c:v>
                </c:pt>
                <c:pt idx="426">
                  <c:v>0.30009139000000001</c:v>
                </c:pt>
                <c:pt idx="427">
                  <c:v>0.30010017999999999</c:v>
                </c:pt>
                <c:pt idx="428">
                  <c:v>0.30010879000000001</c:v>
                </c:pt>
                <c:pt idx="429">
                  <c:v>0.30012961999999999</c:v>
                </c:pt>
                <c:pt idx="430">
                  <c:v>0.30014077</c:v>
                </c:pt>
                <c:pt idx="431">
                  <c:v>0.30014381000000001</c:v>
                </c:pt>
                <c:pt idx="432">
                  <c:v>0.30014964999999999</c:v>
                </c:pt>
                <c:pt idx="433">
                  <c:v>0.30016600999999998</c:v>
                </c:pt>
                <c:pt idx="434">
                  <c:v>0.30019911999999999</c:v>
                </c:pt>
                <c:pt idx="435">
                  <c:v>0.30024593999999999</c:v>
                </c:pt>
                <c:pt idx="436">
                  <c:v>0.30028164000000002</c:v>
                </c:pt>
                <c:pt idx="437">
                  <c:v>0.30034178</c:v>
                </c:pt>
                <c:pt idx="438">
                  <c:v>0.30035539999999999</c:v>
                </c:pt>
                <c:pt idx="439">
                  <c:v>0.30038202000000003</c:v>
                </c:pt>
                <c:pt idx="440">
                  <c:v>0.30048612000000002</c:v>
                </c:pt>
                <c:pt idx="441">
                  <c:v>0.30664453000000003</c:v>
                </c:pt>
                <c:pt idx="442">
                  <c:v>0.30665316999999997</c:v>
                </c:pt>
                <c:pt idx="443">
                  <c:v>0.30666359999999998</c:v>
                </c:pt>
                <c:pt idx="444">
                  <c:v>0.30667486999999999</c:v>
                </c:pt>
                <c:pt idx="445">
                  <c:v>0.30672893000000001</c:v>
                </c:pt>
                <c:pt idx="446">
                  <c:v>0.30673732999999997</c:v>
                </c:pt>
                <c:pt idx="447">
                  <c:v>0.30677491000000001</c:v>
                </c:pt>
                <c:pt idx="448">
                  <c:v>0.30680001000000001</c:v>
                </c:pt>
                <c:pt idx="449">
                  <c:v>0.30683196000000001</c:v>
                </c:pt>
                <c:pt idx="450">
                  <c:v>0.30686298000000001</c:v>
                </c:pt>
                <c:pt idx="451">
                  <c:v>0.31135913999999998</c:v>
                </c:pt>
                <c:pt idx="452">
                  <c:v>0.31136656000000001</c:v>
                </c:pt>
                <c:pt idx="453">
                  <c:v>0.31137158999999998</c:v>
                </c:pt>
                <c:pt idx="454">
                  <c:v>0.31177199</c:v>
                </c:pt>
                <c:pt idx="455">
                  <c:v>0.31874710000000001</c:v>
                </c:pt>
                <c:pt idx="456">
                  <c:v>0.32120146999999999</c:v>
                </c:pt>
                <c:pt idx="457">
                  <c:v>0.32121196000000002</c:v>
                </c:pt>
                <c:pt idx="458">
                  <c:v>0.32124150000000001</c:v>
                </c:pt>
                <c:pt idx="459">
                  <c:v>0.32124536999999997</c:v>
                </c:pt>
                <c:pt idx="460">
                  <c:v>0.33058031999999998</c:v>
                </c:pt>
                <c:pt idx="461">
                  <c:v>0.33118271999999999</c:v>
                </c:pt>
                <c:pt idx="462">
                  <c:v>0.33118599999999998</c:v>
                </c:pt>
                <c:pt idx="463">
                  <c:v>0.33152333</c:v>
                </c:pt>
                <c:pt idx="464">
                  <c:v>0.33156142</c:v>
                </c:pt>
                <c:pt idx="465">
                  <c:v>0.33163347999999998</c:v>
                </c:pt>
                <c:pt idx="466">
                  <c:v>0.33166089999999998</c:v>
                </c:pt>
                <c:pt idx="467">
                  <c:v>0.33168015000000001</c:v>
                </c:pt>
                <c:pt idx="468">
                  <c:v>0.33191981999999998</c:v>
                </c:pt>
                <c:pt idx="469">
                  <c:v>0.33201972000000002</c:v>
                </c:pt>
                <c:pt idx="470">
                  <c:v>0.33202346999999999</c:v>
                </c:pt>
                <c:pt idx="471">
                  <c:v>0.33202955000000001</c:v>
                </c:pt>
                <c:pt idx="472">
                  <c:v>0.33335868000000002</c:v>
                </c:pt>
                <c:pt idx="473">
                  <c:v>0.33344251000000003</c:v>
                </c:pt>
                <c:pt idx="474">
                  <c:v>0.33722725999999997</c:v>
                </c:pt>
                <c:pt idx="475">
                  <c:v>0.33723447000000001</c:v>
                </c:pt>
                <c:pt idx="476">
                  <c:v>0.33724325999999999</c:v>
                </c:pt>
                <c:pt idx="477">
                  <c:v>0.33724557999999999</c:v>
                </c:pt>
                <c:pt idx="478">
                  <c:v>0.33725296999999999</c:v>
                </c:pt>
                <c:pt idx="479">
                  <c:v>0.33727431000000002</c:v>
                </c:pt>
                <c:pt idx="480">
                  <c:v>0.33731240000000001</c:v>
                </c:pt>
                <c:pt idx="481">
                  <c:v>0.33732637999999998</c:v>
                </c:pt>
                <c:pt idx="482">
                  <c:v>0.3373467</c:v>
                </c:pt>
                <c:pt idx="483">
                  <c:v>0.33736526999999999</c:v>
                </c:pt>
                <c:pt idx="484">
                  <c:v>0.33743667999999999</c:v>
                </c:pt>
                <c:pt idx="485">
                  <c:v>0.33744784999999999</c:v>
                </c:pt>
                <c:pt idx="486">
                  <c:v>0.33763190999999998</c:v>
                </c:pt>
                <c:pt idx="487">
                  <c:v>0.33764556000000001</c:v>
                </c:pt>
                <c:pt idx="488">
                  <c:v>0.33764967000000001</c:v>
                </c:pt>
                <c:pt idx="489">
                  <c:v>0.33794217999999998</c:v>
                </c:pt>
                <c:pt idx="490">
                  <c:v>0.33795198999999998</c:v>
                </c:pt>
                <c:pt idx="491">
                  <c:v>0.33800556999999998</c:v>
                </c:pt>
                <c:pt idx="492">
                  <c:v>0.33814012999999998</c:v>
                </c:pt>
                <c:pt idx="493">
                  <c:v>0.33824187999999999</c:v>
                </c:pt>
                <c:pt idx="494">
                  <c:v>0.33844969000000003</c:v>
                </c:pt>
                <c:pt idx="495">
                  <c:v>0.33846873</c:v>
                </c:pt>
                <c:pt idx="496">
                  <c:v>0.33847716</c:v>
                </c:pt>
                <c:pt idx="497">
                  <c:v>0.33848446999999998</c:v>
                </c:pt>
                <c:pt idx="498">
                  <c:v>0.33851972000000002</c:v>
                </c:pt>
                <c:pt idx="499">
                  <c:v>0.34684438000000001</c:v>
                </c:pt>
                <c:pt idx="500">
                  <c:v>0.34685627000000002</c:v>
                </c:pt>
                <c:pt idx="501">
                  <c:v>0.34686329999999999</c:v>
                </c:pt>
                <c:pt idx="502">
                  <c:v>0.34687939000000001</c:v>
                </c:pt>
                <c:pt idx="503">
                  <c:v>0.34691065999999998</c:v>
                </c:pt>
                <c:pt idx="504">
                  <c:v>0.34691527</c:v>
                </c:pt>
                <c:pt idx="505">
                  <c:v>0.346993</c:v>
                </c:pt>
                <c:pt idx="506">
                  <c:v>0.34704574999999999</c:v>
                </c:pt>
                <c:pt idx="507">
                  <c:v>0.34941396000000002</c:v>
                </c:pt>
                <c:pt idx="508">
                  <c:v>0.34943411000000002</c:v>
                </c:pt>
                <c:pt idx="509">
                  <c:v>0.34946153000000002</c:v>
                </c:pt>
                <c:pt idx="510">
                  <c:v>0.34949346999999997</c:v>
                </c:pt>
                <c:pt idx="511">
                  <c:v>0.3495298</c:v>
                </c:pt>
                <c:pt idx="512">
                  <c:v>0.35782614000000001</c:v>
                </c:pt>
                <c:pt idx="513">
                  <c:v>0.35783207</c:v>
                </c:pt>
                <c:pt idx="514">
                  <c:v>0.35784072</c:v>
                </c:pt>
                <c:pt idx="515">
                  <c:v>0.35785538</c:v>
                </c:pt>
                <c:pt idx="516">
                  <c:v>0.35814973999999999</c:v>
                </c:pt>
                <c:pt idx="517">
                  <c:v>0.35816874999999998</c:v>
                </c:pt>
                <c:pt idx="518">
                  <c:v>0.35817567</c:v>
                </c:pt>
                <c:pt idx="519">
                  <c:v>0.35818061000000001</c:v>
                </c:pt>
                <c:pt idx="520">
                  <c:v>0.35844281</c:v>
                </c:pt>
                <c:pt idx="521">
                  <c:v>0.35870498000000001</c:v>
                </c:pt>
                <c:pt idx="522">
                  <c:v>0.35871586</c:v>
                </c:pt>
                <c:pt idx="523">
                  <c:v>0.35871950000000002</c:v>
                </c:pt>
                <c:pt idx="524">
                  <c:v>0.35882583000000001</c:v>
                </c:pt>
                <c:pt idx="525">
                  <c:v>0.35883424000000003</c:v>
                </c:pt>
                <c:pt idx="526">
                  <c:v>0.35959711999999999</c:v>
                </c:pt>
                <c:pt idx="527">
                  <c:v>0.36791279999999998</c:v>
                </c:pt>
                <c:pt idx="528">
                  <c:v>0.37088232999999998</c:v>
                </c:pt>
                <c:pt idx="529">
                  <c:v>0.37089142000000003</c:v>
                </c:pt>
                <c:pt idx="530">
                  <c:v>0.37122163000000002</c:v>
                </c:pt>
                <c:pt idx="531">
                  <c:v>0.37141710999999999</c:v>
                </c:pt>
                <c:pt idx="532">
                  <c:v>0.37142593000000002</c:v>
                </c:pt>
                <c:pt idx="533">
                  <c:v>0.37142997999999999</c:v>
                </c:pt>
                <c:pt idx="534">
                  <c:v>0.37143665999999997</c:v>
                </c:pt>
                <c:pt idx="535">
                  <c:v>0.37144047000000002</c:v>
                </c:pt>
                <c:pt idx="536">
                  <c:v>0.37144819000000001</c:v>
                </c:pt>
                <c:pt idx="537">
                  <c:v>0.37146947000000002</c:v>
                </c:pt>
                <c:pt idx="538">
                  <c:v>0.3715232</c:v>
                </c:pt>
                <c:pt idx="539">
                  <c:v>0.37153976999999999</c:v>
                </c:pt>
                <c:pt idx="540">
                  <c:v>0.37161195000000002</c:v>
                </c:pt>
                <c:pt idx="541">
                  <c:v>0.37395978000000002</c:v>
                </c:pt>
                <c:pt idx="542">
                  <c:v>0.37397128000000002</c:v>
                </c:pt>
                <c:pt idx="543">
                  <c:v>0.37399452999999999</c:v>
                </c:pt>
                <c:pt idx="544">
                  <c:v>0.37399950999999998</c:v>
                </c:pt>
                <c:pt idx="545">
                  <c:v>0.37404950999999997</c:v>
                </c:pt>
                <c:pt idx="546">
                  <c:v>0.37412183999999998</c:v>
                </c:pt>
                <c:pt idx="547">
                  <c:v>0.37460389999999999</c:v>
                </c:pt>
                <c:pt idx="548">
                  <c:v>0.374614</c:v>
                </c:pt>
                <c:pt idx="549">
                  <c:v>0.37467655999999999</c:v>
                </c:pt>
                <c:pt idx="550">
                  <c:v>0.37816225999999997</c:v>
                </c:pt>
                <c:pt idx="551">
                  <c:v>0.38071662000000001</c:v>
                </c:pt>
                <c:pt idx="552">
                  <c:v>0.38597289000000001</c:v>
                </c:pt>
                <c:pt idx="553">
                  <c:v>0.38597705999999998</c:v>
                </c:pt>
                <c:pt idx="554">
                  <c:v>0.38598862</c:v>
                </c:pt>
                <c:pt idx="555">
                  <c:v>0.38603242999999998</c:v>
                </c:pt>
                <c:pt idx="556">
                  <c:v>0.38603795000000002</c:v>
                </c:pt>
                <c:pt idx="557">
                  <c:v>0.386042</c:v>
                </c:pt>
                <c:pt idx="558">
                  <c:v>0.38604766000000001</c:v>
                </c:pt>
                <c:pt idx="559">
                  <c:v>0.390623</c:v>
                </c:pt>
                <c:pt idx="560">
                  <c:v>0.39062983000000001</c:v>
                </c:pt>
                <c:pt idx="561">
                  <c:v>0.39067772000000001</c:v>
                </c:pt>
                <c:pt idx="562">
                  <c:v>0.39097421999999998</c:v>
                </c:pt>
                <c:pt idx="563">
                  <c:v>0.39161449999999998</c:v>
                </c:pt>
                <c:pt idx="564">
                  <c:v>0.39162096000000002</c:v>
                </c:pt>
                <c:pt idx="565">
                  <c:v>0.39162332</c:v>
                </c:pt>
                <c:pt idx="566">
                  <c:v>0.39166712999999997</c:v>
                </c:pt>
                <c:pt idx="567">
                  <c:v>0.39173355999999998</c:v>
                </c:pt>
                <c:pt idx="568">
                  <c:v>0.39174214000000002</c:v>
                </c:pt>
                <c:pt idx="569">
                  <c:v>0.39222478999999999</c:v>
                </c:pt>
                <c:pt idx="570">
                  <c:v>0.39223429999999998</c:v>
                </c:pt>
                <c:pt idx="571">
                  <c:v>0.39227283000000002</c:v>
                </c:pt>
                <c:pt idx="572">
                  <c:v>0.39228126000000002</c:v>
                </c:pt>
                <c:pt idx="573">
                  <c:v>0.39228803000000001</c:v>
                </c:pt>
                <c:pt idx="574">
                  <c:v>0.39229735999999998</c:v>
                </c:pt>
                <c:pt idx="575">
                  <c:v>0.39230362000000002</c:v>
                </c:pt>
                <c:pt idx="576">
                  <c:v>0.39410012999999999</c:v>
                </c:pt>
                <c:pt idx="577">
                  <c:v>0.39417803000000001</c:v>
                </c:pt>
                <c:pt idx="578">
                  <c:v>0.39418535999999998</c:v>
                </c:pt>
                <c:pt idx="579">
                  <c:v>0.39425385000000002</c:v>
                </c:pt>
                <c:pt idx="580">
                  <c:v>0.39426115</c:v>
                </c:pt>
                <c:pt idx="581">
                  <c:v>0.39427972</c:v>
                </c:pt>
                <c:pt idx="582">
                  <c:v>0.39428680999999999</c:v>
                </c:pt>
                <c:pt idx="583">
                  <c:v>0.39437159999999999</c:v>
                </c:pt>
                <c:pt idx="584">
                  <c:v>0.39437854</c:v>
                </c:pt>
                <c:pt idx="585">
                  <c:v>0.39454386000000002</c:v>
                </c:pt>
                <c:pt idx="586">
                  <c:v>0.39455032000000001</c:v>
                </c:pt>
                <c:pt idx="587">
                  <c:v>0.39489004</c:v>
                </c:pt>
                <c:pt idx="588">
                  <c:v>0.39522737000000002</c:v>
                </c:pt>
                <c:pt idx="589">
                  <c:v>0.39535337999999998</c:v>
                </c:pt>
                <c:pt idx="590">
                  <c:v>0.3954531</c:v>
                </c:pt>
                <c:pt idx="591">
                  <c:v>0.39547935000000001</c:v>
                </c:pt>
                <c:pt idx="592">
                  <c:v>0.39726675</c:v>
                </c:pt>
                <c:pt idx="593">
                  <c:v>0.39727241000000002</c:v>
                </c:pt>
                <c:pt idx="594">
                  <c:v>0.39733260999999997</c:v>
                </c:pt>
                <c:pt idx="595">
                  <c:v>0.39734270999999999</c:v>
                </c:pt>
                <c:pt idx="596">
                  <c:v>0.39738332999999998</c:v>
                </c:pt>
                <c:pt idx="597">
                  <c:v>0.39872607999999998</c:v>
                </c:pt>
                <c:pt idx="598">
                  <c:v>0.39873346999999998</c:v>
                </c:pt>
                <c:pt idx="599">
                  <c:v>0.39890489000000001</c:v>
                </c:pt>
                <c:pt idx="600">
                  <c:v>0.39900913999999998</c:v>
                </c:pt>
                <c:pt idx="601">
                  <c:v>0.39901829</c:v>
                </c:pt>
                <c:pt idx="602">
                  <c:v>0.39902467000000003</c:v>
                </c:pt>
                <c:pt idx="603">
                  <c:v>0.3990283</c:v>
                </c:pt>
                <c:pt idx="604">
                  <c:v>0.39928573000000001</c:v>
                </c:pt>
                <c:pt idx="605">
                  <c:v>0.39939949000000002</c:v>
                </c:pt>
                <c:pt idx="606">
                  <c:v>0.39940953000000001</c:v>
                </c:pt>
                <c:pt idx="607">
                  <c:v>0.39942589000000001</c:v>
                </c:pt>
                <c:pt idx="608">
                  <c:v>0.39943319999999999</c:v>
                </c:pt>
                <c:pt idx="609">
                  <c:v>0.39945659</c:v>
                </c:pt>
                <c:pt idx="610">
                  <c:v>0.39959656999999998</c:v>
                </c:pt>
                <c:pt idx="611">
                  <c:v>0.40152121000000002</c:v>
                </c:pt>
                <c:pt idx="612">
                  <c:v>0.40152448000000002</c:v>
                </c:pt>
                <c:pt idx="613">
                  <c:v>0.40157130000000002</c:v>
                </c:pt>
                <c:pt idx="614">
                  <c:v>0.401586</c:v>
                </c:pt>
                <c:pt idx="615">
                  <c:v>0.40163341000000002</c:v>
                </c:pt>
                <c:pt idx="616">
                  <c:v>0.40168023000000003</c:v>
                </c:pt>
                <c:pt idx="617">
                  <c:v>0.40208959999999999</c:v>
                </c:pt>
                <c:pt idx="618">
                  <c:v>0.40222415</c:v>
                </c:pt>
                <c:pt idx="619">
                  <c:v>0.40249792000000001</c:v>
                </c:pt>
                <c:pt idx="620">
                  <c:v>0.40250960000000002</c:v>
                </c:pt>
                <c:pt idx="621">
                  <c:v>0.40254151999999999</c:v>
                </c:pt>
                <c:pt idx="622">
                  <c:v>0.40767937999999998</c:v>
                </c:pt>
                <c:pt idx="623">
                  <c:v>0.40771011000000001</c:v>
                </c:pt>
                <c:pt idx="624">
                  <c:v>0.40778186999999999</c:v>
                </c:pt>
                <c:pt idx="625">
                  <c:v>0.40789428</c:v>
                </c:pt>
                <c:pt idx="626">
                  <c:v>0.40830177000000001</c:v>
                </c:pt>
                <c:pt idx="627">
                  <c:v>0.40830751999999998</c:v>
                </c:pt>
                <c:pt idx="628">
                  <c:v>0.40832206999999998</c:v>
                </c:pt>
                <c:pt idx="629">
                  <c:v>0.40862506999999998</c:v>
                </c:pt>
                <c:pt idx="630">
                  <c:v>0.41305658000000001</c:v>
                </c:pt>
                <c:pt idx="631">
                  <c:v>0.41305967999999998</c:v>
                </c:pt>
                <c:pt idx="632">
                  <c:v>0.41308779000000001</c:v>
                </c:pt>
                <c:pt idx="633">
                  <c:v>0.41325309999999998</c:v>
                </c:pt>
                <c:pt idx="634">
                  <c:v>0.41344625000000002</c:v>
                </c:pt>
                <c:pt idx="635">
                  <c:v>0.413746</c:v>
                </c:pt>
                <c:pt idx="636">
                  <c:v>0.41379958</c:v>
                </c:pt>
                <c:pt idx="637">
                  <c:v>0.41385328999999998</c:v>
                </c:pt>
                <c:pt idx="638">
                  <c:v>0.41406724</c:v>
                </c:pt>
                <c:pt idx="639">
                  <c:v>0.41432780000000002</c:v>
                </c:pt>
                <c:pt idx="640">
                  <c:v>0.41467990999999998</c:v>
                </c:pt>
                <c:pt idx="641">
                  <c:v>0.41481581000000001</c:v>
                </c:pt>
                <c:pt idx="642">
                  <c:v>0.41495806000000002</c:v>
                </c:pt>
                <c:pt idx="643">
                  <c:v>0.41496687999999998</c:v>
                </c:pt>
                <c:pt idx="644">
                  <c:v>0.41954222000000002</c:v>
                </c:pt>
                <c:pt idx="645">
                  <c:v>0.41955083999999998</c:v>
                </c:pt>
                <c:pt idx="646">
                  <c:v>0.41996324000000002</c:v>
                </c:pt>
                <c:pt idx="647">
                  <c:v>0.42004448</c:v>
                </c:pt>
                <c:pt idx="648">
                  <c:v>0.42005821999999998</c:v>
                </c:pt>
                <c:pt idx="649">
                  <c:v>0.42006632999999999</c:v>
                </c:pt>
                <c:pt idx="650">
                  <c:v>0.42027052999999998</c:v>
                </c:pt>
                <c:pt idx="651">
                  <c:v>0.42038488000000002</c:v>
                </c:pt>
                <c:pt idx="652">
                  <c:v>0.42043324999999998</c:v>
                </c:pt>
                <c:pt idx="653">
                  <c:v>0.42043798999999998</c:v>
                </c:pt>
                <c:pt idx="654">
                  <c:v>0.42048102999999998</c:v>
                </c:pt>
                <c:pt idx="655">
                  <c:v>0.42081036999999999</c:v>
                </c:pt>
                <c:pt idx="656">
                  <c:v>0.42082202000000002</c:v>
                </c:pt>
                <c:pt idx="657">
                  <c:v>0.42086109999999999</c:v>
                </c:pt>
                <c:pt idx="658">
                  <c:v>0.42086839999999998</c:v>
                </c:pt>
                <c:pt idx="659">
                  <c:v>0.42116362000000002</c:v>
                </c:pt>
                <c:pt idx="660">
                  <c:v>0.42117601999999998</c:v>
                </c:pt>
                <c:pt idx="661">
                  <c:v>0.42118832</c:v>
                </c:pt>
                <c:pt idx="662">
                  <c:v>0.42121597999999999</c:v>
                </c:pt>
                <c:pt idx="663">
                  <c:v>0.42122671</c:v>
                </c:pt>
                <c:pt idx="664">
                  <c:v>0.42123532000000002</c:v>
                </c:pt>
                <c:pt idx="665">
                  <c:v>0.42139845999999997</c:v>
                </c:pt>
                <c:pt idx="666">
                  <c:v>0.42140879999999997</c:v>
                </c:pt>
                <c:pt idx="667">
                  <c:v>0.42141258999999998</c:v>
                </c:pt>
                <c:pt idx="668">
                  <c:v>0.42141732999999998</c:v>
                </c:pt>
                <c:pt idx="669">
                  <c:v>0.42351800000000001</c:v>
                </c:pt>
                <c:pt idx="670">
                  <c:v>0.42352550999999999</c:v>
                </c:pt>
                <c:pt idx="671">
                  <c:v>0.42376533</c:v>
                </c:pt>
                <c:pt idx="672">
                  <c:v>0.42380044</c:v>
                </c:pt>
                <c:pt idx="673">
                  <c:v>0.42381412000000002</c:v>
                </c:pt>
                <c:pt idx="674">
                  <c:v>0.42386066999999999</c:v>
                </c:pt>
                <c:pt idx="675">
                  <c:v>0.42388743000000001</c:v>
                </c:pt>
                <c:pt idx="676">
                  <c:v>0.4239057</c:v>
                </c:pt>
                <c:pt idx="677">
                  <c:v>0.42399611999999998</c:v>
                </c:pt>
                <c:pt idx="678">
                  <c:v>0.42415649</c:v>
                </c:pt>
                <c:pt idx="679">
                  <c:v>0.42431960000000002</c:v>
                </c:pt>
                <c:pt idx="680">
                  <c:v>0.42436570000000001</c:v>
                </c:pt>
                <c:pt idx="681">
                  <c:v>0.42437583000000001</c:v>
                </c:pt>
                <c:pt idx="682">
                  <c:v>0.42438427000000001</c:v>
                </c:pt>
                <c:pt idx="683">
                  <c:v>0.42439175000000001</c:v>
                </c:pt>
                <c:pt idx="684">
                  <c:v>0.42442565999999998</c:v>
                </c:pt>
                <c:pt idx="685">
                  <c:v>0.42443520000000001</c:v>
                </c:pt>
                <c:pt idx="686">
                  <c:v>0.42446869999999998</c:v>
                </c:pt>
                <c:pt idx="687">
                  <c:v>0.42449310000000001</c:v>
                </c:pt>
                <c:pt idx="688">
                  <c:v>0.42449587999999999</c:v>
                </c:pt>
                <c:pt idx="689">
                  <c:v>0.42641264000000001</c:v>
                </c:pt>
                <c:pt idx="690">
                  <c:v>0.42661147999999999</c:v>
                </c:pt>
                <c:pt idx="691">
                  <c:v>0.42695635999999998</c:v>
                </c:pt>
                <c:pt idx="692">
                  <c:v>0.42695930999999998</c:v>
                </c:pt>
                <c:pt idx="693">
                  <c:v>0.42697798999999997</c:v>
                </c:pt>
                <c:pt idx="694">
                  <c:v>0.42698711</c:v>
                </c:pt>
                <c:pt idx="695">
                  <c:v>0.42703795</c:v>
                </c:pt>
                <c:pt idx="696">
                  <c:v>0.42704396999999999</c:v>
                </c:pt>
                <c:pt idx="697">
                  <c:v>0.42704769999999997</c:v>
                </c:pt>
                <c:pt idx="698">
                  <c:v>0.42705317999999998</c:v>
                </c:pt>
                <c:pt idx="699">
                  <c:v>0.43028938999999999</c:v>
                </c:pt>
                <c:pt idx="700">
                  <c:v>0.43030584</c:v>
                </c:pt>
                <c:pt idx="701">
                  <c:v>0.43032949999999998</c:v>
                </c:pt>
                <c:pt idx="702">
                  <c:v>0.43033730999999997</c:v>
                </c:pt>
                <c:pt idx="703">
                  <c:v>0.43046865000000001</c:v>
                </c:pt>
                <c:pt idx="704">
                  <c:v>0.43052374999999998</c:v>
                </c:pt>
                <c:pt idx="705">
                  <c:v>0.43054177999999999</c:v>
                </c:pt>
                <c:pt idx="706">
                  <c:v>0.43074762999999999</c:v>
                </c:pt>
                <c:pt idx="707">
                  <c:v>0.43076152000000001</c:v>
                </c:pt>
                <c:pt idx="708">
                  <c:v>0.43076837000000001</c:v>
                </c:pt>
                <c:pt idx="709">
                  <c:v>0.43077474999999998</c:v>
                </c:pt>
                <c:pt idx="710">
                  <c:v>0.43084424999999998</c:v>
                </c:pt>
                <c:pt idx="711">
                  <c:v>0.43085241000000002</c:v>
                </c:pt>
                <c:pt idx="712">
                  <c:v>0.43086532</c:v>
                </c:pt>
                <c:pt idx="713">
                  <c:v>0.43097517000000002</c:v>
                </c:pt>
                <c:pt idx="714">
                  <c:v>0.43098322</c:v>
                </c:pt>
                <c:pt idx="715">
                  <c:v>0.43098986</c:v>
                </c:pt>
                <c:pt idx="716">
                  <c:v>0.43101713000000003</c:v>
                </c:pt>
                <c:pt idx="717">
                  <c:v>0.43102103000000003</c:v>
                </c:pt>
                <c:pt idx="718">
                  <c:v>0.43103752000000001</c:v>
                </c:pt>
                <c:pt idx="719">
                  <c:v>0.43111466999999998</c:v>
                </c:pt>
                <c:pt idx="720">
                  <c:v>0.43112084000000001</c:v>
                </c:pt>
                <c:pt idx="721">
                  <c:v>0.43129346000000002</c:v>
                </c:pt>
                <c:pt idx="722">
                  <c:v>0.43130073000000002</c:v>
                </c:pt>
                <c:pt idx="723">
                  <c:v>0.43130425</c:v>
                </c:pt>
                <c:pt idx="724">
                  <c:v>0.43132727999999998</c:v>
                </c:pt>
                <c:pt idx="725">
                  <c:v>0.43137377999999998</c:v>
                </c:pt>
                <c:pt idx="726">
                  <c:v>0.43153912</c:v>
                </c:pt>
                <c:pt idx="727">
                  <c:v>0.43213147000000002</c:v>
                </c:pt>
                <c:pt idx="728">
                  <c:v>0.43214750000000002</c:v>
                </c:pt>
                <c:pt idx="729">
                  <c:v>0.43215185</c:v>
                </c:pt>
                <c:pt idx="730">
                  <c:v>0.43479984999999999</c:v>
                </c:pt>
                <c:pt idx="731">
                  <c:v>0.43482217000000001</c:v>
                </c:pt>
                <c:pt idx="732">
                  <c:v>0.43483227000000002</c:v>
                </c:pt>
                <c:pt idx="733">
                  <c:v>0.43891196999999998</c:v>
                </c:pt>
                <c:pt idx="734">
                  <c:v>0.43893450000000001</c:v>
                </c:pt>
                <c:pt idx="735">
                  <c:v>0.43893757</c:v>
                </c:pt>
                <c:pt idx="736">
                  <c:v>0.43897268</c:v>
                </c:pt>
                <c:pt idx="737">
                  <c:v>0.43898392000000003</c:v>
                </c:pt>
                <c:pt idx="738">
                  <c:v>0.43907347000000002</c:v>
                </c:pt>
                <c:pt idx="739">
                  <c:v>0.43908414000000001</c:v>
                </c:pt>
                <c:pt idx="740">
                  <c:v>0.43909021999999998</c:v>
                </c:pt>
                <c:pt idx="741">
                  <c:v>0.43910824999999998</c:v>
                </c:pt>
                <c:pt idx="742">
                  <c:v>0.43921557</c:v>
                </c:pt>
                <c:pt idx="743">
                  <c:v>0.43938147999999999</c:v>
                </c:pt>
                <c:pt idx="744">
                  <c:v>0.43965831</c:v>
                </c:pt>
                <c:pt idx="745">
                  <c:v>0.43984589000000002</c:v>
                </c:pt>
                <c:pt idx="746">
                  <c:v>0.44017794999999998</c:v>
                </c:pt>
                <c:pt idx="747">
                  <c:v>0.44018441000000003</c:v>
                </c:pt>
                <c:pt idx="748">
                  <c:v>0.44036513999999999</c:v>
                </c:pt>
                <c:pt idx="749">
                  <c:v>0.44037375000000001</c:v>
                </c:pt>
                <c:pt idx="750">
                  <c:v>0.44037651999999999</c:v>
                </c:pt>
                <c:pt idx="751">
                  <c:v>0.44863728000000003</c:v>
                </c:pt>
                <c:pt idx="752">
                  <c:v>0.44931638000000002</c:v>
                </c:pt>
                <c:pt idx="753">
                  <c:v>0.44932889999999998</c:v>
                </c:pt>
                <c:pt idx="754">
                  <c:v>0.44933656</c:v>
                </c:pt>
                <c:pt idx="755">
                  <c:v>0.44954956000000001</c:v>
                </c:pt>
                <c:pt idx="756">
                  <c:v>0.44956773999999999</c:v>
                </c:pt>
                <c:pt idx="757">
                  <c:v>0.44986718999999997</c:v>
                </c:pt>
                <c:pt idx="758">
                  <c:v>0.44999042</c:v>
                </c:pt>
                <c:pt idx="759">
                  <c:v>0.44999286999999999</c:v>
                </c:pt>
                <c:pt idx="760">
                  <c:v>0.44999525000000001</c:v>
                </c:pt>
                <c:pt idx="761">
                  <c:v>0.44999802</c:v>
                </c:pt>
                <c:pt idx="762">
                  <c:v>0.45000529</c:v>
                </c:pt>
                <c:pt idx="763">
                  <c:v>0.45001556999999998</c:v>
                </c:pt>
                <c:pt idx="764">
                  <c:v>0.45002434000000002</c:v>
                </c:pt>
                <c:pt idx="765">
                  <c:v>0.45005971</c:v>
                </c:pt>
                <c:pt idx="766">
                  <c:v>0.45010119999999998</c:v>
                </c:pt>
                <c:pt idx="767">
                  <c:v>0.45048823999999998</c:v>
                </c:pt>
                <c:pt idx="768">
                  <c:v>0.45067200000000002</c:v>
                </c:pt>
                <c:pt idx="769">
                  <c:v>0.45068692999999999</c:v>
                </c:pt>
                <c:pt idx="770">
                  <c:v>0.45071283000000001</c:v>
                </c:pt>
                <c:pt idx="771">
                  <c:v>0.45103079000000001</c:v>
                </c:pt>
                <c:pt idx="772">
                  <c:v>0.45105996999999998</c:v>
                </c:pt>
                <c:pt idx="773">
                  <c:v>0.45111268999999998</c:v>
                </c:pt>
                <c:pt idx="774">
                  <c:v>0.45126562999999997</c:v>
                </c:pt>
                <c:pt idx="775">
                  <c:v>0.45127436999999998</c:v>
                </c:pt>
                <c:pt idx="776">
                  <c:v>0.45127912999999997</c:v>
                </c:pt>
                <c:pt idx="777">
                  <c:v>0.45149136000000001</c:v>
                </c:pt>
                <c:pt idx="778">
                  <c:v>0.45150325000000002</c:v>
                </c:pt>
                <c:pt idx="779">
                  <c:v>0.45150739000000001</c:v>
                </c:pt>
                <c:pt idx="780">
                  <c:v>0.45151749000000002</c:v>
                </c:pt>
                <c:pt idx="781">
                  <c:v>0.45153186000000001</c:v>
                </c:pt>
                <c:pt idx="782">
                  <c:v>0.45199742999999998</c:v>
                </c:pt>
                <c:pt idx="783">
                  <c:v>0.45206102999999997</c:v>
                </c:pt>
                <c:pt idx="784">
                  <c:v>0.45260233</c:v>
                </c:pt>
                <c:pt idx="785">
                  <c:v>0.45462524999999998</c:v>
                </c:pt>
                <c:pt idx="786">
                  <c:v>0.45467334999999998</c:v>
                </c:pt>
                <c:pt idx="787">
                  <c:v>0.45497805000000002</c:v>
                </c:pt>
                <c:pt idx="788">
                  <c:v>0.45683207999999997</c:v>
                </c:pt>
                <c:pt idx="789">
                  <c:v>0.45684499000000001</c:v>
                </c:pt>
                <c:pt idx="790">
                  <c:v>0.45687675</c:v>
                </c:pt>
                <c:pt idx="791">
                  <c:v>0.46280396000000001</c:v>
                </c:pt>
                <c:pt idx="792">
                  <c:v>0.46281481000000002</c:v>
                </c:pt>
                <c:pt idx="793">
                  <c:v>0.46283689</c:v>
                </c:pt>
                <c:pt idx="794">
                  <c:v>0.46292368</c:v>
                </c:pt>
                <c:pt idx="795">
                  <c:v>0.46299085000000001</c:v>
                </c:pt>
                <c:pt idx="796">
                  <c:v>0.46300416999999999</c:v>
                </c:pt>
                <c:pt idx="797">
                  <c:v>0.46300885000000003</c:v>
                </c:pt>
                <c:pt idx="798">
                  <c:v>0.46302750999999998</c:v>
                </c:pt>
                <c:pt idx="799">
                  <c:v>0.46305345999999997</c:v>
                </c:pt>
                <c:pt idx="800">
                  <c:v>0.463065</c:v>
                </c:pt>
                <c:pt idx="801">
                  <c:v>0.46317386999999999</c:v>
                </c:pt>
                <c:pt idx="802">
                  <c:v>0.46342629000000002</c:v>
                </c:pt>
                <c:pt idx="803">
                  <c:v>0.46343642000000002</c:v>
                </c:pt>
                <c:pt idx="804">
                  <c:v>0.46345401000000003</c:v>
                </c:pt>
                <c:pt idx="805">
                  <c:v>0.46346277000000002</c:v>
                </c:pt>
                <c:pt idx="806">
                  <c:v>0.46346974000000002</c:v>
                </c:pt>
                <c:pt idx="807">
                  <c:v>0.46347918999999999</c:v>
                </c:pt>
                <c:pt idx="808">
                  <c:v>0.46350738000000002</c:v>
                </c:pt>
                <c:pt idx="809">
                  <c:v>0.46364048000000002</c:v>
                </c:pt>
                <c:pt idx="810">
                  <c:v>0.46365148</c:v>
                </c:pt>
                <c:pt idx="811">
                  <c:v>0.46368884999999999</c:v>
                </c:pt>
                <c:pt idx="812">
                  <c:v>0.46371561</c:v>
                </c:pt>
                <c:pt idx="813">
                  <c:v>0.46372485000000002</c:v>
                </c:pt>
                <c:pt idx="814">
                  <c:v>0.46373889000000001</c:v>
                </c:pt>
                <c:pt idx="815">
                  <c:v>0.46374758999999999</c:v>
                </c:pt>
                <c:pt idx="816">
                  <c:v>0.46375674</c:v>
                </c:pt>
                <c:pt idx="817">
                  <c:v>0.46376252000000001</c:v>
                </c:pt>
                <c:pt idx="818">
                  <c:v>0.46764040000000001</c:v>
                </c:pt>
                <c:pt idx="819">
                  <c:v>0.46764439000000002</c:v>
                </c:pt>
                <c:pt idx="820">
                  <c:v>0.47202813999999998</c:v>
                </c:pt>
                <c:pt idx="821">
                  <c:v>0.47203561999999999</c:v>
                </c:pt>
                <c:pt idx="822">
                  <c:v>0.47447552999999998</c:v>
                </c:pt>
                <c:pt idx="823">
                  <c:v>0.47467198999999999</c:v>
                </c:pt>
                <c:pt idx="824">
                  <c:v>0.47471580000000002</c:v>
                </c:pt>
                <c:pt idx="825">
                  <c:v>0.47681530999999999</c:v>
                </c:pt>
                <c:pt idx="826">
                  <c:v>0.47682381000000001</c:v>
                </c:pt>
                <c:pt idx="827">
                  <c:v>0.47682548000000002</c:v>
                </c:pt>
                <c:pt idx="828">
                  <c:v>0.47712070000000001</c:v>
                </c:pt>
                <c:pt idx="829">
                  <c:v>0.48175605999999999</c:v>
                </c:pt>
                <c:pt idx="830">
                  <c:v>0.48370995999999999</c:v>
                </c:pt>
                <c:pt idx="831">
                  <c:v>0.48372954000000001</c:v>
                </c:pt>
                <c:pt idx="832">
                  <c:v>0.48373505</c:v>
                </c:pt>
                <c:pt idx="833">
                  <c:v>0.48374420000000001</c:v>
                </c:pt>
                <c:pt idx="834">
                  <c:v>0.48390332000000003</c:v>
                </c:pt>
                <c:pt idx="835">
                  <c:v>0.48390523000000002</c:v>
                </c:pt>
                <c:pt idx="836">
                  <c:v>0.49665281</c:v>
                </c:pt>
                <c:pt idx="837">
                  <c:v>0.49692711000000001</c:v>
                </c:pt>
                <c:pt idx="838">
                  <c:v>0.49711174000000002</c:v>
                </c:pt>
                <c:pt idx="839">
                  <c:v>0.49716749999999998</c:v>
                </c:pt>
                <c:pt idx="840">
                  <c:v>0.49717653000000001</c:v>
                </c:pt>
                <c:pt idx="841">
                  <c:v>0.49718359000000001</c:v>
                </c:pt>
                <c:pt idx="842">
                  <c:v>0.49718666</c:v>
                </c:pt>
                <c:pt idx="843">
                  <c:v>0.49719514999999997</c:v>
                </c:pt>
                <c:pt idx="844">
                  <c:v>0.49737689000000002</c:v>
                </c:pt>
                <c:pt idx="845">
                  <c:v>0.49739053999999999</c:v>
                </c:pt>
                <c:pt idx="846">
                  <c:v>0.4981235</c:v>
                </c:pt>
                <c:pt idx="847">
                  <c:v>0.50043314999999999</c:v>
                </c:pt>
                <c:pt idx="848">
                  <c:v>0.50044118999999998</c:v>
                </c:pt>
                <c:pt idx="849">
                  <c:v>0.50094061999999995</c:v>
                </c:pt>
                <c:pt idx="850">
                  <c:v>0.50094830999999995</c:v>
                </c:pt>
                <c:pt idx="851">
                  <c:v>0.50100641999999995</c:v>
                </c:pt>
                <c:pt idx="852">
                  <c:v>0.50109946999999999</c:v>
                </c:pt>
                <c:pt idx="853">
                  <c:v>0.50112586999999997</c:v>
                </c:pt>
                <c:pt idx="854">
                  <c:v>0.50576257999999996</c:v>
                </c:pt>
                <c:pt idx="855">
                  <c:v>0.50798224999999997</c:v>
                </c:pt>
                <c:pt idx="856">
                  <c:v>0.51415169000000005</c:v>
                </c:pt>
                <c:pt idx="857">
                  <c:v>0.51422572</c:v>
                </c:pt>
                <c:pt idx="858">
                  <c:v>0.51438050999999996</c:v>
                </c:pt>
                <c:pt idx="859">
                  <c:v>0.51453525</c:v>
                </c:pt>
                <c:pt idx="860">
                  <c:v>0.51459348000000005</c:v>
                </c:pt>
                <c:pt idx="861">
                  <c:v>0.51460320000000004</c:v>
                </c:pt>
                <c:pt idx="862">
                  <c:v>0.51461351</c:v>
                </c:pt>
                <c:pt idx="863">
                  <c:v>0.51495438999999998</c:v>
                </c:pt>
                <c:pt idx="864">
                  <c:v>0.51495855999999995</c:v>
                </c:pt>
                <c:pt idx="865">
                  <c:v>0.51989149999999995</c:v>
                </c:pt>
                <c:pt idx="866">
                  <c:v>0.51993537000000001</c:v>
                </c:pt>
                <c:pt idx="867">
                  <c:v>0.51994348000000001</c:v>
                </c:pt>
                <c:pt idx="868">
                  <c:v>0.51998407000000002</c:v>
                </c:pt>
                <c:pt idx="869">
                  <c:v>0.52007150999999996</c:v>
                </c:pt>
                <c:pt idx="870">
                  <c:v>0.52018087999999996</c:v>
                </c:pt>
                <c:pt idx="871">
                  <c:v>0.52040154000000005</c:v>
                </c:pt>
                <c:pt idx="872">
                  <c:v>0.52062869000000001</c:v>
                </c:pt>
                <c:pt idx="873">
                  <c:v>0.52062993999999996</c:v>
                </c:pt>
                <c:pt idx="874">
                  <c:v>0.52064752999999997</c:v>
                </c:pt>
                <c:pt idx="875">
                  <c:v>0.52198314999999995</c:v>
                </c:pt>
                <c:pt idx="876">
                  <c:v>0.52199578000000002</c:v>
                </c:pt>
                <c:pt idx="877">
                  <c:v>0.52204114000000001</c:v>
                </c:pt>
                <c:pt idx="878">
                  <c:v>0.52217846999999995</c:v>
                </c:pt>
                <c:pt idx="879">
                  <c:v>0.52219777999999994</c:v>
                </c:pt>
                <c:pt idx="880">
                  <c:v>0.52220917</c:v>
                </c:pt>
                <c:pt idx="881">
                  <c:v>0.52223182000000001</c:v>
                </c:pt>
                <c:pt idx="882">
                  <c:v>0.52756250000000005</c:v>
                </c:pt>
                <c:pt idx="883">
                  <c:v>0.52756983000000002</c:v>
                </c:pt>
                <c:pt idx="884">
                  <c:v>0.52792823</c:v>
                </c:pt>
                <c:pt idx="885">
                  <c:v>0.52795029000000004</c:v>
                </c:pt>
                <c:pt idx="886">
                  <c:v>0.52795415999999995</c:v>
                </c:pt>
                <c:pt idx="887">
                  <c:v>0.53063506000000005</c:v>
                </c:pt>
                <c:pt idx="888">
                  <c:v>0.530644</c:v>
                </c:pt>
                <c:pt idx="889">
                  <c:v>0.53102170999999998</c:v>
                </c:pt>
                <c:pt idx="890">
                  <c:v>0.53104370999999995</c:v>
                </c:pt>
                <c:pt idx="891">
                  <c:v>0.53105336000000003</c:v>
                </c:pt>
                <c:pt idx="892">
                  <c:v>0.53113705</c:v>
                </c:pt>
                <c:pt idx="893">
                  <c:v>0.53128737000000004</c:v>
                </c:pt>
                <c:pt idx="894">
                  <c:v>0.53132409000000003</c:v>
                </c:pt>
                <c:pt idx="895">
                  <c:v>0.53133558999999997</c:v>
                </c:pt>
                <c:pt idx="896">
                  <c:v>0.53140472999999999</c:v>
                </c:pt>
                <c:pt idx="897">
                  <c:v>0.53142464</c:v>
                </c:pt>
                <c:pt idx="898">
                  <c:v>0.53143203000000006</c:v>
                </c:pt>
                <c:pt idx="899">
                  <c:v>0.53146254999999998</c:v>
                </c:pt>
                <c:pt idx="900">
                  <c:v>0.53150427</c:v>
                </c:pt>
                <c:pt idx="901">
                  <c:v>0.53158945000000002</c:v>
                </c:pt>
                <c:pt idx="902">
                  <c:v>0.54292315000000002</c:v>
                </c:pt>
                <c:pt idx="903">
                  <c:v>0.54293822999999997</c:v>
                </c:pt>
                <c:pt idx="904">
                  <c:v>0.54296023000000004</c:v>
                </c:pt>
                <c:pt idx="905">
                  <c:v>0.54297066000000005</c:v>
                </c:pt>
                <c:pt idx="906">
                  <c:v>0.54297857999999999</c:v>
                </c:pt>
                <c:pt idx="907">
                  <c:v>0.54483216999999995</c:v>
                </c:pt>
                <c:pt idx="908">
                  <c:v>0.54484098999999997</c:v>
                </c:pt>
                <c:pt idx="909">
                  <c:v>0.54487216000000005</c:v>
                </c:pt>
                <c:pt idx="910">
                  <c:v>0.54492408000000003</c:v>
                </c:pt>
                <c:pt idx="911">
                  <c:v>0.54493104999999997</c:v>
                </c:pt>
                <c:pt idx="912">
                  <c:v>0.54493396999999999</c:v>
                </c:pt>
                <c:pt idx="913">
                  <c:v>0.54511935</c:v>
                </c:pt>
                <c:pt idx="914">
                  <c:v>0.55481117999999996</c:v>
                </c:pt>
                <c:pt idx="915">
                  <c:v>0.55530595999999999</c:v>
                </c:pt>
                <c:pt idx="916">
                  <c:v>0.55532466999999996</c:v>
                </c:pt>
                <c:pt idx="917">
                  <c:v>0.55533272</c:v>
                </c:pt>
                <c:pt idx="918">
                  <c:v>0.55549358999999998</c:v>
                </c:pt>
                <c:pt idx="919">
                  <c:v>0.55677414000000003</c:v>
                </c:pt>
                <c:pt idx="920">
                  <c:v>0.55681795000000001</c:v>
                </c:pt>
                <c:pt idx="921">
                  <c:v>0.55687666000000002</c:v>
                </c:pt>
                <c:pt idx="922">
                  <c:v>0.55687797000000006</c:v>
                </c:pt>
                <c:pt idx="923">
                  <c:v>0.55696385999999998</c:v>
                </c:pt>
                <c:pt idx="924">
                  <c:v>0.56008124000000004</c:v>
                </c:pt>
                <c:pt idx="925">
                  <c:v>0.56009423999999997</c:v>
                </c:pt>
                <c:pt idx="926">
                  <c:v>0.56024337000000002</c:v>
                </c:pt>
                <c:pt idx="927">
                  <c:v>0.56029039999999997</c:v>
                </c:pt>
                <c:pt idx="928">
                  <c:v>0.56032956</c:v>
                </c:pt>
                <c:pt idx="929">
                  <c:v>0.56033206000000002</c:v>
                </c:pt>
                <c:pt idx="930">
                  <c:v>0.56896429999999998</c:v>
                </c:pt>
                <c:pt idx="931">
                  <c:v>0.5689708</c:v>
                </c:pt>
                <c:pt idx="932">
                  <c:v>0.57325059</c:v>
                </c:pt>
                <c:pt idx="933">
                  <c:v>0.57364976000000001</c:v>
                </c:pt>
                <c:pt idx="934">
                  <c:v>0.58122229999999997</c:v>
                </c:pt>
                <c:pt idx="935">
                  <c:v>0.58141648999999995</c:v>
                </c:pt>
                <c:pt idx="936">
                  <c:v>0.58629339999999996</c:v>
                </c:pt>
                <c:pt idx="937">
                  <c:v>0.59330075999999998</c:v>
                </c:pt>
                <c:pt idx="938">
                  <c:v>0.59331166999999996</c:v>
                </c:pt>
                <c:pt idx="939">
                  <c:v>0.59331697000000005</c:v>
                </c:pt>
                <c:pt idx="940">
                  <c:v>0.59349704000000003</c:v>
                </c:pt>
                <c:pt idx="941">
                  <c:v>0.59351145999999999</c:v>
                </c:pt>
                <c:pt idx="942">
                  <c:v>0.59354298999999999</c:v>
                </c:pt>
                <c:pt idx="943">
                  <c:v>0.59469156999999995</c:v>
                </c:pt>
                <c:pt idx="944">
                  <c:v>0.59471249999999998</c:v>
                </c:pt>
                <c:pt idx="945">
                  <c:v>0.59473836000000002</c:v>
                </c:pt>
                <c:pt idx="946">
                  <c:v>0.59490496000000004</c:v>
                </c:pt>
                <c:pt idx="947">
                  <c:v>0.59493923000000004</c:v>
                </c:pt>
                <c:pt idx="948">
                  <c:v>0.59494561000000001</c:v>
                </c:pt>
                <c:pt idx="949">
                  <c:v>0.59499329000000001</c:v>
                </c:pt>
                <c:pt idx="950">
                  <c:v>0.59521371000000001</c:v>
                </c:pt>
                <c:pt idx="951">
                  <c:v>0.59619367000000001</c:v>
                </c:pt>
                <c:pt idx="952">
                  <c:v>0.5978694</c:v>
                </c:pt>
                <c:pt idx="953">
                  <c:v>0.60041909999999998</c:v>
                </c:pt>
                <c:pt idx="954">
                  <c:v>0.60052042999999999</c:v>
                </c:pt>
                <c:pt idx="955">
                  <c:v>0.60070336000000002</c:v>
                </c:pt>
                <c:pt idx="956">
                  <c:v>0.60071898000000001</c:v>
                </c:pt>
                <c:pt idx="957">
                  <c:v>0.60584223000000004</c:v>
                </c:pt>
                <c:pt idx="958">
                  <c:v>0.60586202</c:v>
                </c:pt>
                <c:pt idx="959">
                  <c:v>0.60587042999999996</c:v>
                </c:pt>
                <c:pt idx="960">
                  <c:v>0.60615068999999999</c:v>
                </c:pt>
                <c:pt idx="961">
                  <c:v>0.60631144000000003</c:v>
                </c:pt>
                <c:pt idx="962">
                  <c:v>0.60643446000000001</c:v>
                </c:pt>
                <c:pt idx="963">
                  <c:v>0.60644876999999997</c:v>
                </c:pt>
                <c:pt idx="964">
                  <c:v>0.60683547999999998</c:v>
                </c:pt>
                <c:pt idx="965">
                  <c:v>0.60686105000000001</c:v>
                </c:pt>
                <c:pt idx="966">
                  <c:v>0.60710662999999998</c:v>
                </c:pt>
                <c:pt idx="967">
                  <c:v>0.60716641000000005</c:v>
                </c:pt>
                <c:pt idx="968">
                  <c:v>0.60729080000000002</c:v>
                </c:pt>
                <c:pt idx="969">
                  <c:v>0.60734259999999995</c:v>
                </c:pt>
                <c:pt idx="970">
                  <c:v>0.60789514</c:v>
                </c:pt>
                <c:pt idx="971">
                  <c:v>0.60810112999999999</c:v>
                </c:pt>
                <c:pt idx="972">
                  <c:v>0.60850029999999999</c:v>
                </c:pt>
                <c:pt idx="973">
                  <c:v>0.60854839999999999</c:v>
                </c:pt>
                <c:pt idx="974">
                  <c:v>0.60855347000000004</c:v>
                </c:pt>
                <c:pt idx="975">
                  <c:v>0.60879284</c:v>
                </c:pt>
                <c:pt idx="976">
                  <c:v>0.60882270000000005</c:v>
                </c:pt>
                <c:pt idx="977">
                  <c:v>0.60886675000000001</c:v>
                </c:pt>
                <c:pt idx="978">
                  <c:v>0.60908222000000001</c:v>
                </c:pt>
                <c:pt idx="979">
                  <c:v>0.60908519999999999</c:v>
                </c:pt>
                <c:pt idx="980">
                  <c:v>0.60909533999999999</c:v>
                </c:pt>
                <c:pt idx="981">
                  <c:v>0.60910498999999996</c:v>
                </c:pt>
                <c:pt idx="982">
                  <c:v>0.60915344999999999</c:v>
                </c:pt>
                <c:pt idx="983">
                  <c:v>0.60917252</c:v>
                </c:pt>
                <c:pt idx="984">
                  <c:v>0.60917281999999995</c:v>
                </c:pt>
                <c:pt idx="985">
                  <c:v>0.60926824999999996</c:v>
                </c:pt>
                <c:pt idx="986">
                  <c:v>0.60928035000000003</c:v>
                </c:pt>
                <c:pt idx="987">
                  <c:v>0.60938983999999996</c:v>
                </c:pt>
                <c:pt idx="988">
                  <c:v>0.60963540999999999</c:v>
                </c:pt>
                <c:pt idx="989">
                  <c:v>0.61525375000000004</c:v>
                </c:pt>
                <c:pt idx="990">
                  <c:v>0.61549193000000002</c:v>
                </c:pt>
                <c:pt idx="991">
                  <c:v>0.61551690000000003</c:v>
                </c:pt>
                <c:pt idx="992">
                  <c:v>0.61552012</c:v>
                </c:pt>
                <c:pt idx="993">
                  <c:v>0.61587811000000003</c:v>
                </c:pt>
                <c:pt idx="994">
                  <c:v>0.61588323</c:v>
                </c:pt>
                <c:pt idx="995">
                  <c:v>0.62015419999999999</c:v>
                </c:pt>
                <c:pt idx="996">
                  <c:v>0.62016547</c:v>
                </c:pt>
                <c:pt idx="997">
                  <c:v>0.62016737</c:v>
                </c:pt>
                <c:pt idx="998">
                  <c:v>0.62020934000000005</c:v>
                </c:pt>
                <c:pt idx="999">
                  <c:v>0.62183540999999998</c:v>
                </c:pt>
                <c:pt idx="1000">
                  <c:v>0.62201834</c:v>
                </c:pt>
                <c:pt idx="1001">
                  <c:v>0.62218099999999998</c:v>
                </c:pt>
                <c:pt idx="1002">
                  <c:v>0.62238044000000003</c:v>
                </c:pt>
                <c:pt idx="1003">
                  <c:v>0.62238537999999999</c:v>
                </c:pt>
                <c:pt idx="1004">
                  <c:v>0.62256597999999996</c:v>
                </c:pt>
                <c:pt idx="1005">
                  <c:v>0.62269532999999999</c:v>
                </c:pt>
                <c:pt idx="1006">
                  <c:v>0.62299389000000005</c:v>
                </c:pt>
                <c:pt idx="1007">
                  <c:v>0.62304956</c:v>
                </c:pt>
                <c:pt idx="1008">
                  <c:v>0.62308847999999994</c:v>
                </c:pt>
                <c:pt idx="1009">
                  <c:v>0.62310588</c:v>
                </c:pt>
                <c:pt idx="1010">
                  <c:v>0.62329698</c:v>
                </c:pt>
                <c:pt idx="1011">
                  <c:v>0.62333274000000005</c:v>
                </c:pt>
                <c:pt idx="1012">
                  <c:v>0.62338746</c:v>
                </c:pt>
                <c:pt idx="1013">
                  <c:v>0.62340808000000003</c:v>
                </c:pt>
                <c:pt idx="1014">
                  <c:v>0.62423521000000004</c:v>
                </c:pt>
                <c:pt idx="1015">
                  <c:v>0.62426161999999996</c:v>
                </c:pt>
                <c:pt idx="1016">
                  <c:v>0.62439465999999999</c:v>
                </c:pt>
                <c:pt idx="1017">
                  <c:v>0.62613337999999996</c:v>
                </c:pt>
                <c:pt idx="1018">
                  <c:v>0.62615597000000001</c:v>
                </c:pt>
                <c:pt idx="1019">
                  <c:v>0.62616455999999998</c:v>
                </c:pt>
                <c:pt idx="1020">
                  <c:v>0.62630469</c:v>
                </c:pt>
                <c:pt idx="1021">
                  <c:v>0.62632167000000005</c:v>
                </c:pt>
                <c:pt idx="1022">
                  <c:v>0.62641484000000003</c:v>
                </c:pt>
                <c:pt idx="1023">
                  <c:v>0.62696737000000002</c:v>
                </c:pt>
                <c:pt idx="1024">
                  <c:v>0.62710524000000001</c:v>
                </c:pt>
                <c:pt idx="1025">
                  <c:v>0.62716103000000001</c:v>
                </c:pt>
                <c:pt idx="1026">
                  <c:v>0.62716556000000001</c:v>
                </c:pt>
                <c:pt idx="1027">
                  <c:v>0.62717080000000003</c:v>
                </c:pt>
                <c:pt idx="1028">
                  <c:v>0.62718837999999999</c:v>
                </c:pt>
                <c:pt idx="1029">
                  <c:v>0.62731700999999995</c:v>
                </c:pt>
                <c:pt idx="1030">
                  <c:v>0.62768024</c:v>
                </c:pt>
                <c:pt idx="1031">
                  <c:v>0.62791622000000002</c:v>
                </c:pt>
                <c:pt idx="1032">
                  <c:v>0.62792718000000003</c:v>
                </c:pt>
                <c:pt idx="1033">
                  <c:v>0.62795352999999998</c:v>
                </c:pt>
                <c:pt idx="1034">
                  <c:v>0.63018041999999996</c:v>
                </c:pt>
                <c:pt idx="1035">
                  <c:v>0.63032955000000002</c:v>
                </c:pt>
                <c:pt idx="1036">
                  <c:v>0.63034098999999999</c:v>
                </c:pt>
                <c:pt idx="1037">
                  <c:v>0.63050169</c:v>
                </c:pt>
                <c:pt idx="1038">
                  <c:v>0.63055861000000002</c:v>
                </c:pt>
                <c:pt idx="1039">
                  <c:v>0.63056129000000005</c:v>
                </c:pt>
                <c:pt idx="1040">
                  <c:v>0.63057231999999996</c:v>
                </c:pt>
                <c:pt idx="1041">
                  <c:v>0.63059567999999999</c:v>
                </c:pt>
                <c:pt idx="1042">
                  <c:v>0.63065779</c:v>
                </c:pt>
                <c:pt idx="1043">
                  <c:v>0.63068676000000001</c:v>
                </c:pt>
                <c:pt idx="1044">
                  <c:v>0.6323278</c:v>
                </c:pt>
                <c:pt idx="1045">
                  <c:v>0.63236981999999997</c:v>
                </c:pt>
                <c:pt idx="1046">
                  <c:v>0.63237863999999999</c:v>
                </c:pt>
                <c:pt idx="1047">
                  <c:v>0.63238375999999996</c:v>
                </c:pt>
                <c:pt idx="1048">
                  <c:v>0.63238740000000004</c:v>
                </c:pt>
                <c:pt idx="1049">
                  <c:v>0.6324147</c:v>
                </c:pt>
                <c:pt idx="1050">
                  <c:v>0.63242871000000001</c:v>
                </c:pt>
                <c:pt idx="1051">
                  <c:v>0.63244741999999998</c:v>
                </c:pt>
                <c:pt idx="1052">
                  <c:v>0.63252973999999995</c:v>
                </c:pt>
                <c:pt idx="1053">
                  <c:v>0.63255375999999996</c:v>
                </c:pt>
                <c:pt idx="1054">
                  <c:v>0.63305741999999998</c:v>
                </c:pt>
                <c:pt idx="1055">
                  <c:v>0.63308059999999999</c:v>
                </c:pt>
                <c:pt idx="1056">
                  <c:v>0.63322997000000003</c:v>
                </c:pt>
                <c:pt idx="1057">
                  <c:v>0.63331926000000005</c:v>
                </c:pt>
                <c:pt idx="1058">
                  <c:v>0.63364028999999999</c:v>
                </c:pt>
                <c:pt idx="1059">
                  <c:v>0.63367282999999996</c:v>
                </c:pt>
                <c:pt idx="1060">
                  <c:v>0.63367951</c:v>
                </c:pt>
                <c:pt idx="1061">
                  <c:v>0.63368148000000002</c:v>
                </c:pt>
                <c:pt idx="1062">
                  <c:v>0.63368517000000002</c:v>
                </c:pt>
                <c:pt idx="1063">
                  <c:v>0.63368762000000001</c:v>
                </c:pt>
                <c:pt idx="1064">
                  <c:v>0.63632834000000005</c:v>
                </c:pt>
                <c:pt idx="1065">
                  <c:v>0.63752949000000003</c:v>
                </c:pt>
                <c:pt idx="1066">
                  <c:v>0.63846612000000003</c:v>
                </c:pt>
                <c:pt idx="1067">
                  <c:v>0.63870411999999999</c:v>
                </c:pt>
                <c:pt idx="1068">
                  <c:v>0.63874847000000001</c:v>
                </c:pt>
                <c:pt idx="1069">
                  <c:v>0.63911890999999998</c:v>
                </c:pt>
                <c:pt idx="1070">
                  <c:v>0.63912212999999995</c:v>
                </c:pt>
                <c:pt idx="1071">
                  <c:v>0.63912480999999999</c:v>
                </c:pt>
                <c:pt idx="1072">
                  <c:v>0.63917219999999997</c:v>
                </c:pt>
                <c:pt idx="1073">
                  <c:v>0.63917369000000002</c:v>
                </c:pt>
                <c:pt idx="1074">
                  <c:v>0.63918417999999999</c:v>
                </c:pt>
                <c:pt idx="1075">
                  <c:v>0.64533830000000003</c:v>
                </c:pt>
                <c:pt idx="1076">
                  <c:v>0.64583206000000004</c:v>
                </c:pt>
                <c:pt idx="1077">
                  <c:v>0.64607429999999999</c:v>
                </c:pt>
                <c:pt idx="1078">
                  <c:v>0.64609795999999997</c:v>
                </c:pt>
                <c:pt idx="1079">
                  <c:v>0.64614349999999998</c:v>
                </c:pt>
                <c:pt idx="1080">
                  <c:v>0.64615982999999999</c:v>
                </c:pt>
                <c:pt idx="1081">
                  <c:v>0.64900314999999997</c:v>
                </c:pt>
                <c:pt idx="1082">
                  <c:v>0.64900661000000004</c:v>
                </c:pt>
                <c:pt idx="1083">
                  <c:v>0.64925838000000002</c:v>
                </c:pt>
                <c:pt idx="1084">
                  <c:v>0.64963775999999995</c:v>
                </c:pt>
                <c:pt idx="1085">
                  <c:v>0.64999622000000001</c:v>
                </c:pt>
                <c:pt idx="1086">
                  <c:v>0.64999848999999998</c:v>
                </c:pt>
                <c:pt idx="1087">
                  <c:v>0.65003334999999995</c:v>
                </c:pt>
                <c:pt idx="1088">
                  <c:v>0.65145266000000002</c:v>
                </c:pt>
                <c:pt idx="1089">
                  <c:v>0.65146267000000002</c:v>
                </c:pt>
                <c:pt idx="1090">
                  <c:v>0.65146928999999998</c:v>
                </c:pt>
                <c:pt idx="1091">
                  <c:v>0.65160393999999999</c:v>
                </c:pt>
                <c:pt idx="1092">
                  <c:v>0.65165322999999997</c:v>
                </c:pt>
                <c:pt idx="1093">
                  <c:v>0.65169454000000004</c:v>
                </c:pt>
                <c:pt idx="1094">
                  <c:v>0.65182382000000005</c:v>
                </c:pt>
                <c:pt idx="1095">
                  <c:v>0.65184653000000004</c:v>
                </c:pt>
                <c:pt idx="1096">
                  <c:v>0.65188979999999996</c:v>
                </c:pt>
                <c:pt idx="1097">
                  <c:v>0.65202218000000001</c:v>
                </c:pt>
                <c:pt idx="1098">
                  <c:v>0.65211235999999995</c:v>
                </c:pt>
                <c:pt idx="1099">
                  <c:v>0.65213352000000002</c:v>
                </c:pt>
                <c:pt idx="1100">
                  <c:v>0.65227252000000002</c:v>
                </c:pt>
                <c:pt idx="1101">
                  <c:v>0.65240299999999996</c:v>
                </c:pt>
                <c:pt idx="1102">
                  <c:v>0.65240717000000004</c:v>
                </c:pt>
                <c:pt idx="1103">
                  <c:v>0.65243465</c:v>
                </c:pt>
                <c:pt idx="1104">
                  <c:v>0.65246057999999996</c:v>
                </c:pt>
                <c:pt idx="1105">
                  <c:v>0.6525436</c:v>
                </c:pt>
                <c:pt idx="1106">
                  <c:v>0.65255099999999999</c:v>
                </c:pt>
                <c:pt idx="1107">
                  <c:v>0.65279352999999996</c:v>
                </c:pt>
                <c:pt idx="1108">
                  <c:v>0.65325111000000002</c:v>
                </c:pt>
                <c:pt idx="1109">
                  <c:v>0.65538430000000003</c:v>
                </c:pt>
                <c:pt idx="1110">
                  <c:v>0.65565538000000001</c:v>
                </c:pt>
                <c:pt idx="1111">
                  <c:v>0.65739530000000002</c:v>
                </c:pt>
                <c:pt idx="1112">
                  <c:v>0.65741419999999995</c:v>
                </c:pt>
                <c:pt idx="1113">
                  <c:v>0.65805446999999995</c:v>
                </c:pt>
                <c:pt idx="1114">
                  <c:v>0.65806489999999995</c:v>
                </c:pt>
                <c:pt idx="1115">
                  <c:v>0.65815800000000002</c:v>
                </c:pt>
                <c:pt idx="1116">
                  <c:v>0.65832102000000003</c:v>
                </c:pt>
                <c:pt idx="1117">
                  <c:v>0.65866606999999999</c:v>
                </c:pt>
                <c:pt idx="1118">
                  <c:v>0.65879308999999997</c:v>
                </c:pt>
                <c:pt idx="1119">
                  <c:v>0.66659206000000004</c:v>
                </c:pt>
                <c:pt idx="1120">
                  <c:v>0.66666919000000002</c:v>
                </c:pt>
                <c:pt idx="1121">
                  <c:v>0.66673958</c:v>
                </c:pt>
                <c:pt idx="1122">
                  <c:v>0.66710650999999999</c:v>
                </c:pt>
                <c:pt idx="1123">
                  <c:v>0.66714406000000004</c:v>
                </c:pt>
                <c:pt idx="1124">
                  <c:v>0.66903818000000004</c:v>
                </c:pt>
                <c:pt idx="1125">
                  <c:v>0.66907072000000001</c:v>
                </c:pt>
                <c:pt idx="1126">
                  <c:v>0.6706472</c:v>
                </c:pt>
                <c:pt idx="1127">
                  <c:v>0.67071943999999994</c:v>
                </c:pt>
                <c:pt idx="1128">
                  <c:v>0.67101639999999996</c:v>
                </c:pt>
                <c:pt idx="1129">
                  <c:v>0.67104982999999996</c:v>
                </c:pt>
                <c:pt idx="1130">
                  <c:v>0.67107123000000002</c:v>
                </c:pt>
                <c:pt idx="1131">
                  <c:v>0.67107492999999996</c:v>
                </c:pt>
                <c:pt idx="1132">
                  <c:v>0.67109883000000004</c:v>
                </c:pt>
                <c:pt idx="1133">
                  <c:v>0.67118840999999996</c:v>
                </c:pt>
                <c:pt idx="1134">
                  <c:v>0.67124486000000005</c:v>
                </c:pt>
                <c:pt idx="1135">
                  <c:v>0.67125486999999995</c:v>
                </c:pt>
                <c:pt idx="1136">
                  <c:v>0.67130429000000003</c:v>
                </c:pt>
                <c:pt idx="1137">
                  <c:v>0.67304127999999996</c:v>
                </c:pt>
                <c:pt idx="1138">
                  <c:v>0.67311233000000004</c:v>
                </c:pt>
                <c:pt idx="1139">
                  <c:v>0.67325323999999998</c:v>
                </c:pt>
                <c:pt idx="1140">
                  <c:v>0.67339044999999997</c:v>
                </c:pt>
                <c:pt idx="1141">
                  <c:v>0.67345153999999996</c:v>
                </c:pt>
                <c:pt idx="1142">
                  <c:v>0.67367392999999998</c:v>
                </c:pt>
                <c:pt idx="1143">
                  <c:v>0.67367774000000002</c:v>
                </c:pt>
                <c:pt idx="1144">
                  <c:v>0.67405236000000002</c:v>
                </c:pt>
                <c:pt idx="1145">
                  <c:v>0.67441927999999995</c:v>
                </c:pt>
                <c:pt idx="1146">
                  <c:v>0.67748582000000002</c:v>
                </c:pt>
                <c:pt idx="1147">
                  <c:v>0.67761981000000004</c:v>
                </c:pt>
                <c:pt idx="1148">
                  <c:v>0.67767328000000004</c:v>
                </c:pt>
                <c:pt idx="1149">
                  <c:v>0.67768127</c:v>
                </c:pt>
                <c:pt idx="1150">
                  <c:v>0.67814350000000001</c:v>
                </c:pt>
                <c:pt idx="1151">
                  <c:v>0.67856388999999995</c:v>
                </c:pt>
                <c:pt idx="1152">
                  <c:v>0.67859208999999998</c:v>
                </c:pt>
                <c:pt idx="1153">
                  <c:v>0.67864572999999995</c:v>
                </c:pt>
                <c:pt idx="1154">
                  <c:v>0.67865454999999997</c:v>
                </c:pt>
                <c:pt idx="1155">
                  <c:v>0.67874389999999996</c:v>
                </c:pt>
                <c:pt idx="1156">
                  <c:v>0.67878240000000001</c:v>
                </c:pt>
                <c:pt idx="1157">
                  <c:v>0.67878645999999998</c:v>
                </c:pt>
                <c:pt idx="1158">
                  <c:v>0.67886639000000004</c:v>
                </c:pt>
                <c:pt idx="1159">
                  <c:v>0.67890494999999995</c:v>
                </c:pt>
                <c:pt idx="1160">
                  <c:v>0.67899239</c:v>
                </c:pt>
                <c:pt idx="1161">
                  <c:v>0.67902786000000004</c:v>
                </c:pt>
                <c:pt idx="1162">
                  <c:v>0.67907989000000002</c:v>
                </c:pt>
                <c:pt idx="1163">
                  <c:v>0.68575578999999998</c:v>
                </c:pt>
                <c:pt idx="1164">
                  <c:v>0.68580114999999997</c:v>
                </c:pt>
                <c:pt idx="1165">
                  <c:v>0.68622141999999997</c:v>
                </c:pt>
                <c:pt idx="1166">
                  <c:v>0.68976194000000002</c:v>
                </c:pt>
                <c:pt idx="1167">
                  <c:v>0.68991177999999997</c:v>
                </c:pt>
                <c:pt idx="1168">
                  <c:v>0.68993013999999997</c:v>
                </c:pt>
                <c:pt idx="1169">
                  <c:v>0.69205379</c:v>
                </c:pt>
                <c:pt idx="1170">
                  <c:v>0.69207591000000002</c:v>
                </c:pt>
                <c:pt idx="1171">
                  <c:v>0.69222843999999994</c:v>
                </c:pt>
                <c:pt idx="1172">
                  <c:v>0.69225787999999999</c:v>
                </c:pt>
                <c:pt idx="1173">
                  <c:v>0.69243860000000002</c:v>
                </c:pt>
                <c:pt idx="1174">
                  <c:v>0.69246518999999995</c:v>
                </c:pt>
                <c:pt idx="1175">
                  <c:v>0.69248675999999998</c:v>
                </c:pt>
                <c:pt idx="1176">
                  <c:v>0.69249212999999998</c:v>
                </c:pt>
                <c:pt idx="1177">
                  <c:v>0.69251536999999996</c:v>
                </c:pt>
                <c:pt idx="1178">
                  <c:v>0.69251794</c:v>
                </c:pt>
                <c:pt idx="1179">
                  <c:v>0.69254315</c:v>
                </c:pt>
                <c:pt idx="1180">
                  <c:v>0.69255434999999999</c:v>
                </c:pt>
                <c:pt idx="1181">
                  <c:v>0.69279038999999998</c:v>
                </c:pt>
                <c:pt idx="1182">
                  <c:v>0.70199460000000002</c:v>
                </c:pt>
                <c:pt idx="1183">
                  <c:v>0.70277261999999996</c:v>
                </c:pt>
                <c:pt idx="1184">
                  <c:v>0.70477504000000002</c:v>
                </c:pt>
                <c:pt idx="1185">
                  <c:v>0.70478158999999996</c:v>
                </c:pt>
                <c:pt idx="1186">
                  <c:v>0.70483077000000005</c:v>
                </c:pt>
                <c:pt idx="1187">
                  <c:v>0.70491331999999995</c:v>
                </c:pt>
                <c:pt idx="1188">
                  <c:v>0.70510088999999998</c:v>
                </c:pt>
                <c:pt idx="1189">
                  <c:v>0.70555192</c:v>
                </c:pt>
                <c:pt idx="1190">
                  <c:v>0.70555758000000002</c:v>
                </c:pt>
                <c:pt idx="1191">
                  <c:v>0.70607275000000003</c:v>
                </c:pt>
                <c:pt idx="1192">
                  <c:v>0.70607518999999996</c:v>
                </c:pt>
                <c:pt idx="1193">
                  <c:v>0.71250486000000002</c:v>
                </c:pt>
                <c:pt idx="1194">
                  <c:v>0.71250771999999996</c:v>
                </c:pt>
                <c:pt idx="1195">
                  <c:v>0.71251070000000005</c:v>
                </c:pt>
                <c:pt idx="1196">
                  <c:v>0.71256858000000001</c:v>
                </c:pt>
                <c:pt idx="1197">
                  <c:v>0.71304482000000002</c:v>
                </c:pt>
                <c:pt idx="1198">
                  <c:v>0.71365100000000004</c:v>
                </c:pt>
                <c:pt idx="1199">
                  <c:v>0.71429551000000002</c:v>
                </c:pt>
                <c:pt idx="1200">
                  <c:v>0.71440554000000001</c:v>
                </c:pt>
                <c:pt idx="1201">
                  <c:v>0.71443760000000001</c:v>
                </c:pt>
                <c:pt idx="1202">
                  <c:v>0.71444339000000001</c:v>
                </c:pt>
                <c:pt idx="1203">
                  <c:v>0.72090816000000002</c:v>
                </c:pt>
                <c:pt idx="1204">
                  <c:v>0.72103088999999998</c:v>
                </c:pt>
                <c:pt idx="1205">
                  <c:v>0.72105419999999998</c:v>
                </c:pt>
                <c:pt idx="1206">
                  <c:v>0.72113048999999996</c:v>
                </c:pt>
                <c:pt idx="1207">
                  <c:v>0.72540534000000001</c:v>
                </c:pt>
                <c:pt idx="1208">
                  <c:v>0.7254737</c:v>
                </c:pt>
                <c:pt idx="1209">
                  <c:v>0.72550523</c:v>
                </c:pt>
                <c:pt idx="1210">
                  <c:v>0.72555970999999997</c:v>
                </c:pt>
                <c:pt idx="1211">
                  <c:v>0.72560948000000003</c:v>
                </c:pt>
                <c:pt idx="1212">
                  <c:v>0.73156947000000005</c:v>
                </c:pt>
                <c:pt idx="1213">
                  <c:v>0.73157309999999998</c:v>
                </c:pt>
                <c:pt idx="1214">
                  <c:v>0.73158800999999996</c:v>
                </c:pt>
                <c:pt idx="1215">
                  <c:v>0.73161160999999997</c:v>
                </c:pt>
                <c:pt idx="1216">
                  <c:v>0.73164916000000002</c:v>
                </c:pt>
                <c:pt idx="1217">
                  <c:v>0.73181706999999996</c:v>
                </c:pt>
                <c:pt idx="1218">
                  <c:v>0.73193699000000001</c:v>
                </c:pt>
                <c:pt idx="1219">
                  <c:v>0.73194026999999995</c:v>
                </c:pt>
                <c:pt idx="1220">
                  <c:v>0.73202031999999995</c:v>
                </c:pt>
                <c:pt idx="1221">
                  <c:v>0.73204665999999996</c:v>
                </c:pt>
                <c:pt idx="1222">
                  <c:v>0.73238468000000001</c:v>
                </c:pt>
                <c:pt idx="1223">
                  <c:v>0.73279262000000001</c:v>
                </c:pt>
                <c:pt idx="1224">
                  <c:v>0.73279749999999999</c:v>
                </c:pt>
                <c:pt idx="1225">
                  <c:v>0.73305832999999998</c:v>
                </c:pt>
                <c:pt idx="1226">
                  <c:v>0.73306674000000005</c:v>
                </c:pt>
                <c:pt idx="1227">
                  <c:v>0.73307328999999999</c:v>
                </c:pt>
                <c:pt idx="1228">
                  <c:v>0.73310344999999999</c:v>
                </c:pt>
                <c:pt idx="1229">
                  <c:v>0.73310690999999994</c:v>
                </c:pt>
                <c:pt idx="1230">
                  <c:v>0.73312080000000002</c:v>
                </c:pt>
                <c:pt idx="1231">
                  <c:v>0.73313421000000001</c:v>
                </c:pt>
                <c:pt idx="1232">
                  <c:v>0.73316192999999996</c:v>
                </c:pt>
                <c:pt idx="1233">
                  <c:v>0.73316568000000004</c:v>
                </c:pt>
                <c:pt idx="1234">
                  <c:v>0.73316842000000004</c:v>
                </c:pt>
                <c:pt idx="1235">
                  <c:v>0.73318338000000005</c:v>
                </c:pt>
                <c:pt idx="1236">
                  <c:v>0.73394722000000001</c:v>
                </c:pt>
                <c:pt idx="1237">
                  <c:v>0.73397743999999998</c:v>
                </c:pt>
                <c:pt idx="1238">
                  <c:v>0.73398613999999995</c:v>
                </c:pt>
                <c:pt idx="1239">
                  <c:v>0.73516691000000001</c:v>
                </c:pt>
                <c:pt idx="1240">
                  <c:v>0.73517357999999999</c:v>
                </c:pt>
                <c:pt idx="1241">
                  <c:v>0.73519175999999997</c:v>
                </c:pt>
                <c:pt idx="1242">
                  <c:v>0.73576695000000003</c:v>
                </c:pt>
                <c:pt idx="1243">
                  <c:v>0.73964470999999998</c:v>
                </c:pt>
                <c:pt idx="1244">
                  <c:v>0.73965466000000002</c:v>
                </c:pt>
                <c:pt idx="1245">
                  <c:v>0.73966831</c:v>
                </c:pt>
                <c:pt idx="1246">
                  <c:v>0.73978447999999997</c:v>
                </c:pt>
                <c:pt idx="1247">
                  <c:v>0.73978865000000005</c:v>
                </c:pt>
                <c:pt idx="1248">
                  <c:v>0.73981129999999995</c:v>
                </c:pt>
                <c:pt idx="1249">
                  <c:v>0.73982501000000001</c:v>
                </c:pt>
                <c:pt idx="1250">
                  <c:v>0.74002796000000004</c:v>
                </c:pt>
                <c:pt idx="1251">
                  <c:v>0.74361270999999995</c:v>
                </c:pt>
                <c:pt idx="1252">
                  <c:v>0.74392044999999996</c:v>
                </c:pt>
                <c:pt idx="1253">
                  <c:v>0.74392307000000002</c:v>
                </c:pt>
                <c:pt idx="1254">
                  <c:v>0.74625372999999995</c:v>
                </c:pt>
                <c:pt idx="1255">
                  <c:v>0.74626338000000003</c:v>
                </c:pt>
                <c:pt idx="1256">
                  <c:v>0.74634522000000003</c:v>
                </c:pt>
                <c:pt idx="1257">
                  <c:v>0.74635291000000004</c:v>
                </c:pt>
                <c:pt idx="1258">
                  <c:v>0.74639648000000003</c:v>
                </c:pt>
                <c:pt idx="1259">
                  <c:v>0.74639887000000005</c:v>
                </c:pt>
                <c:pt idx="1260">
                  <c:v>0.74643718999999997</c:v>
                </c:pt>
                <c:pt idx="1261">
                  <c:v>0.74644363000000002</c:v>
                </c:pt>
                <c:pt idx="1262">
                  <c:v>0.74650793999999998</c:v>
                </c:pt>
                <c:pt idx="1263">
                  <c:v>0.74651086</c:v>
                </c:pt>
                <c:pt idx="1264">
                  <c:v>0.74657910999999999</c:v>
                </c:pt>
                <c:pt idx="1265">
                  <c:v>0.74687225000000002</c:v>
                </c:pt>
                <c:pt idx="1266">
                  <c:v>0.75455832</c:v>
                </c:pt>
                <c:pt idx="1267">
                  <c:v>0.75465172999999997</c:v>
                </c:pt>
                <c:pt idx="1268">
                  <c:v>0.75558442000000003</c:v>
                </c:pt>
                <c:pt idx="1269">
                  <c:v>0.75574355999999998</c:v>
                </c:pt>
                <c:pt idx="1270">
                  <c:v>0.75577313000000002</c:v>
                </c:pt>
                <c:pt idx="1271">
                  <c:v>0.75582837999999997</c:v>
                </c:pt>
                <c:pt idx="1272">
                  <c:v>0.75886363000000001</c:v>
                </c:pt>
                <c:pt idx="1273">
                  <c:v>0.75886595000000001</c:v>
                </c:pt>
                <c:pt idx="1274">
                  <c:v>0.75892084999999998</c:v>
                </c:pt>
                <c:pt idx="1275">
                  <c:v>0.75906180999999995</c:v>
                </c:pt>
                <c:pt idx="1276">
                  <c:v>0.75921088000000003</c:v>
                </c:pt>
                <c:pt idx="1277">
                  <c:v>0.75928538999999995</c:v>
                </c:pt>
                <c:pt idx="1278">
                  <c:v>0.75936598</c:v>
                </c:pt>
                <c:pt idx="1279">
                  <c:v>0.75942421000000004</c:v>
                </c:pt>
                <c:pt idx="1280">
                  <c:v>0.75942743000000001</c:v>
                </c:pt>
                <c:pt idx="1281">
                  <c:v>0.75944626000000004</c:v>
                </c:pt>
                <c:pt idx="1282">
                  <c:v>0.75963539000000002</c:v>
                </c:pt>
                <c:pt idx="1283">
                  <c:v>0.76413357000000004</c:v>
                </c:pt>
                <c:pt idx="1284">
                  <c:v>0.76575415999999996</c:v>
                </c:pt>
                <c:pt idx="1285">
                  <c:v>0.76580656000000003</c:v>
                </c:pt>
                <c:pt idx="1286">
                  <c:v>0.76616799999999996</c:v>
                </c:pt>
                <c:pt idx="1287">
                  <c:v>0.76629650999999999</c:v>
                </c:pt>
                <c:pt idx="1288">
                  <c:v>0.76630240999999999</c:v>
                </c:pt>
                <c:pt idx="1289">
                  <c:v>0.76631760999999998</c:v>
                </c:pt>
                <c:pt idx="1290">
                  <c:v>0.76632458000000003</c:v>
                </c:pt>
                <c:pt idx="1291">
                  <c:v>0.76634948999999997</c:v>
                </c:pt>
                <c:pt idx="1292">
                  <c:v>0.76653366999999994</c:v>
                </c:pt>
                <c:pt idx="1293">
                  <c:v>0.76666898000000006</c:v>
                </c:pt>
                <c:pt idx="1294">
                  <c:v>0.76670647000000003</c:v>
                </c:pt>
                <c:pt idx="1295">
                  <c:v>0.77109605000000003</c:v>
                </c:pt>
                <c:pt idx="1296">
                  <c:v>0.77113783000000002</c:v>
                </c:pt>
                <c:pt idx="1297">
                  <c:v>0.77124309999999996</c:v>
                </c:pt>
                <c:pt idx="1298">
                  <c:v>0.77128302999999998</c:v>
                </c:pt>
                <c:pt idx="1299">
                  <c:v>0.77149003999999999</c:v>
                </c:pt>
                <c:pt idx="1300">
                  <c:v>0.77154285</c:v>
                </c:pt>
                <c:pt idx="1301">
                  <c:v>0.77161126999999996</c:v>
                </c:pt>
                <c:pt idx="1302">
                  <c:v>0.77161561999999995</c:v>
                </c:pt>
                <c:pt idx="1303">
                  <c:v>0.77164102000000001</c:v>
                </c:pt>
                <c:pt idx="1304">
                  <c:v>0.77450812000000002</c:v>
                </c:pt>
                <c:pt idx="1305">
                  <c:v>0.77462244000000002</c:v>
                </c:pt>
                <c:pt idx="1306">
                  <c:v>0.77464144999999995</c:v>
                </c:pt>
                <c:pt idx="1307">
                  <c:v>0.77464907999999999</c:v>
                </c:pt>
                <c:pt idx="1308">
                  <c:v>0.77482605000000004</c:v>
                </c:pt>
                <c:pt idx="1309">
                  <c:v>0.77489315999999997</c:v>
                </c:pt>
                <c:pt idx="1310">
                  <c:v>0.77489971999999996</c:v>
                </c:pt>
                <c:pt idx="1311">
                  <c:v>0.77524101999999995</c:v>
                </c:pt>
                <c:pt idx="1312">
                  <c:v>0.77880609000000001</c:v>
                </c:pt>
                <c:pt idx="1313">
                  <c:v>0.77899121999999998</c:v>
                </c:pt>
                <c:pt idx="1314">
                  <c:v>0.77901571999999997</c:v>
                </c:pt>
                <c:pt idx="1315">
                  <c:v>0.77933240000000004</c:v>
                </c:pt>
                <c:pt idx="1316">
                  <c:v>0.77959721999999998</c:v>
                </c:pt>
                <c:pt idx="1317">
                  <c:v>0.78223794999999996</c:v>
                </c:pt>
                <c:pt idx="1318">
                  <c:v>0.78231430000000002</c:v>
                </c:pt>
                <c:pt idx="1319">
                  <c:v>0.78236300000000003</c:v>
                </c:pt>
                <c:pt idx="1320">
                  <c:v>0.78237027000000003</c:v>
                </c:pt>
                <c:pt idx="1321">
                  <c:v>0.78253633</c:v>
                </c:pt>
                <c:pt idx="1322">
                  <c:v>0.78305966000000005</c:v>
                </c:pt>
                <c:pt idx="1323">
                  <c:v>0.79273408999999995</c:v>
                </c:pt>
                <c:pt idx="1324">
                  <c:v>0.79276764</c:v>
                </c:pt>
                <c:pt idx="1325">
                  <c:v>0.79281259000000004</c:v>
                </c:pt>
                <c:pt idx="1326">
                  <c:v>0.79682112000000005</c:v>
                </c:pt>
                <c:pt idx="1327">
                  <c:v>0.79683398999999999</c:v>
                </c:pt>
                <c:pt idx="1328">
                  <c:v>0.79703634999999995</c:v>
                </c:pt>
                <c:pt idx="1329">
                  <c:v>0.79735422</c:v>
                </c:pt>
                <c:pt idx="1330">
                  <c:v>0.79747747999999996</c:v>
                </c:pt>
                <c:pt idx="1331">
                  <c:v>0.7975198</c:v>
                </c:pt>
                <c:pt idx="1332">
                  <c:v>0.80334169</c:v>
                </c:pt>
                <c:pt idx="1333">
                  <c:v>0.80334395000000003</c:v>
                </c:pt>
                <c:pt idx="1334">
                  <c:v>0.80379473999999995</c:v>
                </c:pt>
                <c:pt idx="1335">
                  <c:v>0.8037976</c:v>
                </c:pt>
                <c:pt idx="1336">
                  <c:v>0.80487841000000004</c:v>
                </c:pt>
                <c:pt idx="1337">
                  <c:v>0.80489761000000004</c:v>
                </c:pt>
                <c:pt idx="1338">
                  <c:v>0.80497479000000005</c:v>
                </c:pt>
                <c:pt idx="1339">
                  <c:v>0.80497640000000004</c:v>
                </c:pt>
                <c:pt idx="1340">
                  <c:v>0.80516732000000002</c:v>
                </c:pt>
                <c:pt idx="1341">
                  <c:v>0.80531061000000004</c:v>
                </c:pt>
                <c:pt idx="1342">
                  <c:v>0.80724651000000003</c:v>
                </c:pt>
                <c:pt idx="1343">
                  <c:v>0.80726743000000001</c:v>
                </c:pt>
                <c:pt idx="1344">
                  <c:v>0.80727309000000003</c:v>
                </c:pt>
                <c:pt idx="1345">
                  <c:v>0.80877971999999998</c:v>
                </c:pt>
                <c:pt idx="1346">
                  <c:v>0.80882346999999999</c:v>
                </c:pt>
                <c:pt idx="1347">
                  <c:v>0.80882496000000004</c:v>
                </c:pt>
                <c:pt idx="1348">
                  <c:v>0.82318407000000005</c:v>
                </c:pt>
                <c:pt idx="1349">
                  <c:v>0.82342254999999998</c:v>
                </c:pt>
                <c:pt idx="1350">
                  <c:v>0.82343482999999995</c:v>
                </c:pt>
                <c:pt idx="1351">
                  <c:v>0.82348113999999994</c:v>
                </c:pt>
                <c:pt idx="1352">
                  <c:v>0.82349706</c:v>
                </c:pt>
                <c:pt idx="1353">
                  <c:v>0.82350171000000005</c:v>
                </c:pt>
                <c:pt idx="1354">
                  <c:v>0.82352780999999997</c:v>
                </c:pt>
                <c:pt idx="1355">
                  <c:v>0.82353145000000005</c:v>
                </c:pt>
                <c:pt idx="1356">
                  <c:v>0.82550078999999998</c:v>
                </c:pt>
                <c:pt idx="1357">
                  <c:v>0.82556909000000001</c:v>
                </c:pt>
                <c:pt idx="1358">
                  <c:v>0.82567685999999996</c:v>
                </c:pt>
                <c:pt idx="1359">
                  <c:v>0.82570261</c:v>
                </c:pt>
                <c:pt idx="1360">
                  <c:v>0.82573812999999996</c:v>
                </c:pt>
                <c:pt idx="1361">
                  <c:v>0.82574844000000003</c:v>
                </c:pt>
                <c:pt idx="1362">
                  <c:v>0.83031337999999999</c:v>
                </c:pt>
                <c:pt idx="1363">
                  <c:v>0.83581907</c:v>
                </c:pt>
                <c:pt idx="1364">
                  <c:v>0.83588028000000003</c:v>
                </c:pt>
                <c:pt idx="1365">
                  <c:v>0.83612191999999996</c:v>
                </c:pt>
                <c:pt idx="1366">
                  <c:v>0.83627461999999997</c:v>
                </c:pt>
                <c:pt idx="1367">
                  <c:v>0.83628606999999999</c:v>
                </c:pt>
                <c:pt idx="1368">
                  <c:v>0.83639507999999996</c:v>
                </c:pt>
                <c:pt idx="1369">
                  <c:v>0.83645891999999999</c:v>
                </c:pt>
                <c:pt idx="1370">
                  <c:v>0.83671910000000005</c:v>
                </c:pt>
                <c:pt idx="1371">
                  <c:v>0.83683717000000002</c:v>
                </c:pt>
                <c:pt idx="1372">
                  <c:v>0.83887427999999997</c:v>
                </c:pt>
                <c:pt idx="1373">
                  <c:v>0.84122068000000005</c:v>
                </c:pt>
                <c:pt idx="1374">
                  <c:v>0.84124469999999996</c:v>
                </c:pt>
                <c:pt idx="1375">
                  <c:v>0.84137039999999996</c:v>
                </c:pt>
                <c:pt idx="1376">
                  <c:v>0.8414064</c:v>
                </c:pt>
                <c:pt idx="1377">
                  <c:v>0.84306133000000005</c:v>
                </c:pt>
                <c:pt idx="1378">
                  <c:v>0.84312748999999998</c:v>
                </c:pt>
                <c:pt idx="1379">
                  <c:v>0.84315686999999995</c:v>
                </c:pt>
                <c:pt idx="1380">
                  <c:v>0.84329449999999995</c:v>
                </c:pt>
                <c:pt idx="1381">
                  <c:v>0.84329730000000003</c:v>
                </c:pt>
                <c:pt idx="1382">
                  <c:v>0.84348977000000003</c:v>
                </c:pt>
                <c:pt idx="1383">
                  <c:v>0.84663193999999997</c:v>
                </c:pt>
                <c:pt idx="1384">
                  <c:v>0.84668392000000003</c:v>
                </c:pt>
                <c:pt idx="1385">
                  <c:v>0.84671837000000005</c:v>
                </c:pt>
                <c:pt idx="1386">
                  <c:v>0.84672873999999998</c:v>
                </c:pt>
                <c:pt idx="1387">
                  <c:v>0.84704970999999996</c:v>
                </c:pt>
                <c:pt idx="1388">
                  <c:v>0.84708517999999999</c:v>
                </c:pt>
                <c:pt idx="1389">
                  <c:v>0.84727359000000002</c:v>
                </c:pt>
                <c:pt idx="1390">
                  <c:v>0.84745735</c:v>
                </c:pt>
                <c:pt idx="1391">
                  <c:v>0.84748113000000003</c:v>
                </c:pt>
                <c:pt idx="1392">
                  <c:v>0.84749585000000005</c:v>
                </c:pt>
                <c:pt idx="1393">
                  <c:v>0.84765177999999997</c:v>
                </c:pt>
                <c:pt idx="1394">
                  <c:v>0.84776812999999995</c:v>
                </c:pt>
                <c:pt idx="1395">
                  <c:v>0.84826683999999997</c:v>
                </c:pt>
                <c:pt idx="1396">
                  <c:v>0.84828490000000001</c:v>
                </c:pt>
                <c:pt idx="1397">
                  <c:v>0.84830958000000001</c:v>
                </c:pt>
                <c:pt idx="1398">
                  <c:v>0.84837359000000001</c:v>
                </c:pt>
                <c:pt idx="1399">
                  <c:v>0.84861629999999999</c:v>
                </c:pt>
                <c:pt idx="1400">
                  <c:v>0.84965544999999998</c:v>
                </c:pt>
                <c:pt idx="1401">
                  <c:v>0.84965736000000003</c:v>
                </c:pt>
                <c:pt idx="1402">
                  <c:v>0.84967482000000005</c:v>
                </c:pt>
                <c:pt idx="1403">
                  <c:v>0.84967691000000001</c:v>
                </c:pt>
                <c:pt idx="1404">
                  <c:v>0.84972309999999995</c:v>
                </c:pt>
                <c:pt idx="1405">
                  <c:v>0.84976107000000001</c:v>
                </c:pt>
                <c:pt idx="1406">
                  <c:v>0.85009915000000003</c:v>
                </c:pt>
                <c:pt idx="1407">
                  <c:v>0.85013687999999998</c:v>
                </c:pt>
                <c:pt idx="1408">
                  <c:v>0.85050946000000005</c:v>
                </c:pt>
                <c:pt idx="1409">
                  <c:v>0.85052132999999996</c:v>
                </c:pt>
                <c:pt idx="1410">
                  <c:v>0.85052501999999996</c:v>
                </c:pt>
                <c:pt idx="1411">
                  <c:v>0.85058509999999998</c:v>
                </c:pt>
                <c:pt idx="1412">
                  <c:v>0.85072285000000003</c:v>
                </c:pt>
                <c:pt idx="1413">
                  <c:v>0.85653013</c:v>
                </c:pt>
                <c:pt idx="1414">
                  <c:v>0.85665595999999999</c:v>
                </c:pt>
                <c:pt idx="1415">
                  <c:v>0.85683155</c:v>
                </c:pt>
                <c:pt idx="1416">
                  <c:v>0.85689192999999997</c:v>
                </c:pt>
                <c:pt idx="1417">
                  <c:v>0.85692440999999997</c:v>
                </c:pt>
                <c:pt idx="1418">
                  <c:v>0.85699301999999999</c:v>
                </c:pt>
                <c:pt idx="1419">
                  <c:v>0.85888885999999998</c:v>
                </c:pt>
                <c:pt idx="1420">
                  <c:v>0.86005204999999996</c:v>
                </c:pt>
                <c:pt idx="1421">
                  <c:v>0.86017889000000003</c:v>
                </c:pt>
                <c:pt idx="1422">
                  <c:v>0.86030465</c:v>
                </c:pt>
                <c:pt idx="1423">
                  <c:v>0.86033565000000001</c:v>
                </c:pt>
                <c:pt idx="1424">
                  <c:v>0.86039317000000004</c:v>
                </c:pt>
                <c:pt idx="1425">
                  <c:v>0.86055696000000004</c:v>
                </c:pt>
                <c:pt idx="1426">
                  <c:v>0.86055934000000001</c:v>
                </c:pt>
                <c:pt idx="1427">
                  <c:v>0.86327416000000001</c:v>
                </c:pt>
                <c:pt idx="1428">
                  <c:v>0.86331462999999997</c:v>
                </c:pt>
                <c:pt idx="1429">
                  <c:v>0.86343300000000001</c:v>
                </c:pt>
                <c:pt idx="1430">
                  <c:v>0.86353689</c:v>
                </c:pt>
                <c:pt idx="1431">
                  <c:v>0.86356080000000002</c:v>
                </c:pt>
                <c:pt idx="1432">
                  <c:v>0.86363559999999995</c:v>
                </c:pt>
                <c:pt idx="1433">
                  <c:v>0.86364644999999995</c:v>
                </c:pt>
                <c:pt idx="1434">
                  <c:v>0.86370539999999996</c:v>
                </c:pt>
                <c:pt idx="1435">
                  <c:v>0.86374766000000003</c:v>
                </c:pt>
                <c:pt idx="1436">
                  <c:v>0.86385893999999996</c:v>
                </c:pt>
                <c:pt idx="1437">
                  <c:v>0.86395478000000003</c:v>
                </c:pt>
                <c:pt idx="1438">
                  <c:v>0.86410271999999999</c:v>
                </c:pt>
                <c:pt idx="1439">
                  <c:v>0.86410474999999998</c:v>
                </c:pt>
                <c:pt idx="1440">
                  <c:v>0.86470776999999999</c:v>
                </c:pt>
                <c:pt idx="1441">
                  <c:v>0.86471580999999997</c:v>
                </c:pt>
                <c:pt idx="1442">
                  <c:v>0.86476182999999995</c:v>
                </c:pt>
                <c:pt idx="1443">
                  <c:v>0.86482703999999999</c:v>
                </c:pt>
                <c:pt idx="1444">
                  <c:v>0.86495440999999995</c:v>
                </c:pt>
                <c:pt idx="1445">
                  <c:v>0.86496329000000005</c:v>
                </c:pt>
                <c:pt idx="1446">
                  <c:v>0.86496943000000004</c:v>
                </c:pt>
                <c:pt idx="1447">
                  <c:v>0.86511832</c:v>
                </c:pt>
                <c:pt idx="1448">
                  <c:v>0.86535161999999999</c:v>
                </c:pt>
                <c:pt idx="1449">
                  <c:v>0.86552662000000002</c:v>
                </c:pt>
                <c:pt idx="1450">
                  <c:v>0.86552768999999996</c:v>
                </c:pt>
                <c:pt idx="1451">
                  <c:v>0.86561394000000003</c:v>
                </c:pt>
                <c:pt idx="1452">
                  <c:v>0.86561763000000003</c:v>
                </c:pt>
                <c:pt idx="1453">
                  <c:v>0.86566262999999999</c:v>
                </c:pt>
                <c:pt idx="1454">
                  <c:v>0.86573188999999995</c:v>
                </c:pt>
                <c:pt idx="1455">
                  <c:v>0.87300599000000001</c:v>
                </c:pt>
                <c:pt idx="1456">
                  <c:v>0.87310516999999999</c:v>
                </c:pt>
                <c:pt idx="1457">
                  <c:v>0.87311481999999996</c:v>
                </c:pt>
                <c:pt idx="1458">
                  <c:v>0.87329334000000003</c:v>
                </c:pt>
                <c:pt idx="1459">
                  <c:v>0.8806659</c:v>
                </c:pt>
                <c:pt idx="1460">
                  <c:v>0.88180846000000002</c:v>
                </c:pt>
                <c:pt idx="1461">
                  <c:v>0.88190025000000005</c:v>
                </c:pt>
                <c:pt idx="1462">
                  <c:v>0.88196081000000004</c:v>
                </c:pt>
                <c:pt idx="1463">
                  <c:v>0.88198423000000004</c:v>
                </c:pt>
                <c:pt idx="1464">
                  <c:v>0.88207005999999999</c:v>
                </c:pt>
                <c:pt idx="1465">
                  <c:v>0.88324183000000001</c:v>
                </c:pt>
                <c:pt idx="1466">
                  <c:v>0.88325041999999998</c:v>
                </c:pt>
                <c:pt idx="1467">
                  <c:v>0.89028077999999999</c:v>
                </c:pt>
                <c:pt idx="1468">
                  <c:v>0.89637279999999997</c:v>
                </c:pt>
                <c:pt idx="1469">
                  <c:v>0.89637566000000002</c:v>
                </c:pt>
                <c:pt idx="1470">
                  <c:v>0.89640158000000003</c:v>
                </c:pt>
                <c:pt idx="1471">
                  <c:v>0.89641994000000003</c:v>
                </c:pt>
                <c:pt idx="1472">
                  <c:v>0.89642292000000001</c:v>
                </c:pt>
                <c:pt idx="1473">
                  <c:v>0.89777589000000002</c:v>
                </c:pt>
                <c:pt idx="1474">
                  <c:v>0.89808732000000002</c:v>
                </c:pt>
                <c:pt idx="1475">
                  <c:v>0.89809631999999995</c:v>
                </c:pt>
                <c:pt idx="1476">
                  <c:v>0.89811163999999999</c:v>
                </c:pt>
                <c:pt idx="1477">
                  <c:v>0.89829486999999997</c:v>
                </c:pt>
                <c:pt idx="1478">
                  <c:v>0.89879662000000005</c:v>
                </c:pt>
                <c:pt idx="1479">
                  <c:v>0.89881414000000004</c:v>
                </c:pt>
                <c:pt idx="1480">
                  <c:v>0.89883166999999997</c:v>
                </c:pt>
                <c:pt idx="1481">
                  <c:v>0.89883584000000005</c:v>
                </c:pt>
                <c:pt idx="1482">
                  <c:v>0.89907247000000001</c:v>
                </c:pt>
                <c:pt idx="1483">
                  <c:v>0.89936148999999999</c:v>
                </c:pt>
                <c:pt idx="1484">
                  <c:v>0.89937562000000004</c:v>
                </c:pt>
                <c:pt idx="1485">
                  <c:v>0.89938503999999997</c:v>
                </c:pt>
                <c:pt idx="1486">
                  <c:v>0.89943187999999996</c:v>
                </c:pt>
                <c:pt idx="1487">
                  <c:v>0.89944732000000005</c:v>
                </c:pt>
                <c:pt idx="1488">
                  <c:v>0.90195035999999995</c:v>
                </c:pt>
                <c:pt idx="1489">
                  <c:v>0.90195143</c:v>
                </c:pt>
                <c:pt idx="1490">
                  <c:v>0.90196078999999996</c:v>
                </c:pt>
                <c:pt idx="1491">
                  <c:v>0.90196770000000004</c:v>
                </c:pt>
                <c:pt idx="1492">
                  <c:v>0.90277326000000002</c:v>
                </c:pt>
                <c:pt idx="1493">
                  <c:v>0.90309136999999995</c:v>
                </c:pt>
                <c:pt idx="1494">
                  <c:v>0.90331262000000001</c:v>
                </c:pt>
                <c:pt idx="1495">
                  <c:v>0.90333629000000004</c:v>
                </c:pt>
                <c:pt idx="1496">
                  <c:v>0.90336238999999996</c:v>
                </c:pt>
                <c:pt idx="1497">
                  <c:v>0.90336877000000004</c:v>
                </c:pt>
                <c:pt idx="1498">
                  <c:v>0.90903871999999997</c:v>
                </c:pt>
                <c:pt idx="1499">
                  <c:v>0.90906304000000004</c:v>
                </c:pt>
                <c:pt idx="1500">
                  <c:v>0.90908586999999996</c:v>
                </c:pt>
                <c:pt idx="1501">
                  <c:v>0.90912402000000003</c:v>
                </c:pt>
                <c:pt idx="1502">
                  <c:v>0.90914523999999997</c:v>
                </c:pt>
                <c:pt idx="1503">
                  <c:v>0.90928578000000004</c:v>
                </c:pt>
                <c:pt idx="1504">
                  <c:v>0.90961831999999998</c:v>
                </c:pt>
                <c:pt idx="1505">
                  <c:v>0.91079931999999997</c:v>
                </c:pt>
                <c:pt idx="1506">
                  <c:v>0.91401100000000002</c:v>
                </c:pt>
                <c:pt idx="1507">
                  <c:v>0.91409921999999999</c:v>
                </c:pt>
                <c:pt idx="1508">
                  <c:v>0.91417092</c:v>
                </c:pt>
                <c:pt idx="1509">
                  <c:v>0.91417879000000002</c:v>
                </c:pt>
                <c:pt idx="1510">
                  <c:v>0.91423308999999997</c:v>
                </c:pt>
                <c:pt idx="1511">
                  <c:v>0.91465335999999997</c:v>
                </c:pt>
                <c:pt idx="1512">
                  <c:v>0.91476201999999995</c:v>
                </c:pt>
                <c:pt idx="1513">
                  <c:v>0.91493367999999997</c:v>
                </c:pt>
                <c:pt idx="1514">
                  <c:v>0.91500985999999995</c:v>
                </c:pt>
                <c:pt idx="1515">
                  <c:v>0.91511244000000003</c:v>
                </c:pt>
                <c:pt idx="1516">
                  <c:v>0.91520995000000005</c:v>
                </c:pt>
                <c:pt idx="1517">
                  <c:v>0.91529267999999997</c:v>
                </c:pt>
                <c:pt idx="1518">
                  <c:v>0.91529638000000002</c:v>
                </c:pt>
                <c:pt idx="1519">
                  <c:v>0.91549122000000005</c:v>
                </c:pt>
                <c:pt idx="1520">
                  <c:v>0.91549760000000002</c:v>
                </c:pt>
                <c:pt idx="1521">
                  <c:v>0.91555673000000004</c:v>
                </c:pt>
                <c:pt idx="1522">
                  <c:v>0.91563207000000002</c:v>
                </c:pt>
                <c:pt idx="1523">
                  <c:v>0.91568327000000005</c:v>
                </c:pt>
                <c:pt idx="1524">
                  <c:v>0.91569405999999998</c:v>
                </c:pt>
                <c:pt idx="1525">
                  <c:v>0.91576588000000003</c:v>
                </c:pt>
                <c:pt idx="1526">
                  <c:v>0.91733003000000002</c:v>
                </c:pt>
                <c:pt idx="1527">
                  <c:v>0.91738330999999995</c:v>
                </c:pt>
                <c:pt idx="1528">
                  <c:v>0.91852623</c:v>
                </c:pt>
                <c:pt idx="1529">
                  <c:v>0.91853183999999999</c:v>
                </c:pt>
                <c:pt idx="1530">
                  <c:v>0.91864336000000002</c:v>
                </c:pt>
                <c:pt idx="1531">
                  <c:v>0.91864847999999999</c:v>
                </c:pt>
                <c:pt idx="1532">
                  <c:v>0.91865735999999998</c:v>
                </c:pt>
                <c:pt idx="1533">
                  <c:v>0.91868799999999995</c:v>
                </c:pt>
                <c:pt idx="1534">
                  <c:v>0.91937762000000001</c:v>
                </c:pt>
                <c:pt idx="1535">
                  <c:v>0.91938089999999995</c:v>
                </c:pt>
                <c:pt idx="1536">
                  <c:v>0.91938388000000004</c:v>
                </c:pt>
                <c:pt idx="1537">
                  <c:v>0.91938984000000001</c:v>
                </c:pt>
                <c:pt idx="1538">
                  <c:v>0.92188250999999999</c:v>
                </c:pt>
                <c:pt idx="1539">
                  <c:v>0.92188561000000002</c:v>
                </c:pt>
                <c:pt idx="1540">
                  <c:v>0.92211080000000001</c:v>
                </c:pt>
                <c:pt idx="1541">
                  <c:v>0.92211675999999998</c:v>
                </c:pt>
                <c:pt idx="1542">
                  <c:v>0.92213106</c:v>
                </c:pt>
                <c:pt idx="1543">
                  <c:v>0.92213540999999999</c:v>
                </c:pt>
                <c:pt idx="1544">
                  <c:v>0.93000764000000002</c:v>
                </c:pt>
                <c:pt idx="1545">
                  <c:v>0.93001449000000003</c:v>
                </c:pt>
                <c:pt idx="1546">
                  <c:v>0.93010216999999995</c:v>
                </c:pt>
                <c:pt idx="1547">
                  <c:v>0.93010901999999995</c:v>
                </c:pt>
                <c:pt idx="1548">
                  <c:v>0.93023080000000002</c:v>
                </c:pt>
                <c:pt idx="1549">
                  <c:v>0.93023478999999998</c:v>
                </c:pt>
                <c:pt idx="1550">
                  <c:v>0.9302724</c:v>
                </c:pt>
                <c:pt idx="1551">
                  <c:v>0.93027413000000003</c:v>
                </c:pt>
                <c:pt idx="1552">
                  <c:v>0.93069058999999998</c:v>
                </c:pt>
                <c:pt idx="1553">
                  <c:v>0.93188464999999998</c:v>
                </c:pt>
                <c:pt idx="1554">
                  <c:v>0.93204969000000004</c:v>
                </c:pt>
                <c:pt idx="1555">
                  <c:v>0.93205452</c:v>
                </c:pt>
                <c:pt idx="1556">
                  <c:v>0.93206732999999997</c:v>
                </c:pt>
                <c:pt idx="1557">
                  <c:v>0.93268329000000005</c:v>
                </c:pt>
                <c:pt idx="1558">
                  <c:v>0.93271345000000005</c:v>
                </c:pt>
                <c:pt idx="1559">
                  <c:v>0.93271994999999996</c:v>
                </c:pt>
                <c:pt idx="1560">
                  <c:v>0.93272632</c:v>
                </c:pt>
                <c:pt idx="1561">
                  <c:v>0.93281203999999995</c:v>
                </c:pt>
                <c:pt idx="1562">
                  <c:v>0.93283402999999998</c:v>
                </c:pt>
                <c:pt idx="1563">
                  <c:v>0.93294960000000005</c:v>
                </c:pt>
                <c:pt idx="1564">
                  <c:v>0.93298292000000005</c:v>
                </c:pt>
                <c:pt idx="1565">
                  <c:v>0.93300682000000001</c:v>
                </c:pt>
                <c:pt idx="1566">
                  <c:v>0.93313557000000003</c:v>
                </c:pt>
                <c:pt idx="1567">
                  <c:v>0.93318248000000004</c:v>
                </c:pt>
                <c:pt idx="1568">
                  <c:v>0.93323648000000003</c:v>
                </c:pt>
                <c:pt idx="1569">
                  <c:v>0.93323975999999997</c:v>
                </c:pt>
                <c:pt idx="1570">
                  <c:v>0.93329762999999999</c:v>
                </c:pt>
                <c:pt idx="1571">
                  <c:v>0.93330466999999995</c:v>
                </c:pt>
                <c:pt idx="1572">
                  <c:v>0.93354099999999995</c:v>
                </c:pt>
                <c:pt idx="1573">
                  <c:v>0.93516940000000004</c:v>
                </c:pt>
                <c:pt idx="1574">
                  <c:v>0.93536048999999999</c:v>
                </c:pt>
                <c:pt idx="1575">
                  <c:v>0.93537181999999996</c:v>
                </c:pt>
                <c:pt idx="1576">
                  <c:v>0.93546647000000005</c:v>
                </c:pt>
                <c:pt idx="1577">
                  <c:v>0.93933082000000001</c:v>
                </c:pt>
                <c:pt idx="1578">
                  <c:v>0.93949938</c:v>
                </c:pt>
                <c:pt idx="1579">
                  <c:v>0.93951613</c:v>
                </c:pt>
                <c:pt idx="1580">
                  <c:v>0.93966143999999996</c:v>
                </c:pt>
                <c:pt idx="1581">
                  <c:v>0.93989962000000005</c:v>
                </c:pt>
                <c:pt idx="1582">
                  <c:v>0.94364499999999996</c:v>
                </c:pt>
                <c:pt idx="1583">
                  <c:v>0.94364828000000001</c:v>
                </c:pt>
                <c:pt idx="1584">
                  <c:v>0.95521593000000005</c:v>
                </c:pt>
                <c:pt idx="1585">
                  <c:v>0.95538288000000005</c:v>
                </c:pt>
                <c:pt idx="1586">
                  <c:v>0.95538747000000002</c:v>
                </c:pt>
                <c:pt idx="1587">
                  <c:v>0.96261722000000005</c:v>
                </c:pt>
                <c:pt idx="1588">
                  <c:v>0.96428948999999997</c:v>
                </c:pt>
                <c:pt idx="1589">
                  <c:v>0.96436906</c:v>
                </c:pt>
                <c:pt idx="1590">
                  <c:v>0.96441089999999996</c:v>
                </c:pt>
                <c:pt idx="1591">
                  <c:v>0.96444171999999995</c:v>
                </c:pt>
                <c:pt idx="1592">
                  <c:v>0.96445214999999995</c:v>
                </c:pt>
                <c:pt idx="1593">
                  <c:v>0.96446383000000002</c:v>
                </c:pt>
                <c:pt idx="1594">
                  <c:v>0.96451741000000002</c:v>
                </c:pt>
                <c:pt idx="1595">
                  <c:v>0.96499073999999996</c:v>
                </c:pt>
                <c:pt idx="1596">
                  <c:v>0.96499615999999999</c:v>
                </c:pt>
                <c:pt idx="1597">
                  <c:v>0.96504979999999996</c:v>
                </c:pt>
                <c:pt idx="1598">
                  <c:v>0.96521836999999999</c:v>
                </c:pt>
                <c:pt idx="1599">
                  <c:v>0.96522026999999999</c:v>
                </c:pt>
                <c:pt idx="1600">
                  <c:v>0.96523493999999999</c:v>
                </c:pt>
                <c:pt idx="1601">
                  <c:v>0.96532552999999999</c:v>
                </c:pt>
                <c:pt idx="1602">
                  <c:v>0.96548814000000005</c:v>
                </c:pt>
                <c:pt idx="1603">
                  <c:v>0.96552848999999996</c:v>
                </c:pt>
                <c:pt idx="1604">
                  <c:v>0.96759081000000002</c:v>
                </c:pt>
                <c:pt idx="1605">
                  <c:v>0.96762490000000001</c:v>
                </c:pt>
                <c:pt idx="1606">
                  <c:v>0.96769499999999997</c:v>
                </c:pt>
                <c:pt idx="1607">
                  <c:v>0.96769905000000001</c:v>
                </c:pt>
                <c:pt idx="1608">
                  <c:v>0.96771282000000003</c:v>
                </c:pt>
                <c:pt idx="1609">
                  <c:v>0.96776390000000001</c:v>
                </c:pt>
                <c:pt idx="1610">
                  <c:v>0.96790635999999997</c:v>
                </c:pt>
                <c:pt idx="1611">
                  <c:v>0.96850221999999997</c:v>
                </c:pt>
                <c:pt idx="1612">
                  <c:v>0.97274225999999997</c:v>
                </c:pt>
                <c:pt idx="1613">
                  <c:v>0.97283881999999999</c:v>
                </c:pt>
                <c:pt idx="1614">
                  <c:v>0.97284466000000003</c:v>
                </c:pt>
                <c:pt idx="1615">
                  <c:v>0.97284764000000001</c:v>
                </c:pt>
                <c:pt idx="1616">
                  <c:v>0.97296256000000003</c:v>
                </c:pt>
                <c:pt idx="1617">
                  <c:v>0.97297400000000001</c:v>
                </c:pt>
                <c:pt idx="1618">
                  <c:v>0.97300224999999996</c:v>
                </c:pt>
                <c:pt idx="1619">
                  <c:v>0.97302668999999997</c:v>
                </c:pt>
                <c:pt idx="1620">
                  <c:v>0.97316360000000002</c:v>
                </c:pt>
                <c:pt idx="1621">
                  <c:v>0.97329657999999997</c:v>
                </c:pt>
                <c:pt idx="1622">
                  <c:v>0.97329807000000002</c:v>
                </c:pt>
                <c:pt idx="1623">
                  <c:v>0.97330373999999997</c:v>
                </c:pt>
                <c:pt idx="1624">
                  <c:v>0.97331029000000002</c:v>
                </c:pt>
                <c:pt idx="1625">
                  <c:v>0.97332686000000002</c:v>
                </c:pt>
                <c:pt idx="1626">
                  <c:v>0.97376077999999999</c:v>
                </c:pt>
                <c:pt idx="1627">
                  <c:v>0.97378266000000002</c:v>
                </c:pt>
                <c:pt idx="1628">
                  <c:v>0.97379207999999995</c:v>
                </c:pt>
                <c:pt idx="1629">
                  <c:v>0.97381419000000002</c:v>
                </c:pt>
                <c:pt idx="1630">
                  <c:v>0.97396457000000003</c:v>
                </c:pt>
                <c:pt idx="1631">
                  <c:v>0.97398697999999995</c:v>
                </c:pt>
                <c:pt idx="1632">
                  <c:v>0.97433506999999997</c:v>
                </c:pt>
                <c:pt idx="1633">
                  <c:v>0.97457265999999998</c:v>
                </c:pt>
                <c:pt idx="1634">
                  <c:v>0.97656202000000003</c:v>
                </c:pt>
                <c:pt idx="1635">
                  <c:v>0.9766975</c:v>
                </c:pt>
                <c:pt idx="1636">
                  <c:v>0.97671163000000005</c:v>
                </c:pt>
                <c:pt idx="1637">
                  <c:v>0.97675252000000001</c:v>
                </c:pt>
                <c:pt idx="1638">
                  <c:v>0.97695105999999998</c:v>
                </c:pt>
                <c:pt idx="1639">
                  <c:v>0.97703605999999998</c:v>
                </c:pt>
                <c:pt idx="1640">
                  <c:v>0.97716658999999995</c:v>
                </c:pt>
                <c:pt idx="1641">
                  <c:v>0.97723877000000003</c:v>
                </c:pt>
                <c:pt idx="1642">
                  <c:v>0.97726709</c:v>
                </c:pt>
                <c:pt idx="1643">
                  <c:v>0.97732269999999999</c:v>
                </c:pt>
                <c:pt idx="1644">
                  <c:v>0.97732322999999999</c:v>
                </c:pt>
                <c:pt idx="1645">
                  <c:v>0.97741054999999999</c:v>
                </c:pt>
                <c:pt idx="1646">
                  <c:v>0.97748226000000005</c:v>
                </c:pt>
                <c:pt idx="1647">
                  <c:v>0.98540532999999997</c:v>
                </c:pt>
                <c:pt idx="1648">
                  <c:v>0.98550110999999996</c:v>
                </c:pt>
                <c:pt idx="1649">
                  <c:v>0.98550778999999999</c:v>
                </c:pt>
                <c:pt idx="1650">
                  <c:v>0.98628062000000005</c:v>
                </c:pt>
                <c:pt idx="1651">
                  <c:v>0.98629199999999995</c:v>
                </c:pt>
                <c:pt idx="1652">
                  <c:v>0.98636400999999996</c:v>
                </c:pt>
                <c:pt idx="1653">
                  <c:v>0.98804139999999996</c:v>
                </c:pt>
                <c:pt idx="1654">
                  <c:v>0.99633651999999995</c:v>
                </c:pt>
                <c:pt idx="1655">
                  <c:v>0.99695246999999998</c:v>
                </c:pt>
                <c:pt idx="1656">
                  <c:v>0.99703412999999996</c:v>
                </c:pt>
                <c:pt idx="1657">
                  <c:v>0.99723404999999998</c:v>
                </c:pt>
                <c:pt idx="1658">
                  <c:v>0.99728680000000003</c:v>
                </c:pt>
                <c:pt idx="1659">
                  <c:v>0.99731093999999998</c:v>
                </c:pt>
                <c:pt idx="1660">
                  <c:v>0.99736077000000001</c:v>
                </c:pt>
                <c:pt idx="1661">
                  <c:v>0.99736427999999999</c:v>
                </c:pt>
                <c:pt idx="1662">
                  <c:v>0.99739909000000004</c:v>
                </c:pt>
                <c:pt idx="1663">
                  <c:v>0.99893498000000003</c:v>
                </c:pt>
                <c:pt idx="1664">
                  <c:v>0.99898094000000004</c:v>
                </c:pt>
                <c:pt idx="1665">
                  <c:v>0.99906187999999996</c:v>
                </c:pt>
                <c:pt idx="1666">
                  <c:v>0.99909985000000001</c:v>
                </c:pt>
                <c:pt idx="1667">
                  <c:v>0.99911386000000002</c:v>
                </c:pt>
                <c:pt idx="1668">
                  <c:v>0.99953002000000002</c:v>
                </c:pt>
                <c:pt idx="1669">
                  <c:v>0.99956208000000002</c:v>
                </c:pt>
                <c:pt idx="1670">
                  <c:v>0.99956316000000001</c:v>
                </c:pt>
                <c:pt idx="1671">
                  <c:v>0.99957246</c:v>
                </c:pt>
                <c:pt idx="1672">
                  <c:v>0.99958128000000002</c:v>
                </c:pt>
                <c:pt idx="1673">
                  <c:v>0.99994402999999998</c:v>
                </c:pt>
                <c:pt idx="1674">
                  <c:v>0.99995339000000005</c:v>
                </c:pt>
                <c:pt idx="1675">
                  <c:v>1</c:v>
                </c:pt>
              </c:numCache>
            </c:numRef>
          </c:xVal>
          <c:yVal>
            <c:numRef>
              <c:f>LU!$H$2:$H$2274</c:f>
              <c:numCache>
                <c:formatCode>Estándar</c:formatCode>
                <c:ptCount val="2273"/>
                <c:pt idx="0">
                  <c:v>0</c:v>
                </c:pt>
                <c:pt idx="1">
                  <c:v>1.3808900000000001E-2</c:v>
                </c:pt>
                <c:pt idx="2">
                  <c:v>1.41551E-2</c:v>
                </c:pt>
                <c:pt idx="3">
                  <c:v>2.2008300000000001E-2</c:v>
                </c:pt>
                <c:pt idx="4">
                  <c:v>2.2058899999999999E-2</c:v>
                </c:pt>
                <c:pt idx="5">
                  <c:v>2.2170100000000002E-2</c:v>
                </c:pt>
                <c:pt idx="6">
                  <c:v>2.2419999999999999E-2</c:v>
                </c:pt>
                <c:pt idx="7">
                  <c:v>3.6580399999999999E-2</c:v>
                </c:pt>
                <c:pt idx="8">
                  <c:v>3.6629599999999998E-2</c:v>
                </c:pt>
                <c:pt idx="9">
                  <c:v>3.6821800000000002E-2</c:v>
                </c:pt>
                <c:pt idx="10">
                  <c:v>3.7605E-2</c:v>
                </c:pt>
                <c:pt idx="11">
                  <c:v>3.76446E-2</c:v>
                </c:pt>
                <c:pt idx="12">
                  <c:v>3.8659399999999997E-2</c:v>
                </c:pt>
                <c:pt idx="13">
                  <c:v>3.9165600000000002E-2</c:v>
                </c:pt>
                <c:pt idx="14">
                  <c:v>3.9208100000000003E-2</c:v>
                </c:pt>
                <c:pt idx="15">
                  <c:v>5.2037600000000003E-2</c:v>
                </c:pt>
                <c:pt idx="16">
                  <c:v>5.2040299999999998E-2</c:v>
                </c:pt>
                <c:pt idx="17">
                  <c:v>5.2108700000000001E-2</c:v>
                </c:pt>
                <c:pt idx="18">
                  <c:v>5.7466499999999997E-2</c:v>
                </c:pt>
                <c:pt idx="19">
                  <c:v>5.9256299999999998E-2</c:v>
                </c:pt>
                <c:pt idx="20">
                  <c:v>5.9265199999999997E-2</c:v>
                </c:pt>
                <c:pt idx="21">
                  <c:v>5.9272999999999999E-2</c:v>
                </c:pt>
                <c:pt idx="22">
                  <c:v>6.1591100000000003E-2</c:v>
                </c:pt>
                <c:pt idx="23">
                  <c:v>6.1728400000000003E-2</c:v>
                </c:pt>
                <c:pt idx="24">
                  <c:v>6.1736800000000001E-2</c:v>
                </c:pt>
                <c:pt idx="25">
                  <c:v>6.22056E-2</c:v>
                </c:pt>
                <c:pt idx="26">
                  <c:v>6.3312499999999994E-2</c:v>
                </c:pt>
                <c:pt idx="27">
                  <c:v>6.34879E-2</c:v>
                </c:pt>
                <c:pt idx="28">
                  <c:v>6.3531199999999996E-2</c:v>
                </c:pt>
                <c:pt idx="29">
                  <c:v>6.3547199999999998E-2</c:v>
                </c:pt>
                <c:pt idx="30">
                  <c:v>6.3560900000000004E-2</c:v>
                </c:pt>
                <c:pt idx="31">
                  <c:v>6.36018E-2</c:v>
                </c:pt>
                <c:pt idx="32">
                  <c:v>7.2128800000000007E-2</c:v>
                </c:pt>
                <c:pt idx="33">
                  <c:v>7.2132699999999994E-2</c:v>
                </c:pt>
                <c:pt idx="34">
                  <c:v>7.2161199999999995E-2</c:v>
                </c:pt>
                <c:pt idx="35">
                  <c:v>7.2173600000000004E-2</c:v>
                </c:pt>
                <c:pt idx="36">
                  <c:v>7.2193300000000002E-2</c:v>
                </c:pt>
                <c:pt idx="37">
                  <c:v>7.2241799999999995E-2</c:v>
                </c:pt>
                <c:pt idx="38">
                  <c:v>7.2260599999999994E-2</c:v>
                </c:pt>
                <c:pt idx="39">
                  <c:v>7.22743E-2</c:v>
                </c:pt>
                <c:pt idx="40">
                  <c:v>7.2282299999999994E-2</c:v>
                </c:pt>
                <c:pt idx="41">
                  <c:v>7.2295700000000004E-2</c:v>
                </c:pt>
                <c:pt idx="42">
                  <c:v>7.2309499999999999E-2</c:v>
                </c:pt>
                <c:pt idx="43">
                  <c:v>7.2677400000000003E-2</c:v>
                </c:pt>
                <c:pt idx="44">
                  <c:v>7.2699600000000003E-2</c:v>
                </c:pt>
                <c:pt idx="45">
                  <c:v>7.2716600000000006E-2</c:v>
                </c:pt>
                <c:pt idx="46">
                  <c:v>7.2784199999999993E-2</c:v>
                </c:pt>
                <c:pt idx="47">
                  <c:v>7.6990000000000003E-2</c:v>
                </c:pt>
                <c:pt idx="48">
                  <c:v>7.7023400000000006E-2</c:v>
                </c:pt>
                <c:pt idx="49">
                  <c:v>7.7077599999999996E-2</c:v>
                </c:pt>
                <c:pt idx="50">
                  <c:v>8.6373400000000003E-2</c:v>
                </c:pt>
                <c:pt idx="51">
                  <c:v>9.3706700000000004E-2</c:v>
                </c:pt>
                <c:pt idx="52">
                  <c:v>9.3726799999999999E-2</c:v>
                </c:pt>
                <c:pt idx="53">
                  <c:v>9.3755500000000006E-2</c:v>
                </c:pt>
                <c:pt idx="54">
                  <c:v>9.3795100000000006E-2</c:v>
                </c:pt>
                <c:pt idx="55">
                  <c:v>9.3857300000000005E-2</c:v>
                </c:pt>
                <c:pt idx="56">
                  <c:v>9.3863000000000002E-2</c:v>
                </c:pt>
                <c:pt idx="57">
                  <c:v>0.114006</c:v>
                </c:pt>
                <c:pt idx="58">
                  <c:v>0.1140365</c:v>
                </c:pt>
                <c:pt idx="59">
                  <c:v>0.1140405</c:v>
                </c:pt>
                <c:pt idx="60">
                  <c:v>0.11404980000000001</c:v>
                </c:pt>
                <c:pt idx="61">
                  <c:v>0.11407490000000001</c:v>
                </c:pt>
                <c:pt idx="62">
                  <c:v>0.1140852</c:v>
                </c:pt>
                <c:pt idx="63">
                  <c:v>0.1140997</c:v>
                </c:pt>
                <c:pt idx="64">
                  <c:v>0.1141692</c:v>
                </c:pt>
                <c:pt idx="65">
                  <c:v>0.11418010000000001</c:v>
                </c:pt>
                <c:pt idx="66">
                  <c:v>0.11425150000000001</c:v>
                </c:pt>
                <c:pt idx="67">
                  <c:v>0.1142841</c:v>
                </c:pt>
                <c:pt idx="68">
                  <c:v>0.1143545</c:v>
                </c:pt>
                <c:pt idx="69">
                  <c:v>0.1143602</c:v>
                </c:pt>
                <c:pt idx="70">
                  <c:v>0.1144141</c:v>
                </c:pt>
                <c:pt idx="71">
                  <c:v>0.1147623</c:v>
                </c:pt>
                <c:pt idx="72">
                  <c:v>0.1152705</c:v>
                </c:pt>
                <c:pt idx="73">
                  <c:v>0.1152813</c:v>
                </c:pt>
                <c:pt idx="74">
                  <c:v>0.11536920000000001</c:v>
                </c:pt>
                <c:pt idx="75">
                  <c:v>0.1156616</c:v>
                </c:pt>
                <c:pt idx="76">
                  <c:v>0.1156957</c:v>
                </c:pt>
                <c:pt idx="77">
                  <c:v>0.1157074</c:v>
                </c:pt>
                <c:pt idx="78">
                  <c:v>0.11634079999999999</c:v>
                </c:pt>
                <c:pt idx="79">
                  <c:v>0.11652079999999999</c:v>
                </c:pt>
                <c:pt idx="80">
                  <c:v>0.11672009999999999</c:v>
                </c:pt>
                <c:pt idx="81">
                  <c:v>0.1167373</c:v>
                </c:pt>
                <c:pt idx="82">
                  <c:v>0.1167633</c:v>
                </c:pt>
                <c:pt idx="83">
                  <c:v>0.1167832</c:v>
                </c:pt>
                <c:pt idx="84">
                  <c:v>0.1168092</c:v>
                </c:pt>
                <c:pt idx="85">
                  <c:v>0.11692859999999999</c:v>
                </c:pt>
                <c:pt idx="86">
                  <c:v>0.1169535</c:v>
                </c:pt>
                <c:pt idx="87">
                  <c:v>0.1177923</c:v>
                </c:pt>
                <c:pt idx="88">
                  <c:v>0.1179713</c:v>
                </c:pt>
                <c:pt idx="89">
                  <c:v>0.118117</c:v>
                </c:pt>
                <c:pt idx="90">
                  <c:v>0.1181233</c:v>
                </c:pt>
                <c:pt idx="91">
                  <c:v>0.1181475</c:v>
                </c:pt>
                <c:pt idx="92">
                  <c:v>0.1181893</c:v>
                </c:pt>
                <c:pt idx="93">
                  <c:v>0.1183163</c:v>
                </c:pt>
                <c:pt idx="94">
                  <c:v>0.1183226</c:v>
                </c:pt>
                <c:pt idx="95">
                  <c:v>0.1183279</c:v>
                </c:pt>
                <c:pt idx="96">
                  <c:v>0.1193492</c:v>
                </c:pt>
                <c:pt idx="97">
                  <c:v>0.1194858</c:v>
                </c:pt>
                <c:pt idx="98">
                  <c:v>0.11951249999999999</c:v>
                </c:pt>
                <c:pt idx="99">
                  <c:v>0.1196086</c:v>
                </c:pt>
                <c:pt idx="100">
                  <c:v>0.11989030000000001</c:v>
                </c:pt>
                <c:pt idx="101">
                  <c:v>0.11991889999999999</c:v>
                </c:pt>
                <c:pt idx="102">
                  <c:v>0.1206284</c:v>
                </c:pt>
                <c:pt idx="103">
                  <c:v>0.1206656</c:v>
                </c:pt>
                <c:pt idx="104">
                  <c:v>0.1207299</c:v>
                </c:pt>
                <c:pt idx="105">
                  <c:v>0.1207386</c:v>
                </c:pt>
                <c:pt idx="106">
                  <c:v>0.1208267</c:v>
                </c:pt>
                <c:pt idx="107">
                  <c:v>0.1214658</c:v>
                </c:pt>
                <c:pt idx="108">
                  <c:v>0.1214963</c:v>
                </c:pt>
                <c:pt idx="109">
                  <c:v>0.12151439999999999</c:v>
                </c:pt>
                <c:pt idx="110">
                  <c:v>0.1215408</c:v>
                </c:pt>
                <c:pt idx="111">
                  <c:v>0.1220141</c:v>
                </c:pt>
                <c:pt idx="112">
                  <c:v>0.1220522</c:v>
                </c:pt>
                <c:pt idx="113">
                  <c:v>0.1224404</c:v>
                </c:pt>
                <c:pt idx="114">
                  <c:v>0.12971849999999999</c:v>
                </c:pt>
                <c:pt idx="115">
                  <c:v>0.12974550000000001</c:v>
                </c:pt>
                <c:pt idx="116">
                  <c:v>0.13663220000000001</c:v>
                </c:pt>
                <c:pt idx="117">
                  <c:v>0.13672619999999999</c:v>
                </c:pt>
                <c:pt idx="118">
                  <c:v>0.1404649</c:v>
                </c:pt>
                <c:pt idx="119">
                  <c:v>0.14048350000000001</c:v>
                </c:pt>
                <c:pt idx="120">
                  <c:v>0.1486045</c:v>
                </c:pt>
                <c:pt idx="121">
                  <c:v>0.1486152</c:v>
                </c:pt>
                <c:pt idx="122">
                  <c:v>0.14863209999999999</c:v>
                </c:pt>
                <c:pt idx="123">
                  <c:v>0.15133940000000001</c:v>
                </c:pt>
                <c:pt idx="124">
                  <c:v>0.15139520000000001</c:v>
                </c:pt>
                <c:pt idx="125">
                  <c:v>0.15143019999999999</c:v>
                </c:pt>
                <c:pt idx="126">
                  <c:v>0.1514595</c:v>
                </c:pt>
                <c:pt idx="127">
                  <c:v>0.15191969999999999</c:v>
                </c:pt>
                <c:pt idx="128">
                  <c:v>0.15227060000000001</c:v>
                </c:pt>
                <c:pt idx="129">
                  <c:v>0.15232209999999999</c:v>
                </c:pt>
                <c:pt idx="130">
                  <c:v>0.1525493</c:v>
                </c:pt>
                <c:pt idx="131">
                  <c:v>0.15261720000000001</c:v>
                </c:pt>
                <c:pt idx="132">
                  <c:v>0.15272330000000001</c:v>
                </c:pt>
                <c:pt idx="133">
                  <c:v>0.15277470000000001</c:v>
                </c:pt>
                <c:pt idx="134">
                  <c:v>0.1529529</c:v>
                </c:pt>
                <c:pt idx="135">
                  <c:v>0.15296270000000001</c:v>
                </c:pt>
                <c:pt idx="136">
                  <c:v>0.1529923</c:v>
                </c:pt>
                <c:pt idx="137">
                  <c:v>0.1530067</c:v>
                </c:pt>
                <c:pt idx="138">
                  <c:v>0.1531207</c:v>
                </c:pt>
                <c:pt idx="139">
                  <c:v>0.15352930000000001</c:v>
                </c:pt>
                <c:pt idx="140">
                  <c:v>0.1535367</c:v>
                </c:pt>
                <c:pt idx="141">
                  <c:v>0.1536003</c:v>
                </c:pt>
                <c:pt idx="142">
                  <c:v>0.15362020000000001</c:v>
                </c:pt>
                <c:pt idx="143">
                  <c:v>0.15365609999999999</c:v>
                </c:pt>
                <c:pt idx="144">
                  <c:v>0.15367600000000001</c:v>
                </c:pt>
                <c:pt idx="145">
                  <c:v>0.15416940000000001</c:v>
                </c:pt>
                <c:pt idx="146">
                  <c:v>0.15417510000000001</c:v>
                </c:pt>
                <c:pt idx="147">
                  <c:v>0.1712331</c:v>
                </c:pt>
                <c:pt idx="148">
                  <c:v>0.1789801</c:v>
                </c:pt>
                <c:pt idx="149">
                  <c:v>0.17907629999999999</c:v>
                </c:pt>
                <c:pt idx="150">
                  <c:v>0.18012729999999999</c:v>
                </c:pt>
                <c:pt idx="151">
                  <c:v>0.1801497</c:v>
                </c:pt>
                <c:pt idx="152">
                  <c:v>0.18018590000000001</c:v>
                </c:pt>
                <c:pt idx="153">
                  <c:v>0.1805776</c:v>
                </c:pt>
                <c:pt idx="154">
                  <c:v>0.18061260000000001</c:v>
                </c:pt>
                <c:pt idx="155">
                  <c:v>0.18063950000000001</c:v>
                </c:pt>
                <c:pt idx="156">
                  <c:v>0.18064430000000001</c:v>
                </c:pt>
                <c:pt idx="157">
                  <c:v>0.18562210000000001</c:v>
                </c:pt>
                <c:pt idx="158">
                  <c:v>0.1861797</c:v>
                </c:pt>
                <c:pt idx="159">
                  <c:v>0.186226</c:v>
                </c:pt>
                <c:pt idx="160">
                  <c:v>0.19147449999999999</c:v>
                </c:pt>
                <c:pt idx="161">
                  <c:v>0.19172510000000001</c:v>
                </c:pt>
                <c:pt idx="162">
                  <c:v>0.19173879999999999</c:v>
                </c:pt>
                <c:pt idx="163">
                  <c:v>0.1917519</c:v>
                </c:pt>
                <c:pt idx="164">
                  <c:v>0.1918299</c:v>
                </c:pt>
                <c:pt idx="165">
                  <c:v>0.1918387</c:v>
                </c:pt>
                <c:pt idx="166">
                  <c:v>0.19188939999999999</c:v>
                </c:pt>
                <c:pt idx="167">
                  <c:v>0.1918974</c:v>
                </c:pt>
                <c:pt idx="168">
                  <c:v>0.1920984</c:v>
                </c:pt>
                <c:pt idx="169">
                  <c:v>0.19221859999999999</c:v>
                </c:pt>
                <c:pt idx="170">
                  <c:v>0.1922941</c:v>
                </c:pt>
                <c:pt idx="171">
                  <c:v>0.2136682</c:v>
                </c:pt>
                <c:pt idx="172">
                  <c:v>0.21370800000000001</c:v>
                </c:pt>
                <c:pt idx="173">
                  <c:v>0.21371380000000001</c:v>
                </c:pt>
                <c:pt idx="174">
                  <c:v>0.21371699999999999</c:v>
                </c:pt>
                <c:pt idx="175">
                  <c:v>0.21380089999999999</c:v>
                </c:pt>
                <c:pt idx="176">
                  <c:v>0.2138217</c:v>
                </c:pt>
                <c:pt idx="177">
                  <c:v>0.2138323</c:v>
                </c:pt>
                <c:pt idx="178">
                  <c:v>0.21384349999999999</c:v>
                </c:pt>
                <c:pt idx="179">
                  <c:v>0.2138554</c:v>
                </c:pt>
                <c:pt idx="180">
                  <c:v>0.2277168</c:v>
                </c:pt>
                <c:pt idx="181">
                  <c:v>0.22772719999999999</c:v>
                </c:pt>
                <c:pt idx="182">
                  <c:v>0.2277352</c:v>
                </c:pt>
                <c:pt idx="183">
                  <c:v>0.22775670000000001</c:v>
                </c:pt>
                <c:pt idx="184">
                  <c:v>0.2277621</c:v>
                </c:pt>
                <c:pt idx="185">
                  <c:v>0.227765</c:v>
                </c:pt>
                <c:pt idx="186">
                  <c:v>0.22776650000000001</c:v>
                </c:pt>
                <c:pt idx="187">
                  <c:v>0.22777069999999999</c:v>
                </c:pt>
                <c:pt idx="188">
                  <c:v>0.22786880000000001</c:v>
                </c:pt>
                <c:pt idx="189">
                  <c:v>0.2278744</c:v>
                </c:pt>
                <c:pt idx="190">
                  <c:v>0.22793070000000001</c:v>
                </c:pt>
                <c:pt idx="191">
                  <c:v>0.2279458</c:v>
                </c:pt>
                <c:pt idx="192">
                  <c:v>0.2279535</c:v>
                </c:pt>
                <c:pt idx="193">
                  <c:v>0.22796060000000001</c:v>
                </c:pt>
                <c:pt idx="194">
                  <c:v>0.22810639999999999</c:v>
                </c:pt>
                <c:pt idx="195">
                  <c:v>0.22811049999999999</c:v>
                </c:pt>
                <c:pt idx="196">
                  <c:v>0.2281233</c:v>
                </c:pt>
                <c:pt idx="197">
                  <c:v>0.22813030000000001</c:v>
                </c:pt>
                <c:pt idx="198">
                  <c:v>0.23339670000000001</c:v>
                </c:pt>
                <c:pt idx="199">
                  <c:v>0.23340330000000001</c:v>
                </c:pt>
                <c:pt idx="200">
                  <c:v>0.2410572</c:v>
                </c:pt>
                <c:pt idx="201">
                  <c:v>0.24106259999999999</c:v>
                </c:pt>
                <c:pt idx="202">
                  <c:v>0.24113570000000001</c:v>
                </c:pt>
                <c:pt idx="203">
                  <c:v>0.24123600000000001</c:v>
                </c:pt>
                <c:pt idx="204">
                  <c:v>0.2413034</c:v>
                </c:pt>
                <c:pt idx="205">
                  <c:v>0.2413064</c:v>
                </c:pt>
                <c:pt idx="206">
                  <c:v>0.24168870000000001</c:v>
                </c:pt>
                <c:pt idx="207">
                  <c:v>0.24355889999999999</c:v>
                </c:pt>
                <c:pt idx="208">
                  <c:v>0.2459749</c:v>
                </c:pt>
                <c:pt idx="209">
                  <c:v>0.24599019999999999</c:v>
                </c:pt>
                <c:pt idx="210">
                  <c:v>0.24599979999999999</c:v>
                </c:pt>
                <c:pt idx="211">
                  <c:v>0.2498794</c:v>
                </c:pt>
                <c:pt idx="212">
                  <c:v>0.25153199999999998</c:v>
                </c:pt>
                <c:pt idx="213">
                  <c:v>0.25153880000000001</c:v>
                </c:pt>
                <c:pt idx="214">
                  <c:v>0.25331880000000001</c:v>
                </c:pt>
                <c:pt idx="215">
                  <c:v>0.2540943</c:v>
                </c:pt>
                <c:pt idx="216">
                  <c:v>0.25409959999999998</c:v>
                </c:pt>
                <c:pt idx="217">
                  <c:v>0.25417919999999999</c:v>
                </c:pt>
                <c:pt idx="218">
                  <c:v>0.25751190000000002</c:v>
                </c:pt>
                <c:pt idx="219">
                  <c:v>0.25845669999999998</c:v>
                </c:pt>
                <c:pt idx="220">
                  <c:v>0.25849660000000002</c:v>
                </c:pt>
                <c:pt idx="221">
                  <c:v>0.25849899999999998</c:v>
                </c:pt>
                <c:pt idx="222">
                  <c:v>0.25850580000000001</c:v>
                </c:pt>
                <c:pt idx="223">
                  <c:v>0.25853520000000002</c:v>
                </c:pt>
                <c:pt idx="224">
                  <c:v>0.25854300000000002</c:v>
                </c:pt>
                <c:pt idx="225">
                  <c:v>0.2585539</c:v>
                </c:pt>
                <c:pt idx="226">
                  <c:v>0.2585596</c:v>
                </c:pt>
                <c:pt idx="227">
                  <c:v>0.259463</c:v>
                </c:pt>
                <c:pt idx="228">
                  <c:v>0.25946950000000002</c:v>
                </c:pt>
                <c:pt idx="229">
                  <c:v>0.2596445</c:v>
                </c:pt>
                <c:pt idx="230">
                  <c:v>0.259687</c:v>
                </c:pt>
                <c:pt idx="231">
                  <c:v>0.25969209999999998</c:v>
                </c:pt>
                <c:pt idx="232">
                  <c:v>0.25976650000000001</c:v>
                </c:pt>
                <c:pt idx="233">
                  <c:v>0.25977240000000001</c:v>
                </c:pt>
                <c:pt idx="234">
                  <c:v>0.2600653</c:v>
                </c:pt>
                <c:pt idx="235">
                  <c:v>0.2654744</c:v>
                </c:pt>
                <c:pt idx="236">
                  <c:v>0.2655072</c:v>
                </c:pt>
                <c:pt idx="237">
                  <c:v>0.26576470000000002</c:v>
                </c:pt>
                <c:pt idx="238">
                  <c:v>0.2658449</c:v>
                </c:pt>
                <c:pt idx="239">
                  <c:v>0.26587870000000002</c:v>
                </c:pt>
                <c:pt idx="240">
                  <c:v>0.26588250000000002</c:v>
                </c:pt>
                <c:pt idx="241">
                  <c:v>0.26591169999999997</c:v>
                </c:pt>
                <c:pt idx="242">
                  <c:v>0.2659241</c:v>
                </c:pt>
                <c:pt idx="243">
                  <c:v>0.26593240000000001</c:v>
                </c:pt>
                <c:pt idx="244">
                  <c:v>0.26599869999999998</c:v>
                </c:pt>
                <c:pt idx="245">
                  <c:v>0.26602550000000003</c:v>
                </c:pt>
                <c:pt idx="246">
                  <c:v>0.26603359999999998</c:v>
                </c:pt>
                <c:pt idx="247">
                  <c:v>0.26617629999999998</c:v>
                </c:pt>
                <c:pt idx="248">
                  <c:v>0.26618059999999999</c:v>
                </c:pt>
                <c:pt idx="249">
                  <c:v>0.26626630000000001</c:v>
                </c:pt>
                <c:pt idx="250">
                  <c:v>0.2662755</c:v>
                </c:pt>
                <c:pt idx="251">
                  <c:v>0.26631359999999998</c:v>
                </c:pt>
                <c:pt idx="252">
                  <c:v>0.26631959999999999</c:v>
                </c:pt>
                <c:pt idx="253">
                  <c:v>0.26633250000000003</c:v>
                </c:pt>
                <c:pt idx="254">
                  <c:v>0.26633859999999998</c:v>
                </c:pt>
                <c:pt idx="255">
                  <c:v>0.2663451</c:v>
                </c:pt>
                <c:pt idx="256">
                  <c:v>0.26916299999999999</c:v>
                </c:pt>
                <c:pt idx="257">
                  <c:v>0.2693257</c:v>
                </c:pt>
                <c:pt idx="258">
                  <c:v>0.26932810000000001</c:v>
                </c:pt>
                <c:pt idx="259">
                  <c:v>0.27131189999999999</c:v>
                </c:pt>
                <c:pt idx="260">
                  <c:v>0.27149709999999999</c:v>
                </c:pt>
                <c:pt idx="261">
                  <c:v>0.27177289999999998</c:v>
                </c:pt>
                <c:pt idx="262">
                  <c:v>0.2719319</c:v>
                </c:pt>
                <c:pt idx="263">
                  <c:v>0.27193970000000001</c:v>
                </c:pt>
                <c:pt idx="264">
                  <c:v>0.2719454</c:v>
                </c:pt>
                <c:pt idx="265">
                  <c:v>0.27340249999999999</c:v>
                </c:pt>
                <c:pt idx="266">
                  <c:v>0.27340829999999999</c:v>
                </c:pt>
                <c:pt idx="267">
                  <c:v>0.27444049999999998</c:v>
                </c:pt>
                <c:pt idx="268">
                  <c:v>0.2762308</c:v>
                </c:pt>
                <c:pt idx="269">
                  <c:v>0.28243089999999998</c:v>
                </c:pt>
                <c:pt idx="270">
                  <c:v>0.2824372</c:v>
                </c:pt>
                <c:pt idx="271">
                  <c:v>0.28393580000000002</c:v>
                </c:pt>
                <c:pt idx="272">
                  <c:v>0.28395629999999999</c:v>
                </c:pt>
                <c:pt idx="273">
                  <c:v>0.28401670000000001</c:v>
                </c:pt>
                <c:pt idx="274">
                  <c:v>0.28410370000000001</c:v>
                </c:pt>
                <c:pt idx="275">
                  <c:v>0.28410449999999998</c:v>
                </c:pt>
                <c:pt idx="276">
                  <c:v>0.28411530000000002</c:v>
                </c:pt>
                <c:pt idx="277">
                  <c:v>0.28414919999999999</c:v>
                </c:pt>
                <c:pt idx="278">
                  <c:v>0.28415459999999998</c:v>
                </c:pt>
                <c:pt idx="279">
                  <c:v>0.28415689999999999</c:v>
                </c:pt>
                <c:pt idx="280">
                  <c:v>0.28444809999999998</c:v>
                </c:pt>
                <c:pt idx="281">
                  <c:v>0.28445769999999998</c:v>
                </c:pt>
                <c:pt idx="282">
                  <c:v>0.28447410000000001</c:v>
                </c:pt>
                <c:pt idx="283">
                  <c:v>0.28448479999999998</c:v>
                </c:pt>
                <c:pt idx="284">
                  <c:v>0.2844949</c:v>
                </c:pt>
                <c:pt idx="285">
                  <c:v>0.28462169999999998</c:v>
                </c:pt>
                <c:pt idx="286">
                  <c:v>0.28463240000000001</c:v>
                </c:pt>
                <c:pt idx="287">
                  <c:v>0.28495740000000003</c:v>
                </c:pt>
                <c:pt idx="288">
                  <c:v>0.28496729999999998</c:v>
                </c:pt>
                <c:pt idx="289">
                  <c:v>0.28500789999999998</c:v>
                </c:pt>
                <c:pt idx="290">
                  <c:v>0.28526000000000001</c:v>
                </c:pt>
                <c:pt idx="291">
                  <c:v>0.2854775</c:v>
                </c:pt>
                <c:pt idx="292">
                  <c:v>0.28569430000000001</c:v>
                </c:pt>
                <c:pt idx="293">
                  <c:v>0.28570010000000001</c:v>
                </c:pt>
                <c:pt idx="294">
                  <c:v>0.28570040000000002</c:v>
                </c:pt>
                <c:pt idx="295">
                  <c:v>0.28570780000000001</c:v>
                </c:pt>
                <c:pt idx="296">
                  <c:v>0.28983310000000001</c:v>
                </c:pt>
                <c:pt idx="297">
                  <c:v>0.2899466</c:v>
                </c:pt>
                <c:pt idx="298">
                  <c:v>0.28998699999999999</c:v>
                </c:pt>
                <c:pt idx="299">
                  <c:v>0.29001130000000003</c:v>
                </c:pt>
                <c:pt idx="300">
                  <c:v>0.29001500000000002</c:v>
                </c:pt>
                <c:pt idx="301">
                  <c:v>0.29003099999999998</c:v>
                </c:pt>
                <c:pt idx="302">
                  <c:v>0.2901572</c:v>
                </c:pt>
                <c:pt idx="303">
                  <c:v>0.29029519999999998</c:v>
                </c:pt>
                <c:pt idx="304">
                  <c:v>0.29030240000000002</c:v>
                </c:pt>
                <c:pt idx="305">
                  <c:v>0.29548790000000003</c:v>
                </c:pt>
                <c:pt idx="306">
                  <c:v>0.29549550000000002</c:v>
                </c:pt>
                <c:pt idx="307">
                  <c:v>0.29550130000000002</c:v>
                </c:pt>
                <c:pt idx="308">
                  <c:v>0.29550789999999999</c:v>
                </c:pt>
                <c:pt idx="309">
                  <c:v>0.29553089999999999</c:v>
                </c:pt>
                <c:pt idx="310">
                  <c:v>0.2955373</c:v>
                </c:pt>
                <c:pt idx="311">
                  <c:v>0.29561700000000002</c:v>
                </c:pt>
                <c:pt idx="312">
                  <c:v>0.29563260000000002</c:v>
                </c:pt>
                <c:pt idx="313">
                  <c:v>0.2956705</c:v>
                </c:pt>
                <c:pt idx="314">
                  <c:v>0.29642420000000003</c:v>
                </c:pt>
                <c:pt idx="315">
                  <c:v>0.2964347</c:v>
                </c:pt>
                <c:pt idx="316">
                  <c:v>0.30552420000000002</c:v>
                </c:pt>
                <c:pt idx="317">
                  <c:v>0.3081335</c:v>
                </c:pt>
                <c:pt idx="318">
                  <c:v>0.30818279999999998</c:v>
                </c:pt>
                <c:pt idx="319">
                  <c:v>0.30830350000000001</c:v>
                </c:pt>
                <c:pt idx="320">
                  <c:v>0.30833369999999999</c:v>
                </c:pt>
                <c:pt idx="321">
                  <c:v>0.30834010000000001</c:v>
                </c:pt>
                <c:pt idx="322">
                  <c:v>0.30834640000000002</c:v>
                </c:pt>
                <c:pt idx="323">
                  <c:v>0.3083554</c:v>
                </c:pt>
                <c:pt idx="324">
                  <c:v>0.3083613</c:v>
                </c:pt>
                <c:pt idx="325">
                  <c:v>0.30836249999999998</c:v>
                </c:pt>
                <c:pt idx="326">
                  <c:v>0.30837029999999999</c:v>
                </c:pt>
                <c:pt idx="327">
                  <c:v>0.31017660000000002</c:v>
                </c:pt>
                <c:pt idx="328">
                  <c:v>0.3102896</c:v>
                </c:pt>
                <c:pt idx="329">
                  <c:v>0.31030059999999998</c:v>
                </c:pt>
                <c:pt idx="330">
                  <c:v>0.31043700000000002</c:v>
                </c:pt>
                <c:pt idx="331">
                  <c:v>0.31158639999999999</c:v>
                </c:pt>
                <c:pt idx="332">
                  <c:v>0.3116119</c:v>
                </c:pt>
                <c:pt idx="333">
                  <c:v>0.31163010000000002</c:v>
                </c:pt>
                <c:pt idx="334">
                  <c:v>0.31163730000000001</c:v>
                </c:pt>
                <c:pt idx="335">
                  <c:v>0.31165769999999998</c:v>
                </c:pt>
                <c:pt idx="336">
                  <c:v>0.31298720000000002</c:v>
                </c:pt>
                <c:pt idx="337">
                  <c:v>0.31429420000000002</c:v>
                </c:pt>
                <c:pt idx="338">
                  <c:v>0.31429849999999998</c:v>
                </c:pt>
                <c:pt idx="339">
                  <c:v>0.31445099999999998</c:v>
                </c:pt>
                <c:pt idx="340">
                  <c:v>0.31445230000000002</c:v>
                </c:pt>
                <c:pt idx="341">
                  <c:v>0.31445640000000002</c:v>
                </c:pt>
                <c:pt idx="342">
                  <c:v>0.31463649999999999</c:v>
                </c:pt>
                <c:pt idx="343">
                  <c:v>0.31481150000000002</c:v>
                </c:pt>
                <c:pt idx="344">
                  <c:v>0.31482389999999999</c:v>
                </c:pt>
                <c:pt idx="345">
                  <c:v>0.31484000000000001</c:v>
                </c:pt>
                <c:pt idx="346">
                  <c:v>0.31487280000000001</c:v>
                </c:pt>
                <c:pt idx="347">
                  <c:v>0.31489349999999999</c:v>
                </c:pt>
                <c:pt idx="348">
                  <c:v>0.31489780000000001</c:v>
                </c:pt>
                <c:pt idx="349">
                  <c:v>0.31511070000000002</c:v>
                </c:pt>
                <c:pt idx="350">
                  <c:v>0.3151157</c:v>
                </c:pt>
                <c:pt idx="351">
                  <c:v>0.31512190000000001</c:v>
                </c:pt>
                <c:pt idx="352">
                  <c:v>0.31530819999999998</c:v>
                </c:pt>
                <c:pt idx="353">
                  <c:v>0.31531229999999999</c:v>
                </c:pt>
                <c:pt idx="354">
                  <c:v>0.31531530000000002</c:v>
                </c:pt>
                <c:pt idx="355">
                  <c:v>0.31536839999999999</c:v>
                </c:pt>
                <c:pt idx="356">
                  <c:v>0.31537270000000001</c:v>
                </c:pt>
                <c:pt idx="357">
                  <c:v>0.31537419999999999</c:v>
                </c:pt>
                <c:pt idx="358">
                  <c:v>0.31537769999999998</c:v>
                </c:pt>
                <c:pt idx="359">
                  <c:v>0.32362089999999999</c:v>
                </c:pt>
                <c:pt idx="360">
                  <c:v>0.33075789999999999</c:v>
                </c:pt>
                <c:pt idx="361">
                  <c:v>0.33078410000000003</c:v>
                </c:pt>
                <c:pt idx="362">
                  <c:v>0.33078600000000002</c:v>
                </c:pt>
                <c:pt idx="363">
                  <c:v>0.33079140000000001</c:v>
                </c:pt>
                <c:pt idx="364">
                  <c:v>0.33079700000000001</c:v>
                </c:pt>
                <c:pt idx="365">
                  <c:v>0.33079900000000001</c:v>
                </c:pt>
                <c:pt idx="366">
                  <c:v>0.33085320000000001</c:v>
                </c:pt>
                <c:pt idx="367">
                  <c:v>0.3309474</c:v>
                </c:pt>
                <c:pt idx="368">
                  <c:v>0.3309705</c:v>
                </c:pt>
                <c:pt idx="369">
                  <c:v>0.3310324</c:v>
                </c:pt>
                <c:pt idx="370">
                  <c:v>0.33103749999999998</c:v>
                </c:pt>
                <c:pt idx="371">
                  <c:v>0.3310418</c:v>
                </c:pt>
                <c:pt idx="372">
                  <c:v>0.33107560000000003</c:v>
                </c:pt>
                <c:pt idx="373">
                  <c:v>0.33109290000000002</c:v>
                </c:pt>
                <c:pt idx="374">
                  <c:v>0.33327210000000002</c:v>
                </c:pt>
                <c:pt idx="375">
                  <c:v>0.33327790000000002</c:v>
                </c:pt>
                <c:pt idx="376">
                  <c:v>0.3332794</c:v>
                </c:pt>
                <c:pt idx="377">
                  <c:v>0.333285</c:v>
                </c:pt>
                <c:pt idx="378">
                  <c:v>0.33328980000000002</c:v>
                </c:pt>
                <c:pt idx="379">
                  <c:v>0.33338980000000001</c:v>
                </c:pt>
                <c:pt idx="380">
                  <c:v>0.33339530000000001</c:v>
                </c:pt>
                <c:pt idx="381">
                  <c:v>0.3334087</c:v>
                </c:pt>
                <c:pt idx="382">
                  <c:v>0.33641769999999999</c:v>
                </c:pt>
                <c:pt idx="383">
                  <c:v>0.33749770000000001</c:v>
                </c:pt>
                <c:pt idx="384">
                  <c:v>0.3398427</c:v>
                </c:pt>
                <c:pt idx="385">
                  <c:v>0.33984449999999999</c:v>
                </c:pt>
                <c:pt idx="386">
                  <c:v>0.33985120000000002</c:v>
                </c:pt>
                <c:pt idx="387">
                  <c:v>0.33988990000000002</c:v>
                </c:pt>
                <c:pt idx="388">
                  <c:v>0.33990009999999998</c:v>
                </c:pt>
                <c:pt idx="389">
                  <c:v>0.33992159999999999</c:v>
                </c:pt>
                <c:pt idx="390">
                  <c:v>0.3399394</c:v>
                </c:pt>
                <c:pt idx="391">
                  <c:v>0.33994449999999998</c:v>
                </c:pt>
                <c:pt idx="392">
                  <c:v>0.33996029999999999</c:v>
                </c:pt>
                <c:pt idx="393">
                  <c:v>0.33997569999999999</c:v>
                </c:pt>
                <c:pt idx="394">
                  <c:v>0.33997830000000001</c:v>
                </c:pt>
                <c:pt idx="395">
                  <c:v>0.3421807</c:v>
                </c:pt>
                <c:pt idx="396">
                  <c:v>0.34230490000000002</c:v>
                </c:pt>
                <c:pt idx="397">
                  <c:v>0.3423137</c:v>
                </c:pt>
                <c:pt idx="398">
                  <c:v>0.3434198</c:v>
                </c:pt>
                <c:pt idx="399">
                  <c:v>0.34342010000000001</c:v>
                </c:pt>
                <c:pt idx="400">
                  <c:v>0.34343590000000002</c:v>
                </c:pt>
                <c:pt idx="401">
                  <c:v>0.34511720000000001</c:v>
                </c:pt>
                <c:pt idx="402">
                  <c:v>0.34512189999999998</c:v>
                </c:pt>
                <c:pt idx="403">
                  <c:v>0.34512300000000001</c:v>
                </c:pt>
                <c:pt idx="404">
                  <c:v>0.3451533</c:v>
                </c:pt>
                <c:pt idx="405">
                  <c:v>0.34519539999999999</c:v>
                </c:pt>
                <c:pt idx="406">
                  <c:v>0.34521970000000002</c:v>
                </c:pt>
                <c:pt idx="407">
                  <c:v>0.34522370000000002</c:v>
                </c:pt>
                <c:pt idx="408">
                  <c:v>0.34522809999999998</c:v>
                </c:pt>
                <c:pt idx="409">
                  <c:v>0.34632750000000001</c:v>
                </c:pt>
                <c:pt idx="410">
                  <c:v>0.3478715</c:v>
                </c:pt>
                <c:pt idx="411">
                  <c:v>0.34787790000000002</c:v>
                </c:pt>
                <c:pt idx="412">
                  <c:v>0.34797440000000002</c:v>
                </c:pt>
                <c:pt idx="413">
                  <c:v>0.34798249999999997</c:v>
                </c:pt>
                <c:pt idx="414">
                  <c:v>0.34798649999999998</c:v>
                </c:pt>
                <c:pt idx="415">
                  <c:v>0.34800199999999998</c:v>
                </c:pt>
                <c:pt idx="416">
                  <c:v>0.34818179999999999</c:v>
                </c:pt>
                <c:pt idx="417">
                  <c:v>0.34827530000000001</c:v>
                </c:pt>
                <c:pt idx="418">
                  <c:v>0.34849989999999997</c:v>
                </c:pt>
                <c:pt idx="419">
                  <c:v>0.3485279</c:v>
                </c:pt>
                <c:pt idx="420">
                  <c:v>0.34853640000000002</c:v>
                </c:pt>
                <c:pt idx="421">
                  <c:v>0.35159240000000003</c:v>
                </c:pt>
                <c:pt idx="422">
                  <c:v>0.35160259999999999</c:v>
                </c:pt>
                <c:pt idx="423">
                  <c:v>0.35161160000000002</c:v>
                </c:pt>
                <c:pt idx="424">
                  <c:v>0.35251389999999999</c:v>
                </c:pt>
                <c:pt idx="425">
                  <c:v>0.35253390000000001</c:v>
                </c:pt>
                <c:pt idx="426">
                  <c:v>0.35260340000000001</c:v>
                </c:pt>
                <c:pt idx="427">
                  <c:v>0.35260829999999999</c:v>
                </c:pt>
                <c:pt idx="428">
                  <c:v>0.35261310000000001</c:v>
                </c:pt>
                <c:pt idx="429">
                  <c:v>0.35262470000000001</c:v>
                </c:pt>
                <c:pt idx="430">
                  <c:v>0.35263080000000002</c:v>
                </c:pt>
                <c:pt idx="431">
                  <c:v>0.35263260000000002</c:v>
                </c:pt>
                <c:pt idx="432">
                  <c:v>0.3526359</c:v>
                </c:pt>
                <c:pt idx="433">
                  <c:v>0.3526454</c:v>
                </c:pt>
                <c:pt idx="434">
                  <c:v>0.35266459999999999</c:v>
                </c:pt>
                <c:pt idx="435">
                  <c:v>0.3526917</c:v>
                </c:pt>
                <c:pt idx="436">
                  <c:v>0.35271269999999999</c:v>
                </c:pt>
                <c:pt idx="437">
                  <c:v>0.3527479</c:v>
                </c:pt>
                <c:pt idx="438">
                  <c:v>0.35275600000000001</c:v>
                </c:pt>
                <c:pt idx="439">
                  <c:v>0.35277180000000002</c:v>
                </c:pt>
                <c:pt idx="440">
                  <c:v>0.35283429999999999</c:v>
                </c:pt>
                <c:pt idx="441">
                  <c:v>0.35644880000000001</c:v>
                </c:pt>
                <c:pt idx="442">
                  <c:v>0.35645389999999999</c:v>
                </c:pt>
                <c:pt idx="443">
                  <c:v>0.35645979999999999</c:v>
                </c:pt>
                <c:pt idx="444">
                  <c:v>0.35646640000000002</c:v>
                </c:pt>
                <c:pt idx="445">
                  <c:v>0.35649740000000002</c:v>
                </c:pt>
                <c:pt idx="446">
                  <c:v>0.35650229999999999</c:v>
                </c:pt>
                <c:pt idx="447">
                  <c:v>0.3565239</c:v>
                </c:pt>
                <c:pt idx="448">
                  <c:v>0.35653829999999997</c:v>
                </c:pt>
                <c:pt idx="449">
                  <c:v>0.3565566</c:v>
                </c:pt>
                <c:pt idx="450">
                  <c:v>0.35657440000000001</c:v>
                </c:pt>
                <c:pt idx="451">
                  <c:v>0.35911949999999998</c:v>
                </c:pt>
                <c:pt idx="452">
                  <c:v>0.35912359999999999</c:v>
                </c:pt>
                <c:pt idx="453">
                  <c:v>0.35912640000000001</c:v>
                </c:pt>
                <c:pt idx="454">
                  <c:v>0.35934949999999999</c:v>
                </c:pt>
                <c:pt idx="455">
                  <c:v>0.36314550000000001</c:v>
                </c:pt>
                <c:pt idx="456">
                  <c:v>0.36444929999999998</c:v>
                </c:pt>
                <c:pt idx="457">
                  <c:v>0.36445480000000002</c:v>
                </c:pt>
                <c:pt idx="458">
                  <c:v>0.36447040000000003</c:v>
                </c:pt>
                <c:pt idx="459">
                  <c:v>0.36447239999999997</c:v>
                </c:pt>
                <c:pt idx="460">
                  <c:v>0.36932409999999999</c:v>
                </c:pt>
                <c:pt idx="461">
                  <c:v>0.36962869999999998</c:v>
                </c:pt>
                <c:pt idx="462">
                  <c:v>0.36963030000000002</c:v>
                </c:pt>
                <c:pt idx="463">
                  <c:v>0.3698032</c:v>
                </c:pt>
                <c:pt idx="464">
                  <c:v>0.3698227</c:v>
                </c:pt>
                <c:pt idx="465">
                  <c:v>0.36985980000000002</c:v>
                </c:pt>
                <c:pt idx="466">
                  <c:v>0.36987389999999998</c:v>
                </c:pt>
                <c:pt idx="467">
                  <c:v>0.36988389999999999</c:v>
                </c:pt>
                <c:pt idx="468">
                  <c:v>0.37000860000000002</c:v>
                </c:pt>
                <c:pt idx="469">
                  <c:v>0.37006090000000003</c:v>
                </c:pt>
                <c:pt idx="470">
                  <c:v>0.37006289999999997</c:v>
                </c:pt>
                <c:pt idx="471">
                  <c:v>0.37006610000000001</c:v>
                </c:pt>
                <c:pt idx="472">
                  <c:v>0.3707664</c:v>
                </c:pt>
                <c:pt idx="473">
                  <c:v>0.37081039999999998</c:v>
                </c:pt>
                <c:pt idx="474">
                  <c:v>0.37277690000000002</c:v>
                </c:pt>
                <c:pt idx="475">
                  <c:v>0.37278070000000002</c:v>
                </c:pt>
                <c:pt idx="476">
                  <c:v>0.37278519999999998</c:v>
                </c:pt>
                <c:pt idx="477">
                  <c:v>0.37278640000000002</c:v>
                </c:pt>
                <c:pt idx="478">
                  <c:v>0.37279020000000002</c:v>
                </c:pt>
                <c:pt idx="479">
                  <c:v>0.37280150000000001</c:v>
                </c:pt>
                <c:pt idx="480">
                  <c:v>0.37282149999999997</c:v>
                </c:pt>
                <c:pt idx="481">
                  <c:v>0.37282900000000002</c:v>
                </c:pt>
                <c:pt idx="482">
                  <c:v>0.3728397</c:v>
                </c:pt>
                <c:pt idx="483">
                  <c:v>0.3728496</c:v>
                </c:pt>
                <c:pt idx="484">
                  <c:v>0.37288769999999999</c:v>
                </c:pt>
                <c:pt idx="485">
                  <c:v>0.37289359999999999</c:v>
                </c:pt>
                <c:pt idx="486">
                  <c:v>0.37299349999999998</c:v>
                </c:pt>
                <c:pt idx="487">
                  <c:v>0.37300090000000002</c:v>
                </c:pt>
                <c:pt idx="488">
                  <c:v>0.37300319999999998</c:v>
                </c:pt>
                <c:pt idx="489">
                  <c:v>0.37316389999999999</c:v>
                </c:pt>
                <c:pt idx="490">
                  <c:v>0.37316929999999998</c:v>
                </c:pt>
                <c:pt idx="491">
                  <c:v>0.37319869999999999</c:v>
                </c:pt>
                <c:pt idx="492">
                  <c:v>0.37327280000000002</c:v>
                </c:pt>
                <c:pt idx="493">
                  <c:v>0.37332880000000002</c:v>
                </c:pt>
                <c:pt idx="494">
                  <c:v>0.37344309999999997</c:v>
                </c:pt>
                <c:pt idx="495">
                  <c:v>0.3734536</c:v>
                </c:pt>
                <c:pt idx="496">
                  <c:v>0.37345810000000002</c:v>
                </c:pt>
                <c:pt idx="497">
                  <c:v>0.37346220000000002</c:v>
                </c:pt>
                <c:pt idx="498">
                  <c:v>0.37348160000000002</c:v>
                </c:pt>
                <c:pt idx="499">
                  <c:v>0.37794519999999998</c:v>
                </c:pt>
                <c:pt idx="500">
                  <c:v>0.3779515</c:v>
                </c:pt>
                <c:pt idx="501">
                  <c:v>0.37795509999999999</c:v>
                </c:pt>
                <c:pt idx="502">
                  <c:v>0.37796370000000001</c:v>
                </c:pt>
                <c:pt idx="503">
                  <c:v>0.37798029999999999</c:v>
                </c:pt>
                <c:pt idx="504">
                  <c:v>0.37798290000000001</c:v>
                </c:pt>
                <c:pt idx="505">
                  <c:v>0.37802580000000002</c:v>
                </c:pt>
                <c:pt idx="506">
                  <c:v>0.37805480000000002</c:v>
                </c:pt>
                <c:pt idx="507">
                  <c:v>0.37935550000000001</c:v>
                </c:pt>
                <c:pt idx="508">
                  <c:v>0.3793666</c:v>
                </c:pt>
                <c:pt idx="509">
                  <c:v>0.37938169999999999</c:v>
                </c:pt>
                <c:pt idx="510">
                  <c:v>0.3793994</c:v>
                </c:pt>
                <c:pt idx="511">
                  <c:v>0.37941950000000002</c:v>
                </c:pt>
                <c:pt idx="512">
                  <c:v>0.38391399999999998</c:v>
                </c:pt>
                <c:pt idx="513">
                  <c:v>0.38391710000000001</c:v>
                </c:pt>
                <c:pt idx="514">
                  <c:v>0.38392169999999998</c:v>
                </c:pt>
                <c:pt idx="515">
                  <c:v>0.38392949999999998</c:v>
                </c:pt>
                <c:pt idx="516">
                  <c:v>0.38408720000000002</c:v>
                </c:pt>
                <c:pt idx="517">
                  <c:v>0.38409749999999998</c:v>
                </c:pt>
                <c:pt idx="518">
                  <c:v>0.38410119999999998</c:v>
                </c:pt>
                <c:pt idx="519">
                  <c:v>0.38410369999999999</c:v>
                </c:pt>
                <c:pt idx="520">
                  <c:v>0.3842449</c:v>
                </c:pt>
                <c:pt idx="521">
                  <c:v>0.3843858</c:v>
                </c:pt>
                <c:pt idx="522">
                  <c:v>0.3843917</c:v>
                </c:pt>
                <c:pt idx="523">
                  <c:v>0.3843937</c:v>
                </c:pt>
                <c:pt idx="524">
                  <c:v>0.38445079999999998</c:v>
                </c:pt>
                <c:pt idx="525">
                  <c:v>0.3844553</c:v>
                </c:pt>
                <c:pt idx="526">
                  <c:v>0.38487139999999997</c:v>
                </c:pt>
                <c:pt idx="527">
                  <c:v>0.38929720000000001</c:v>
                </c:pt>
                <c:pt idx="528">
                  <c:v>0.39083699999999999</c:v>
                </c:pt>
                <c:pt idx="529">
                  <c:v>0.39084180000000002</c:v>
                </c:pt>
                <c:pt idx="530">
                  <c:v>0.39101279999999999</c:v>
                </c:pt>
                <c:pt idx="531">
                  <c:v>0.39111469999999998</c:v>
                </c:pt>
                <c:pt idx="532">
                  <c:v>0.3911193</c:v>
                </c:pt>
                <c:pt idx="533">
                  <c:v>0.39112130000000001</c:v>
                </c:pt>
                <c:pt idx="534">
                  <c:v>0.3911249</c:v>
                </c:pt>
                <c:pt idx="535">
                  <c:v>0.3911269</c:v>
                </c:pt>
                <c:pt idx="536">
                  <c:v>0.39113100000000001</c:v>
                </c:pt>
                <c:pt idx="537">
                  <c:v>0.39114209999999999</c:v>
                </c:pt>
                <c:pt idx="538">
                  <c:v>0.39117030000000003</c:v>
                </c:pt>
                <c:pt idx="539">
                  <c:v>0.391179</c:v>
                </c:pt>
                <c:pt idx="540">
                  <c:v>0.39121679999999998</c:v>
                </c:pt>
                <c:pt idx="541">
                  <c:v>0.39244040000000002</c:v>
                </c:pt>
                <c:pt idx="542">
                  <c:v>0.39244639999999997</c:v>
                </c:pt>
                <c:pt idx="543">
                  <c:v>0.39245839999999999</c:v>
                </c:pt>
                <c:pt idx="544">
                  <c:v>0.392461</c:v>
                </c:pt>
                <c:pt idx="545">
                  <c:v>0.39248680000000002</c:v>
                </c:pt>
                <c:pt idx="546">
                  <c:v>0.3925244</c:v>
                </c:pt>
                <c:pt idx="547">
                  <c:v>0.39277610000000002</c:v>
                </c:pt>
                <c:pt idx="548">
                  <c:v>0.3927814</c:v>
                </c:pt>
                <c:pt idx="549">
                  <c:v>0.3928141</c:v>
                </c:pt>
                <c:pt idx="550">
                  <c:v>0.39461960000000001</c:v>
                </c:pt>
                <c:pt idx="551">
                  <c:v>0.3959319</c:v>
                </c:pt>
                <c:pt idx="552">
                  <c:v>0.39861229999999997</c:v>
                </c:pt>
                <c:pt idx="553">
                  <c:v>0.39861449999999998</c:v>
                </c:pt>
                <c:pt idx="554">
                  <c:v>0.39862029999999998</c:v>
                </c:pt>
                <c:pt idx="555">
                  <c:v>0.39864250000000001</c:v>
                </c:pt>
                <c:pt idx="556">
                  <c:v>0.39864529999999998</c:v>
                </c:pt>
                <c:pt idx="557">
                  <c:v>0.39864729999999998</c:v>
                </c:pt>
                <c:pt idx="558">
                  <c:v>0.39865020000000001</c:v>
                </c:pt>
                <c:pt idx="559">
                  <c:v>0.40097379999999999</c:v>
                </c:pt>
                <c:pt idx="560">
                  <c:v>0.40097719999999998</c:v>
                </c:pt>
                <c:pt idx="561">
                  <c:v>0.40100150000000001</c:v>
                </c:pt>
                <c:pt idx="562">
                  <c:v>0.40115200000000001</c:v>
                </c:pt>
                <c:pt idx="563">
                  <c:v>0.4014761</c:v>
                </c:pt>
                <c:pt idx="564">
                  <c:v>0.40147929999999998</c:v>
                </c:pt>
                <c:pt idx="565">
                  <c:v>0.40148050000000002</c:v>
                </c:pt>
                <c:pt idx="566">
                  <c:v>0.40150269999999999</c:v>
                </c:pt>
                <c:pt idx="567">
                  <c:v>0.40153630000000001</c:v>
                </c:pt>
                <c:pt idx="568">
                  <c:v>0.40154060000000003</c:v>
                </c:pt>
                <c:pt idx="569">
                  <c:v>0.40178439999999999</c:v>
                </c:pt>
                <c:pt idx="570">
                  <c:v>0.40178920000000001</c:v>
                </c:pt>
                <c:pt idx="571">
                  <c:v>0.40180870000000002</c:v>
                </c:pt>
                <c:pt idx="572">
                  <c:v>0.40181299999999998</c:v>
                </c:pt>
                <c:pt idx="573">
                  <c:v>0.40181640000000002</c:v>
                </c:pt>
                <c:pt idx="574">
                  <c:v>0.40182119999999999</c:v>
                </c:pt>
                <c:pt idx="575">
                  <c:v>0.40182440000000003</c:v>
                </c:pt>
                <c:pt idx="576">
                  <c:v>0.40275549999999999</c:v>
                </c:pt>
                <c:pt idx="577">
                  <c:v>0.4027963</c:v>
                </c:pt>
                <c:pt idx="578">
                  <c:v>0.40280009999999999</c:v>
                </c:pt>
                <c:pt idx="579">
                  <c:v>0.40283609999999997</c:v>
                </c:pt>
                <c:pt idx="580">
                  <c:v>0.40283999999999998</c:v>
                </c:pt>
                <c:pt idx="581">
                  <c:v>0.40284969999999998</c:v>
                </c:pt>
                <c:pt idx="582">
                  <c:v>0.40285339999999997</c:v>
                </c:pt>
                <c:pt idx="583">
                  <c:v>0.40289819999999998</c:v>
                </c:pt>
                <c:pt idx="584">
                  <c:v>0.40290189999999998</c:v>
                </c:pt>
                <c:pt idx="585">
                  <c:v>0.4029894</c:v>
                </c:pt>
                <c:pt idx="586">
                  <c:v>0.40299279999999998</c:v>
                </c:pt>
                <c:pt idx="587">
                  <c:v>0.40317320000000001</c:v>
                </c:pt>
                <c:pt idx="588">
                  <c:v>0.40335209999999999</c:v>
                </c:pt>
                <c:pt idx="589">
                  <c:v>0.40341870000000002</c:v>
                </c:pt>
                <c:pt idx="590">
                  <c:v>0.40347159999999999</c:v>
                </c:pt>
                <c:pt idx="591">
                  <c:v>0.4034855</c:v>
                </c:pt>
                <c:pt idx="592">
                  <c:v>0.40442699999999998</c:v>
                </c:pt>
                <c:pt idx="593">
                  <c:v>0.40442990000000001</c:v>
                </c:pt>
                <c:pt idx="594">
                  <c:v>0.40446140000000003</c:v>
                </c:pt>
                <c:pt idx="595">
                  <c:v>0.40446680000000002</c:v>
                </c:pt>
                <c:pt idx="596">
                  <c:v>0.40448810000000002</c:v>
                </c:pt>
                <c:pt idx="597">
                  <c:v>0.40518939999999998</c:v>
                </c:pt>
                <c:pt idx="598">
                  <c:v>0.40519319999999998</c:v>
                </c:pt>
                <c:pt idx="599">
                  <c:v>0.40528310000000001</c:v>
                </c:pt>
                <c:pt idx="600">
                  <c:v>0.40533780000000003</c:v>
                </c:pt>
                <c:pt idx="601">
                  <c:v>0.4053426</c:v>
                </c:pt>
                <c:pt idx="602">
                  <c:v>0.40534599999999998</c:v>
                </c:pt>
                <c:pt idx="603">
                  <c:v>0.40534799999999999</c:v>
                </c:pt>
                <c:pt idx="604">
                  <c:v>0.4054855</c:v>
                </c:pt>
                <c:pt idx="605">
                  <c:v>0.40554669999999998</c:v>
                </c:pt>
                <c:pt idx="606">
                  <c:v>0.40555219999999997</c:v>
                </c:pt>
                <c:pt idx="607">
                  <c:v>0.4055609</c:v>
                </c:pt>
                <c:pt idx="608">
                  <c:v>0.40556490000000001</c:v>
                </c:pt>
                <c:pt idx="609">
                  <c:v>0.40557759999999998</c:v>
                </c:pt>
                <c:pt idx="610">
                  <c:v>0.4056534</c:v>
                </c:pt>
                <c:pt idx="611">
                  <c:v>0.406692</c:v>
                </c:pt>
                <c:pt idx="612">
                  <c:v>0.40669379999999999</c:v>
                </c:pt>
                <c:pt idx="613">
                  <c:v>0.4067191</c:v>
                </c:pt>
                <c:pt idx="614">
                  <c:v>0.40672700000000001</c:v>
                </c:pt>
                <c:pt idx="615">
                  <c:v>0.40675280000000003</c:v>
                </c:pt>
                <c:pt idx="616">
                  <c:v>0.40677829999999998</c:v>
                </c:pt>
                <c:pt idx="617">
                  <c:v>0.40700130000000001</c:v>
                </c:pt>
                <c:pt idx="618">
                  <c:v>0.40707450000000001</c:v>
                </c:pt>
                <c:pt idx="619">
                  <c:v>0.40722340000000001</c:v>
                </c:pt>
                <c:pt idx="620">
                  <c:v>0.40722979999999998</c:v>
                </c:pt>
                <c:pt idx="621">
                  <c:v>0.40724719999999998</c:v>
                </c:pt>
                <c:pt idx="622">
                  <c:v>0.41003590000000001</c:v>
                </c:pt>
                <c:pt idx="623">
                  <c:v>0.41005229999999998</c:v>
                </c:pt>
                <c:pt idx="624">
                  <c:v>0.41009099999999998</c:v>
                </c:pt>
                <c:pt idx="625">
                  <c:v>0.41015170000000001</c:v>
                </c:pt>
                <c:pt idx="626">
                  <c:v>0.41037170000000001</c:v>
                </c:pt>
                <c:pt idx="627">
                  <c:v>0.41037479999999998</c:v>
                </c:pt>
                <c:pt idx="628">
                  <c:v>0.41038259999999999</c:v>
                </c:pt>
                <c:pt idx="629">
                  <c:v>0.41054610000000002</c:v>
                </c:pt>
                <c:pt idx="630">
                  <c:v>0.41291309999999998</c:v>
                </c:pt>
                <c:pt idx="631">
                  <c:v>0.41291470000000002</c:v>
                </c:pt>
                <c:pt idx="632">
                  <c:v>0.41292970000000001</c:v>
                </c:pt>
                <c:pt idx="633">
                  <c:v>0.41301850000000001</c:v>
                </c:pt>
                <c:pt idx="634">
                  <c:v>0.41312219999999999</c:v>
                </c:pt>
                <c:pt idx="635">
                  <c:v>0.41328290000000001</c:v>
                </c:pt>
                <c:pt idx="636">
                  <c:v>0.4133116</c:v>
                </c:pt>
                <c:pt idx="637">
                  <c:v>0.41334029999999999</c:v>
                </c:pt>
                <c:pt idx="638">
                  <c:v>0.41345539999999997</c:v>
                </c:pt>
                <c:pt idx="639">
                  <c:v>0.41359560000000001</c:v>
                </c:pt>
                <c:pt idx="640">
                  <c:v>0.41378500000000001</c:v>
                </c:pt>
                <c:pt idx="641">
                  <c:v>0.41385889999999997</c:v>
                </c:pt>
                <c:pt idx="642">
                  <c:v>0.41393619999999998</c:v>
                </c:pt>
                <c:pt idx="643">
                  <c:v>0.413941</c:v>
                </c:pt>
                <c:pt idx="644">
                  <c:v>0.41639959999999998</c:v>
                </c:pt>
                <c:pt idx="645">
                  <c:v>0.4164042</c:v>
                </c:pt>
                <c:pt idx="646">
                  <c:v>0.41662310000000002</c:v>
                </c:pt>
                <c:pt idx="647">
                  <c:v>0.41666639999999999</c:v>
                </c:pt>
                <c:pt idx="648">
                  <c:v>0.41667369999999998</c:v>
                </c:pt>
                <c:pt idx="649">
                  <c:v>0.4166781</c:v>
                </c:pt>
                <c:pt idx="650">
                  <c:v>0.41678860000000001</c:v>
                </c:pt>
                <c:pt idx="651">
                  <c:v>0.41685050000000001</c:v>
                </c:pt>
                <c:pt idx="652">
                  <c:v>0.41687689999999999</c:v>
                </c:pt>
                <c:pt idx="653">
                  <c:v>0.41687960000000002</c:v>
                </c:pt>
                <c:pt idx="654">
                  <c:v>0.41690310000000003</c:v>
                </c:pt>
                <c:pt idx="655">
                  <c:v>0.41708390000000001</c:v>
                </c:pt>
                <c:pt idx="656">
                  <c:v>0.41709020000000002</c:v>
                </c:pt>
                <c:pt idx="657">
                  <c:v>0.41711179999999998</c:v>
                </c:pt>
                <c:pt idx="658">
                  <c:v>0.41711589999999998</c:v>
                </c:pt>
                <c:pt idx="659">
                  <c:v>0.41728100000000001</c:v>
                </c:pt>
                <c:pt idx="660">
                  <c:v>0.41728789999999999</c:v>
                </c:pt>
                <c:pt idx="661">
                  <c:v>0.41729480000000002</c:v>
                </c:pt>
                <c:pt idx="662">
                  <c:v>0.41731030000000002</c:v>
                </c:pt>
                <c:pt idx="663">
                  <c:v>0.41731629999999997</c:v>
                </c:pt>
                <c:pt idx="664">
                  <c:v>0.4173212</c:v>
                </c:pt>
                <c:pt idx="665">
                  <c:v>0.41741349999999999</c:v>
                </c:pt>
                <c:pt idx="666">
                  <c:v>0.41741929999999999</c:v>
                </c:pt>
                <c:pt idx="667">
                  <c:v>0.4174216</c:v>
                </c:pt>
                <c:pt idx="668">
                  <c:v>0.41742430000000003</c:v>
                </c:pt>
                <c:pt idx="669">
                  <c:v>0.41862820000000001</c:v>
                </c:pt>
                <c:pt idx="670">
                  <c:v>0.41863260000000002</c:v>
                </c:pt>
                <c:pt idx="671">
                  <c:v>0.41876950000000002</c:v>
                </c:pt>
                <c:pt idx="672">
                  <c:v>0.41878969999999999</c:v>
                </c:pt>
                <c:pt idx="673">
                  <c:v>0.41879769999999999</c:v>
                </c:pt>
                <c:pt idx="674">
                  <c:v>0.41882459999999999</c:v>
                </c:pt>
                <c:pt idx="675">
                  <c:v>0.41884009999999999</c:v>
                </c:pt>
                <c:pt idx="676">
                  <c:v>0.41885070000000002</c:v>
                </c:pt>
                <c:pt idx="677">
                  <c:v>0.41890339999999998</c:v>
                </c:pt>
                <c:pt idx="678">
                  <c:v>0.4189968</c:v>
                </c:pt>
                <c:pt idx="679">
                  <c:v>0.41909190000000002</c:v>
                </c:pt>
                <c:pt idx="680">
                  <c:v>0.41911860000000001</c:v>
                </c:pt>
                <c:pt idx="681">
                  <c:v>0.41912460000000001</c:v>
                </c:pt>
                <c:pt idx="682">
                  <c:v>0.41912949999999999</c:v>
                </c:pt>
                <c:pt idx="683">
                  <c:v>0.4191338</c:v>
                </c:pt>
                <c:pt idx="684">
                  <c:v>0.41915350000000001</c:v>
                </c:pt>
                <c:pt idx="685">
                  <c:v>0.41915910000000001</c:v>
                </c:pt>
                <c:pt idx="686">
                  <c:v>0.41917860000000001</c:v>
                </c:pt>
                <c:pt idx="687">
                  <c:v>0.41919279999999998</c:v>
                </c:pt>
                <c:pt idx="688">
                  <c:v>0.41919440000000002</c:v>
                </c:pt>
                <c:pt idx="689">
                  <c:v>0.42030879999999998</c:v>
                </c:pt>
                <c:pt idx="690">
                  <c:v>0.42042429999999997</c:v>
                </c:pt>
                <c:pt idx="691">
                  <c:v>0.42062490000000002</c:v>
                </c:pt>
                <c:pt idx="692">
                  <c:v>0.42062660000000002</c:v>
                </c:pt>
                <c:pt idx="693">
                  <c:v>0.4206375</c:v>
                </c:pt>
                <c:pt idx="694">
                  <c:v>0.42064289999999999</c:v>
                </c:pt>
                <c:pt idx="695">
                  <c:v>0.42067280000000001</c:v>
                </c:pt>
                <c:pt idx="696">
                  <c:v>0.42067640000000001</c:v>
                </c:pt>
                <c:pt idx="697">
                  <c:v>0.42067850000000001</c:v>
                </c:pt>
                <c:pt idx="698">
                  <c:v>0.42068179999999999</c:v>
                </c:pt>
                <c:pt idx="699">
                  <c:v>0.42258709999999999</c:v>
                </c:pt>
                <c:pt idx="700">
                  <c:v>0.42259679999999999</c:v>
                </c:pt>
                <c:pt idx="701">
                  <c:v>0.4226106</c:v>
                </c:pt>
                <c:pt idx="702">
                  <c:v>0.42261520000000002</c:v>
                </c:pt>
                <c:pt idx="703">
                  <c:v>0.42269279999999998</c:v>
                </c:pt>
                <c:pt idx="704">
                  <c:v>0.42272559999999998</c:v>
                </c:pt>
                <c:pt idx="705">
                  <c:v>0.42273640000000001</c:v>
                </c:pt>
                <c:pt idx="706">
                  <c:v>0.42285899999999998</c:v>
                </c:pt>
                <c:pt idx="707">
                  <c:v>0.4228672</c:v>
                </c:pt>
                <c:pt idx="708">
                  <c:v>0.42287140000000001</c:v>
                </c:pt>
                <c:pt idx="709">
                  <c:v>0.4228751</c:v>
                </c:pt>
                <c:pt idx="710">
                  <c:v>0.42291659999999998</c:v>
                </c:pt>
                <c:pt idx="711">
                  <c:v>0.42292150000000001</c:v>
                </c:pt>
                <c:pt idx="712">
                  <c:v>0.42292920000000001</c:v>
                </c:pt>
                <c:pt idx="713">
                  <c:v>0.42299540000000002</c:v>
                </c:pt>
                <c:pt idx="714">
                  <c:v>0.42300019999999999</c:v>
                </c:pt>
                <c:pt idx="715">
                  <c:v>0.4230043</c:v>
                </c:pt>
                <c:pt idx="716">
                  <c:v>0.42302079999999997</c:v>
                </c:pt>
                <c:pt idx="717">
                  <c:v>0.42302309999999999</c:v>
                </c:pt>
                <c:pt idx="718">
                  <c:v>0.4230331</c:v>
                </c:pt>
                <c:pt idx="719">
                  <c:v>0.42308010000000001</c:v>
                </c:pt>
                <c:pt idx="720">
                  <c:v>0.42308390000000001</c:v>
                </c:pt>
                <c:pt idx="721">
                  <c:v>0.4231897</c:v>
                </c:pt>
                <c:pt idx="722">
                  <c:v>0.42319410000000002</c:v>
                </c:pt>
                <c:pt idx="723">
                  <c:v>0.42319630000000003</c:v>
                </c:pt>
                <c:pt idx="724">
                  <c:v>0.4232107</c:v>
                </c:pt>
                <c:pt idx="725">
                  <c:v>0.4232398</c:v>
                </c:pt>
                <c:pt idx="726">
                  <c:v>0.42334290000000002</c:v>
                </c:pt>
                <c:pt idx="727">
                  <c:v>0.42371219999999998</c:v>
                </c:pt>
                <c:pt idx="728">
                  <c:v>0.42372209999999999</c:v>
                </c:pt>
                <c:pt idx="729">
                  <c:v>0.42372480000000001</c:v>
                </c:pt>
                <c:pt idx="730">
                  <c:v>0.42536269999999998</c:v>
                </c:pt>
                <c:pt idx="731">
                  <c:v>0.42537649999999999</c:v>
                </c:pt>
                <c:pt idx="732">
                  <c:v>0.4253827</c:v>
                </c:pt>
                <c:pt idx="733">
                  <c:v>0.4278671</c:v>
                </c:pt>
                <c:pt idx="734">
                  <c:v>0.4278806</c:v>
                </c:pt>
                <c:pt idx="735">
                  <c:v>0.4278825</c:v>
                </c:pt>
                <c:pt idx="736">
                  <c:v>0.4279036</c:v>
                </c:pt>
                <c:pt idx="737">
                  <c:v>0.42791059999999997</c:v>
                </c:pt>
                <c:pt idx="738">
                  <c:v>0.42796630000000002</c:v>
                </c:pt>
                <c:pt idx="739">
                  <c:v>0.42797299999999999</c:v>
                </c:pt>
                <c:pt idx="740">
                  <c:v>0.42797679999999999</c:v>
                </c:pt>
                <c:pt idx="741">
                  <c:v>0.42798809999999998</c:v>
                </c:pt>
                <c:pt idx="742">
                  <c:v>0.42805559999999998</c:v>
                </c:pt>
                <c:pt idx="743">
                  <c:v>0.4281605</c:v>
                </c:pt>
                <c:pt idx="744">
                  <c:v>0.42833549999999998</c:v>
                </c:pt>
                <c:pt idx="745">
                  <c:v>0.42845509999999998</c:v>
                </c:pt>
                <c:pt idx="746">
                  <c:v>0.42866690000000002</c:v>
                </c:pt>
                <c:pt idx="747">
                  <c:v>0.42867110000000003</c:v>
                </c:pt>
                <c:pt idx="748">
                  <c:v>0.42878759999999999</c:v>
                </c:pt>
                <c:pt idx="749">
                  <c:v>0.42879309999999998</c:v>
                </c:pt>
                <c:pt idx="750">
                  <c:v>0.42879489999999998</c:v>
                </c:pt>
                <c:pt idx="751">
                  <c:v>0.43409989999999998</c:v>
                </c:pt>
                <c:pt idx="752">
                  <c:v>0.43452740000000001</c:v>
                </c:pt>
                <c:pt idx="753">
                  <c:v>0.43453530000000001</c:v>
                </c:pt>
                <c:pt idx="754">
                  <c:v>0.43454019999999999</c:v>
                </c:pt>
                <c:pt idx="755">
                  <c:v>0.43467450000000002</c:v>
                </c:pt>
                <c:pt idx="756">
                  <c:v>0.43468600000000002</c:v>
                </c:pt>
                <c:pt idx="757">
                  <c:v>0.43487550000000003</c:v>
                </c:pt>
                <c:pt idx="758">
                  <c:v>0.4349536</c:v>
                </c:pt>
                <c:pt idx="759">
                  <c:v>0.43495509999999998</c:v>
                </c:pt>
                <c:pt idx="760">
                  <c:v>0.43495660000000003</c:v>
                </c:pt>
                <c:pt idx="761">
                  <c:v>0.43495840000000002</c:v>
                </c:pt>
                <c:pt idx="762">
                  <c:v>0.43496319999999999</c:v>
                </c:pt>
                <c:pt idx="763">
                  <c:v>0.43496980000000002</c:v>
                </c:pt>
                <c:pt idx="764">
                  <c:v>0.43497550000000001</c:v>
                </c:pt>
                <c:pt idx="765">
                  <c:v>0.43499870000000002</c:v>
                </c:pt>
                <c:pt idx="766">
                  <c:v>0.43502600000000002</c:v>
                </c:pt>
                <c:pt idx="767">
                  <c:v>0.43528169999999999</c:v>
                </c:pt>
                <c:pt idx="768">
                  <c:v>0.43540289999999998</c:v>
                </c:pt>
                <c:pt idx="769">
                  <c:v>0.43541269999999999</c:v>
                </c:pt>
                <c:pt idx="770">
                  <c:v>0.43542979999999998</c:v>
                </c:pt>
                <c:pt idx="771">
                  <c:v>0.43564059999999999</c:v>
                </c:pt>
                <c:pt idx="772">
                  <c:v>0.4356604</c:v>
                </c:pt>
                <c:pt idx="773">
                  <c:v>0.43569609999999998</c:v>
                </c:pt>
                <c:pt idx="774">
                  <c:v>0.43580029999999997</c:v>
                </c:pt>
                <c:pt idx="775">
                  <c:v>0.43580619999999998</c:v>
                </c:pt>
                <c:pt idx="776">
                  <c:v>0.43580950000000002</c:v>
                </c:pt>
                <c:pt idx="777">
                  <c:v>0.43595529999999999</c:v>
                </c:pt>
                <c:pt idx="778">
                  <c:v>0.4359635</c:v>
                </c:pt>
                <c:pt idx="779">
                  <c:v>0.43596629999999997</c:v>
                </c:pt>
                <c:pt idx="780">
                  <c:v>0.43597330000000001</c:v>
                </c:pt>
                <c:pt idx="781">
                  <c:v>0.43598320000000002</c:v>
                </c:pt>
                <c:pt idx="782">
                  <c:v>0.43630429999999998</c:v>
                </c:pt>
                <c:pt idx="783">
                  <c:v>0.43634820000000002</c:v>
                </c:pt>
                <c:pt idx="784">
                  <c:v>0.43672129999999998</c:v>
                </c:pt>
                <c:pt idx="785">
                  <c:v>0.43811939999999999</c:v>
                </c:pt>
                <c:pt idx="786">
                  <c:v>0.4381526</c:v>
                </c:pt>
                <c:pt idx="787">
                  <c:v>0.4383628</c:v>
                </c:pt>
                <c:pt idx="788">
                  <c:v>0.43963920000000001</c:v>
                </c:pt>
                <c:pt idx="789">
                  <c:v>0.43964819999999999</c:v>
                </c:pt>
                <c:pt idx="790">
                  <c:v>0.43967030000000001</c:v>
                </c:pt>
                <c:pt idx="791">
                  <c:v>0.44375520000000002</c:v>
                </c:pt>
                <c:pt idx="792">
                  <c:v>0.44376260000000001</c:v>
                </c:pt>
                <c:pt idx="793">
                  <c:v>0.4437777</c:v>
                </c:pt>
                <c:pt idx="794">
                  <c:v>0.44383699999999998</c:v>
                </c:pt>
                <c:pt idx="795">
                  <c:v>0.44388309999999997</c:v>
                </c:pt>
                <c:pt idx="796">
                  <c:v>0.44389220000000001</c:v>
                </c:pt>
                <c:pt idx="797">
                  <c:v>0.4438954</c:v>
                </c:pt>
                <c:pt idx="798">
                  <c:v>0.44390819999999998</c:v>
                </c:pt>
                <c:pt idx="799">
                  <c:v>0.44392619999999999</c:v>
                </c:pt>
                <c:pt idx="800">
                  <c:v>0.4439342</c:v>
                </c:pt>
                <c:pt idx="801">
                  <c:v>0.44400980000000001</c:v>
                </c:pt>
                <c:pt idx="802">
                  <c:v>0.4441851</c:v>
                </c:pt>
                <c:pt idx="803">
                  <c:v>0.44419219999999998</c:v>
                </c:pt>
                <c:pt idx="804">
                  <c:v>0.4442045</c:v>
                </c:pt>
                <c:pt idx="805">
                  <c:v>0.44421060000000001</c:v>
                </c:pt>
                <c:pt idx="806">
                  <c:v>0.44421539999999998</c:v>
                </c:pt>
                <c:pt idx="807">
                  <c:v>0.44422200000000001</c:v>
                </c:pt>
                <c:pt idx="808">
                  <c:v>0.44424190000000002</c:v>
                </c:pt>
                <c:pt idx="809">
                  <c:v>0.44433539999999999</c:v>
                </c:pt>
                <c:pt idx="810">
                  <c:v>0.44434319999999999</c:v>
                </c:pt>
                <c:pt idx="811">
                  <c:v>0.44436969999999998</c:v>
                </c:pt>
                <c:pt idx="812">
                  <c:v>0.44438870000000003</c:v>
                </c:pt>
                <c:pt idx="813">
                  <c:v>0.44439519999999999</c:v>
                </c:pt>
                <c:pt idx="814">
                  <c:v>0.4444052</c:v>
                </c:pt>
                <c:pt idx="815">
                  <c:v>0.44441150000000001</c:v>
                </c:pt>
                <c:pt idx="816">
                  <c:v>0.44441809999999998</c:v>
                </c:pt>
                <c:pt idx="817">
                  <c:v>0.44442229999999999</c:v>
                </c:pt>
                <c:pt idx="818">
                  <c:v>0.44721729999999998</c:v>
                </c:pt>
                <c:pt idx="819">
                  <c:v>0.44722010000000001</c:v>
                </c:pt>
                <c:pt idx="820">
                  <c:v>0.45034410000000002</c:v>
                </c:pt>
                <c:pt idx="821">
                  <c:v>0.45034940000000001</c:v>
                </c:pt>
                <c:pt idx="822">
                  <c:v>0.45207000000000003</c:v>
                </c:pt>
                <c:pt idx="823">
                  <c:v>0.45220779999999999</c:v>
                </c:pt>
                <c:pt idx="824">
                  <c:v>0.45223859999999999</c:v>
                </c:pt>
                <c:pt idx="825">
                  <c:v>0.45371479999999997</c:v>
                </c:pt>
                <c:pt idx="826">
                  <c:v>0.45372079999999998</c:v>
                </c:pt>
                <c:pt idx="827">
                  <c:v>0.45372200000000001</c:v>
                </c:pt>
                <c:pt idx="828">
                  <c:v>0.45393119999999998</c:v>
                </c:pt>
                <c:pt idx="829">
                  <c:v>0.45718950000000003</c:v>
                </c:pt>
                <c:pt idx="830">
                  <c:v>0.45854869999999998</c:v>
                </c:pt>
                <c:pt idx="831">
                  <c:v>0.45856229999999998</c:v>
                </c:pt>
                <c:pt idx="832">
                  <c:v>0.45856619999999998</c:v>
                </c:pt>
                <c:pt idx="833">
                  <c:v>0.45857239999999999</c:v>
                </c:pt>
                <c:pt idx="834">
                  <c:v>0.4586828</c:v>
                </c:pt>
                <c:pt idx="835">
                  <c:v>0.45868419999999999</c:v>
                </c:pt>
                <c:pt idx="836">
                  <c:v>0.46739360000000002</c:v>
                </c:pt>
                <c:pt idx="837">
                  <c:v>0.4675763</c:v>
                </c:pt>
                <c:pt idx="838">
                  <c:v>0.46769939999999999</c:v>
                </c:pt>
                <c:pt idx="839">
                  <c:v>0.4677366</c:v>
                </c:pt>
                <c:pt idx="840">
                  <c:v>0.46774260000000001</c:v>
                </c:pt>
                <c:pt idx="841">
                  <c:v>0.46774739999999998</c:v>
                </c:pt>
                <c:pt idx="842">
                  <c:v>0.46774939999999998</c:v>
                </c:pt>
                <c:pt idx="843">
                  <c:v>0.46775509999999998</c:v>
                </c:pt>
                <c:pt idx="844">
                  <c:v>0.46787869999999998</c:v>
                </c:pt>
                <c:pt idx="845">
                  <c:v>0.46788809999999997</c:v>
                </c:pt>
                <c:pt idx="846">
                  <c:v>0.468387</c:v>
                </c:pt>
                <c:pt idx="847">
                  <c:v>0.46995490000000001</c:v>
                </c:pt>
                <c:pt idx="848">
                  <c:v>0.4699605</c:v>
                </c:pt>
                <c:pt idx="849">
                  <c:v>0.47030159999999999</c:v>
                </c:pt>
                <c:pt idx="850">
                  <c:v>0.47030699999999998</c:v>
                </c:pt>
                <c:pt idx="851">
                  <c:v>0.47034690000000001</c:v>
                </c:pt>
                <c:pt idx="852">
                  <c:v>0.47041139999999998</c:v>
                </c:pt>
                <c:pt idx="853">
                  <c:v>0.47042970000000001</c:v>
                </c:pt>
                <c:pt idx="854">
                  <c:v>0.4736224</c:v>
                </c:pt>
                <c:pt idx="855">
                  <c:v>0.47513369999999999</c:v>
                </c:pt>
                <c:pt idx="856">
                  <c:v>0.47932780000000003</c:v>
                </c:pt>
                <c:pt idx="857">
                  <c:v>0.47937760000000001</c:v>
                </c:pt>
                <c:pt idx="858">
                  <c:v>0.47948180000000001</c:v>
                </c:pt>
                <c:pt idx="859">
                  <c:v>0.47958600000000001</c:v>
                </c:pt>
                <c:pt idx="860">
                  <c:v>0.47962519999999997</c:v>
                </c:pt>
                <c:pt idx="861">
                  <c:v>0.47963169999999999</c:v>
                </c:pt>
                <c:pt idx="862">
                  <c:v>0.47963860000000003</c:v>
                </c:pt>
                <c:pt idx="863">
                  <c:v>0.4798695</c:v>
                </c:pt>
                <c:pt idx="864">
                  <c:v>0.47987229999999997</c:v>
                </c:pt>
                <c:pt idx="865">
                  <c:v>0.48320809999999997</c:v>
                </c:pt>
                <c:pt idx="866">
                  <c:v>0.48323759999999999</c:v>
                </c:pt>
                <c:pt idx="867">
                  <c:v>0.48324289999999998</c:v>
                </c:pt>
                <c:pt idx="868">
                  <c:v>0.48327029999999999</c:v>
                </c:pt>
                <c:pt idx="869">
                  <c:v>0.48332930000000002</c:v>
                </c:pt>
                <c:pt idx="870">
                  <c:v>0.48340309999999997</c:v>
                </c:pt>
                <c:pt idx="871">
                  <c:v>0.4835527</c:v>
                </c:pt>
                <c:pt idx="872">
                  <c:v>0.483707</c:v>
                </c:pt>
                <c:pt idx="873">
                  <c:v>0.48370770000000002</c:v>
                </c:pt>
                <c:pt idx="874">
                  <c:v>0.48371969999999997</c:v>
                </c:pt>
                <c:pt idx="875">
                  <c:v>0.48462569999999999</c:v>
                </c:pt>
                <c:pt idx="876">
                  <c:v>0.48463420000000001</c:v>
                </c:pt>
                <c:pt idx="877">
                  <c:v>0.48466500000000001</c:v>
                </c:pt>
                <c:pt idx="878">
                  <c:v>0.48475819999999997</c:v>
                </c:pt>
                <c:pt idx="879">
                  <c:v>0.48477130000000002</c:v>
                </c:pt>
                <c:pt idx="880">
                  <c:v>0.48477900000000002</c:v>
                </c:pt>
                <c:pt idx="881">
                  <c:v>0.48479440000000001</c:v>
                </c:pt>
                <c:pt idx="882">
                  <c:v>0.4883805</c:v>
                </c:pt>
                <c:pt idx="883">
                  <c:v>0.48838540000000003</c:v>
                </c:pt>
                <c:pt idx="884">
                  <c:v>0.48862650000000002</c:v>
                </c:pt>
                <c:pt idx="885">
                  <c:v>0.4886413</c:v>
                </c:pt>
                <c:pt idx="886">
                  <c:v>0.48864390000000002</c:v>
                </c:pt>
                <c:pt idx="887">
                  <c:v>0.49044680000000002</c:v>
                </c:pt>
                <c:pt idx="888">
                  <c:v>0.49045280000000002</c:v>
                </c:pt>
                <c:pt idx="889">
                  <c:v>0.49070780000000003</c:v>
                </c:pt>
                <c:pt idx="890">
                  <c:v>0.49072280000000001</c:v>
                </c:pt>
                <c:pt idx="891">
                  <c:v>0.49072939999999998</c:v>
                </c:pt>
                <c:pt idx="892">
                  <c:v>0.49078660000000002</c:v>
                </c:pt>
                <c:pt idx="893">
                  <c:v>0.49089080000000002</c:v>
                </c:pt>
                <c:pt idx="894">
                  <c:v>0.49091649999999998</c:v>
                </c:pt>
                <c:pt idx="895">
                  <c:v>0.49092439999999998</c:v>
                </c:pt>
                <c:pt idx="896">
                  <c:v>0.49097279999999999</c:v>
                </c:pt>
                <c:pt idx="897">
                  <c:v>0.4909867</c:v>
                </c:pt>
                <c:pt idx="898">
                  <c:v>0.49099189999999998</c:v>
                </c:pt>
                <c:pt idx="899">
                  <c:v>0.49101349999999999</c:v>
                </c:pt>
                <c:pt idx="900">
                  <c:v>0.4910429</c:v>
                </c:pt>
                <c:pt idx="901">
                  <c:v>0.49110280000000001</c:v>
                </c:pt>
                <c:pt idx="902">
                  <c:v>0.49892540000000002</c:v>
                </c:pt>
                <c:pt idx="903">
                  <c:v>0.49893569999999998</c:v>
                </c:pt>
                <c:pt idx="904">
                  <c:v>0.49895060000000002</c:v>
                </c:pt>
                <c:pt idx="905">
                  <c:v>0.49895780000000001</c:v>
                </c:pt>
                <c:pt idx="906">
                  <c:v>0.4989632</c:v>
                </c:pt>
                <c:pt idx="907">
                  <c:v>0.5002297</c:v>
                </c:pt>
                <c:pt idx="908">
                  <c:v>0.50023589999999996</c:v>
                </c:pt>
                <c:pt idx="909">
                  <c:v>0.50025710000000001</c:v>
                </c:pt>
                <c:pt idx="910">
                  <c:v>0.50029319999999999</c:v>
                </c:pt>
                <c:pt idx="911">
                  <c:v>0.50029800000000002</c:v>
                </c:pt>
                <c:pt idx="912">
                  <c:v>0.50029999999999997</c:v>
                </c:pt>
                <c:pt idx="913">
                  <c:v>0.50042909999999996</c:v>
                </c:pt>
                <c:pt idx="914">
                  <c:v>0.50707089999999999</c:v>
                </c:pt>
                <c:pt idx="915">
                  <c:v>0.50740410000000002</c:v>
                </c:pt>
                <c:pt idx="916">
                  <c:v>0.5074168</c:v>
                </c:pt>
                <c:pt idx="917">
                  <c:v>0.50742220000000005</c:v>
                </c:pt>
                <c:pt idx="918">
                  <c:v>0.50753150000000002</c:v>
                </c:pt>
                <c:pt idx="919">
                  <c:v>0.50840059999999998</c:v>
                </c:pt>
                <c:pt idx="920">
                  <c:v>0.50843039999999995</c:v>
                </c:pt>
                <c:pt idx="921">
                  <c:v>0.50847019999999998</c:v>
                </c:pt>
                <c:pt idx="922">
                  <c:v>0.50847109999999995</c:v>
                </c:pt>
                <c:pt idx="923">
                  <c:v>0.50852989999999998</c:v>
                </c:pt>
                <c:pt idx="924">
                  <c:v>0.51069359999999997</c:v>
                </c:pt>
                <c:pt idx="925">
                  <c:v>0.51070269999999995</c:v>
                </c:pt>
                <c:pt idx="926">
                  <c:v>0.51080630000000005</c:v>
                </c:pt>
                <c:pt idx="927">
                  <c:v>0.51083909999999999</c:v>
                </c:pt>
                <c:pt idx="928">
                  <c:v>0.51086640000000005</c:v>
                </c:pt>
                <c:pt idx="929">
                  <c:v>0.51086810000000005</c:v>
                </c:pt>
                <c:pt idx="930">
                  <c:v>0.51683659999999998</c:v>
                </c:pt>
                <c:pt idx="931">
                  <c:v>0.51684110000000005</c:v>
                </c:pt>
                <c:pt idx="932">
                  <c:v>0.51974489999999995</c:v>
                </c:pt>
                <c:pt idx="933">
                  <c:v>0.52001430000000004</c:v>
                </c:pt>
                <c:pt idx="934">
                  <c:v>0.52506940000000002</c:v>
                </c:pt>
                <c:pt idx="935">
                  <c:v>0.52519740000000004</c:v>
                </c:pt>
                <c:pt idx="936">
                  <c:v>0.52838839999999998</c:v>
                </c:pt>
                <c:pt idx="937">
                  <c:v>0.53293869999999999</c:v>
                </c:pt>
                <c:pt idx="938">
                  <c:v>0.53294580000000003</c:v>
                </c:pt>
                <c:pt idx="939">
                  <c:v>0.53294920000000001</c:v>
                </c:pt>
                <c:pt idx="940">
                  <c:v>0.53306609999999999</c:v>
                </c:pt>
                <c:pt idx="941">
                  <c:v>0.53307559999999998</c:v>
                </c:pt>
                <c:pt idx="942">
                  <c:v>0.53309600000000001</c:v>
                </c:pt>
                <c:pt idx="943">
                  <c:v>0.53384390000000004</c:v>
                </c:pt>
                <c:pt idx="944">
                  <c:v>0.53385749999999998</c:v>
                </c:pt>
                <c:pt idx="945">
                  <c:v>0.53387450000000003</c:v>
                </c:pt>
                <c:pt idx="946">
                  <c:v>0.53398350000000006</c:v>
                </c:pt>
                <c:pt idx="947">
                  <c:v>0.53400590000000003</c:v>
                </c:pt>
                <c:pt idx="948">
                  <c:v>0.53401019999999999</c:v>
                </c:pt>
                <c:pt idx="949">
                  <c:v>0.53404180000000001</c:v>
                </c:pt>
                <c:pt idx="950">
                  <c:v>0.5341882</c:v>
                </c:pt>
                <c:pt idx="951">
                  <c:v>0.53483809999999998</c:v>
                </c:pt>
                <c:pt idx="952">
                  <c:v>0.53595099999999996</c:v>
                </c:pt>
                <c:pt idx="953">
                  <c:v>0.53763349999999999</c:v>
                </c:pt>
                <c:pt idx="954">
                  <c:v>0.53770019999999996</c:v>
                </c:pt>
                <c:pt idx="955">
                  <c:v>0.53782039999999998</c:v>
                </c:pt>
                <c:pt idx="956">
                  <c:v>0.53783069999999999</c:v>
                </c:pt>
                <c:pt idx="957">
                  <c:v>0.54116759999999997</c:v>
                </c:pt>
                <c:pt idx="958">
                  <c:v>0.54118029999999995</c:v>
                </c:pt>
                <c:pt idx="959">
                  <c:v>0.5411859</c:v>
                </c:pt>
                <c:pt idx="960">
                  <c:v>0.54136930000000005</c:v>
                </c:pt>
                <c:pt idx="961">
                  <c:v>0.54147440000000002</c:v>
                </c:pt>
                <c:pt idx="962">
                  <c:v>0.5415548</c:v>
                </c:pt>
                <c:pt idx="963">
                  <c:v>0.5415643</c:v>
                </c:pt>
                <c:pt idx="964">
                  <c:v>0.54181860000000004</c:v>
                </c:pt>
                <c:pt idx="965">
                  <c:v>0.54183539999999997</c:v>
                </c:pt>
                <c:pt idx="966">
                  <c:v>0.54199770000000003</c:v>
                </c:pt>
                <c:pt idx="967">
                  <c:v>0.54203710000000005</c:v>
                </c:pt>
                <c:pt idx="968">
                  <c:v>0.54211929999999997</c:v>
                </c:pt>
                <c:pt idx="969">
                  <c:v>0.54215349999999995</c:v>
                </c:pt>
                <c:pt idx="970">
                  <c:v>0.54251939999999998</c:v>
                </c:pt>
                <c:pt idx="971">
                  <c:v>0.54265620000000003</c:v>
                </c:pt>
                <c:pt idx="972">
                  <c:v>0.54292229999999997</c:v>
                </c:pt>
                <c:pt idx="973">
                  <c:v>0.54295439999999995</c:v>
                </c:pt>
                <c:pt idx="974">
                  <c:v>0.54295780000000005</c:v>
                </c:pt>
                <c:pt idx="975">
                  <c:v>0.54311750000000003</c:v>
                </c:pt>
                <c:pt idx="976">
                  <c:v>0.54313750000000005</c:v>
                </c:pt>
                <c:pt idx="977">
                  <c:v>0.54316690000000001</c:v>
                </c:pt>
                <c:pt idx="978">
                  <c:v>0.54331180000000001</c:v>
                </c:pt>
                <c:pt idx="979">
                  <c:v>0.54331379999999996</c:v>
                </c:pt>
                <c:pt idx="980">
                  <c:v>0.54332049999999998</c:v>
                </c:pt>
                <c:pt idx="981">
                  <c:v>0.54332709999999995</c:v>
                </c:pt>
                <c:pt idx="982">
                  <c:v>0.54336010000000001</c:v>
                </c:pt>
                <c:pt idx="983">
                  <c:v>0.54337299999999999</c:v>
                </c:pt>
                <c:pt idx="984">
                  <c:v>0.5433732</c:v>
                </c:pt>
                <c:pt idx="985">
                  <c:v>0.54344020000000004</c:v>
                </c:pt>
                <c:pt idx="986">
                  <c:v>0.54344870000000001</c:v>
                </c:pt>
                <c:pt idx="987">
                  <c:v>0.54352659999999997</c:v>
                </c:pt>
                <c:pt idx="988">
                  <c:v>0.54370280000000004</c:v>
                </c:pt>
                <c:pt idx="989">
                  <c:v>0.54769860000000004</c:v>
                </c:pt>
                <c:pt idx="990">
                  <c:v>0.54786780000000002</c:v>
                </c:pt>
                <c:pt idx="991">
                  <c:v>0.54788550000000003</c:v>
                </c:pt>
                <c:pt idx="992">
                  <c:v>0.54788789999999998</c:v>
                </c:pt>
                <c:pt idx="993">
                  <c:v>0.54814450000000003</c:v>
                </c:pt>
                <c:pt idx="994">
                  <c:v>0.54814830000000003</c:v>
                </c:pt>
                <c:pt idx="995">
                  <c:v>0.55120570000000002</c:v>
                </c:pt>
                <c:pt idx="996">
                  <c:v>0.55121379999999998</c:v>
                </c:pt>
                <c:pt idx="997">
                  <c:v>0.55121509999999996</c:v>
                </c:pt>
                <c:pt idx="998">
                  <c:v>0.55124519999999999</c:v>
                </c:pt>
                <c:pt idx="999">
                  <c:v>0.55241030000000002</c:v>
                </c:pt>
                <c:pt idx="1000">
                  <c:v>0.55254119999999995</c:v>
                </c:pt>
                <c:pt idx="1001">
                  <c:v>0.55265799999999998</c:v>
                </c:pt>
                <c:pt idx="1002">
                  <c:v>0.55280090000000004</c:v>
                </c:pt>
                <c:pt idx="1003">
                  <c:v>0.55280459999999998</c:v>
                </c:pt>
                <c:pt idx="1004">
                  <c:v>0.55293550000000002</c:v>
                </c:pt>
                <c:pt idx="1005">
                  <c:v>0.55302980000000002</c:v>
                </c:pt>
                <c:pt idx="1006">
                  <c:v>0.5532473</c:v>
                </c:pt>
                <c:pt idx="1007">
                  <c:v>0.55328790000000005</c:v>
                </c:pt>
                <c:pt idx="1008">
                  <c:v>0.55331649999999999</c:v>
                </c:pt>
                <c:pt idx="1009">
                  <c:v>0.55332919999999997</c:v>
                </c:pt>
                <c:pt idx="1010">
                  <c:v>0.55346989999999996</c:v>
                </c:pt>
                <c:pt idx="1011">
                  <c:v>0.5534964</c:v>
                </c:pt>
                <c:pt idx="1012">
                  <c:v>0.55353669999999999</c:v>
                </c:pt>
                <c:pt idx="1013">
                  <c:v>0.55355200000000004</c:v>
                </c:pt>
                <c:pt idx="1014">
                  <c:v>0.55417459999999996</c:v>
                </c:pt>
                <c:pt idx="1015">
                  <c:v>0.55419450000000003</c:v>
                </c:pt>
                <c:pt idx="1016">
                  <c:v>0.55429459999999997</c:v>
                </c:pt>
                <c:pt idx="1017">
                  <c:v>0.55560370000000003</c:v>
                </c:pt>
                <c:pt idx="1018">
                  <c:v>0.55562069999999997</c:v>
                </c:pt>
                <c:pt idx="1019">
                  <c:v>0.55562699999999998</c:v>
                </c:pt>
                <c:pt idx="1020">
                  <c:v>0.55573329999999999</c:v>
                </c:pt>
                <c:pt idx="1021">
                  <c:v>0.55574630000000003</c:v>
                </c:pt>
                <c:pt idx="1022">
                  <c:v>0.55581820000000004</c:v>
                </c:pt>
                <c:pt idx="1023">
                  <c:v>0.55624399999999996</c:v>
                </c:pt>
                <c:pt idx="1024">
                  <c:v>0.55635020000000002</c:v>
                </c:pt>
                <c:pt idx="1025">
                  <c:v>0.55639369999999999</c:v>
                </c:pt>
                <c:pt idx="1026">
                  <c:v>0.55639720000000004</c:v>
                </c:pt>
                <c:pt idx="1027">
                  <c:v>0.55640129999999999</c:v>
                </c:pt>
                <c:pt idx="1028">
                  <c:v>0.55641529999999995</c:v>
                </c:pt>
                <c:pt idx="1029">
                  <c:v>0.5565175</c:v>
                </c:pt>
                <c:pt idx="1030">
                  <c:v>0.5568071</c:v>
                </c:pt>
                <c:pt idx="1031">
                  <c:v>0.55699529999999997</c:v>
                </c:pt>
                <c:pt idx="1032">
                  <c:v>0.5570039</c:v>
                </c:pt>
                <c:pt idx="1033">
                  <c:v>0.55702499999999999</c:v>
                </c:pt>
                <c:pt idx="1034">
                  <c:v>0.5588069</c:v>
                </c:pt>
                <c:pt idx="1035">
                  <c:v>0.55892620000000004</c:v>
                </c:pt>
                <c:pt idx="1036">
                  <c:v>0.55893530000000002</c:v>
                </c:pt>
                <c:pt idx="1037">
                  <c:v>0.55906440000000002</c:v>
                </c:pt>
                <c:pt idx="1038">
                  <c:v>0.5591102</c:v>
                </c:pt>
                <c:pt idx="1039">
                  <c:v>0.55911230000000001</c:v>
                </c:pt>
                <c:pt idx="1040">
                  <c:v>0.55912119999999998</c:v>
                </c:pt>
                <c:pt idx="1041">
                  <c:v>0.55913990000000002</c:v>
                </c:pt>
                <c:pt idx="1042">
                  <c:v>0.55918990000000002</c:v>
                </c:pt>
                <c:pt idx="1043">
                  <c:v>0.55921299999999996</c:v>
                </c:pt>
                <c:pt idx="1044">
                  <c:v>0.56052729999999995</c:v>
                </c:pt>
                <c:pt idx="1045">
                  <c:v>0.56056099999999998</c:v>
                </c:pt>
                <c:pt idx="1046">
                  <c:v>0.56056819999999996</c:v>
                </c:pt>
                <c:pt idx="1047">
                  <c:v>0.56057219999999996</c:v>
                </c:pt>
                <c:pt idx="1048">
                  <c:v>0.56057520000000005</c:v>
                </c:pt>
                <c:pt idx="1049">
                  <c:v>0.56059740000000002</c:v>
                </c:pt>
                <c:pt idx="1050">
                  <c:v>0.56060880000000002</c:v>
                </c:pt>
                <c:pt idx="1051">
                  <c:v>0.56062409999999996</c:v>
                </c:pt>
                <c:pt idx="1052">
                  <c:v>0.56069119999999995</c:v>
                </c:pt>
                <c:pt idx="1053">
                  <c:v>0.56071079999999995</c:v>
                </c:pt>
                <c:pt idx="1054">
                  <c:v>0.56112269999999997</c:v>
                </c:pt>
                <c:pt idx="1055">
                  <c:v>0.56114169999999997</c:v>
                </c:pt>
                <c:pt idx="1056">
                  <c:v>0.56126419999999999</c:v>
                </c:pt>
                <c:pt idx="1057">
                  <c:v>0.56133739999999999</c:v>
                </c:pt>
                <c:pt idx="1058">
                  <c:v>0.56160060000000001</c:v>
                </c:pt>
                <c:pt idx="1059">
                  <c:v>0.5616274</c:v>
                </c:pt>
                <c:pt idx="1060">
                  <c:v>0.56163280000000004</c:v>
                </c:pt>
                <c:pt idx="1061">
                  <c:v>0.56163439999999998</c:v>
                </c:pt>
                <c:pt idx="1062">
                  <c:v>0.56163750000000001</c:v>
                </c:pt>
                <c:pt idx="1063">
                  <c:v>0.56163949999999996</c:v>
                </c:pt>
                <c:pt idx="1064">
                  <c:v>0.56382319999999997</c:v>
                </c:pt>
                <c:pt idx="1065">
                  <c:v>0.56481460000000006</c:v>
                </c:pt>
                <c:pt idx="1066">
                  <c:v>0.56558810000000004</c:v>
                </c:pt>
                <c:pt idx="1067">
                  <c:v>0.56578430000000002</c:v>
                </c:pt>
                <c:pt idx="1068">
                  <c:v>0.56582089999999996</c:v>
                </c:pt>
                <c:pt idx="1069">
                  <c:v>0.56612589999999996</c:v>
                </c:pt>
                <c:pt idx="1070">
                  <c:v>0.56612870000000004</c:v>
                </c:pt>
                <c:pt idx="1071">
                  <c:v>0.56613089999999999</c:v>
                </c:pt>
                <c:pt idx="1072">
                  <c:v>0.56616999999999995</c:v>
                </c:pt>
                <c:pt idx="1073">
                  <c:v>0.56617130000000004</c:v>
                </c:pt>
                <c:pt idx="1074">
                  <c:v>0.56618009999999996</c:v>
                </c:pt>
                <c:pt idx="1075">
                  <c:v>0.57125870000000001</c:v>
                </c:pt>
                <c:pt idx="1076">
                  <c:v>0.57166209999999995</c:v>
                </c:pt>
                <c:pt idx="1077">
                  <c:v>0.57186060000000005</c:v>
                </c:pt>
                <c:pt idx="1078">
                  <c:v>0.57188000000000005</c:v>
                </c:pt>
                <c:pt idx="1079">
                  <c:v>0.57191749999999997</c:v>
                </c:pt>
                <c:pt idx="1080">
                  <c:v>0.57193110000000003</c:v>
                </c:pt>
                <c:pt idx="1081">
                  <c:v>0.57428199999999996</c:v>
                </c:pt>
                <c:pt idx="1082">
                  <c:v>0.57428489999999999</c:v>
                </c:pt>
                <c:pt idx="1083">
                  <c:v>0.57449360000000005</c:v>
                </c:pt>
                <c:pt idx="1084">
                  <c:v>0.57480790000000004</c:v>
                </c:pt>
                <c:pt idx="1085">
                  <c:v>0.57510620000000001</c:v>
                </c:pt>
                <c:pt idx="1086">
                  <c:v>0.57510819999999996</c:v>
                </c:pt>
                <c:pt idx="1087">
                  <c:v>0.57513729999999996</c:v>
                </c:pt>
                <c:pt idx="1088">
                  <c:v>0.576322</c:v>
                </c:pt>
                <c:pt idx="1089">
                  <c:v>0.57633029999999996</c:v>
                </c:pt>
                <c:pt idx="1090">
                  <c:v>0.57633579999999995</c:v>
                </c:pt>
                <c:pt idx="1091">
                  <c:v>0.57644790000000001</c:v>
                </c:pt>
                <c:pt idx="1092">
                  <c:v>0.57648900000000003</c:v>
                </c:pt>
                <c:pt idx="1093">
                  <c:v>0.57652349999999997</c:v>
                </c:pt>
                <c:pt idx="1094">
                  <c:v>0.57663169999999997</c:v>
                </c:pt>
                <c:pt idx="1095">
                  <c:v>0.57665060000000001</c:v>
                </c:pt>
                <c:pt idx="1096">
                  <c:v>0.5766869</c:v>
                </c:pt>
                <c:pt idx="1097">
                  <c:v>0.57679769999999997</c:v>
                </c:pt>
                <c:pt idx="1098">
                  <c:v>0.57687330000000003</c:v>
                </c:pt>
                <c:pt idx="1099">
                  <c:v>0.57689089999999998</c:v>
                </c:pt>
                <c:pt idx="1100">
                  <c:v>0.57700779999999996</c:v>
                </c:pt>
                <c:pt idx="1101">
                  <c:v>0.57711749999999995</c:v>
                </c:pt>
                <c:pt idx="1102">
                  <c:v>0.577121</c:v>
                </c:pt>
                <c:pt idx="1103">
                  <c:v>0.57714410000000005</c:v>
                </c:pt>
                <c:pt idx="1104">
                  <c:v>0.57716619999999996</c:v>
                </c:pt>
                <c:pt idx="1105">
                  <c:v>0.57723690000000005</c:v>
                </c:pt>
                <c:pt idx="1106">
                  <c:v>0.57724310000000001</c:v>
                </c:pt>
                <c:pt idx="1107">
                  <c:v>0.57744989999999996</c:v>
                </c:pt>
                <c:pt idx="1108">
                  <c:v>0.57784100000000005</c:v>
                </c:pt>
                <c:pt idx="1109">
                  <c:v>0.57966059999999997</c:v>
                </c:pt>
                <c:pt idx="1110">
                  <c:v>0.57989219999999997</c:v>
                </c:pt>
                <c:pt idx="1111">
                  <c:v>0.58138319999999999</c:v>
                </c:pt>
                <c:pt idx="1112">
                  <c:v>0.58139929999999995</c:v>
                </c:pt>
                <c:pt idx="1113">
                  <c:v>0.5819474</c:v>
                </c:pt>
                <c:pt idx="1114">
                  <c:v>0.58195620000000003</c:v>
                </c:pt>
                <c:pt idx="1115">
                  <c:v>0.58203629999999995</c:v>
                </c:pt>
                <c:pt idx="1116">
                  <c:v>0.58217640000000004</c:v>
                </c:pt>
                <c:pt idx="1117">
                  <c:v>0.58247329999999997</c:v>
                </c:pt>
                <c:pt idx="1118">
                  <c:v>0.58258270000000001</c:v>
                </c:pt>
                <c:pt idx="1119">
                  <c:v>0.58923479999999995</c:v>
                </c:pt>
                <c:pt idx="1120">
                  <c:v>0.58930000000000005</c:v>
                </c:pt>
                <c:pt idx="1121">
                  <c:v>0.58935959999999998</c:v>
                </c:pt>
                <c:pt idx="1122">
                  <c:v>0.58967040000000004</c:v>
                </c:pt>
                <c:pt idx="1123">
                  <c:v>0.58970219999999995</c:v>
                </c:pt>
                <c:pt idx="1124">
                  <c:v>0.59130110000000002</c:v>
                </c:pt>
                <c:pt idx="1125">
                  <c:v>0.59132839999999998</c:v>
                </c:pt>
                <c:pt idx="1126">
                  <c:v>0.59265290000000004</c:v>
                </c:pt>
                <c:pt idx="1127">
                  <c:v>0.5927135</c:v>
                </c:pt>
                <c:pt idx="1128">
                  <c:v>0.59296340000000003</c:v>
                </c:pt>
                <c:pt idx="1129">
                  <c:v>0.59299170000000001</c:v>
                </c:pt>
                <c:pt idx="1130">
                  <c:v>0.59300989999999998</c:v>
                </c:pt>
                <c:pt idx="1131">
                  <c:v>0.59301309999999996</c:v>
                </c:pt>
                <c:pt idx="1132">
                  <c:v>0.59303380000000006</c:v>
                </c:pt>
                <c:pt idx="1133">
                  <c:v>0.59311119999999995</c:v>
                </c:pt>
                <c:pt idx="1134">
                  <c:v>0.59316020000000003</c:v>
                </c:pt>
                <c:pt idx="1135">
                  <c:v>0.59316899999999995</c:v>
                </c:pt>
                <c:pt idx="1136">
                  <c:v>0.59321199999999996</c:v>
                </c:pt>
                <c:pt idx="1137">
                  <c:v>0.59472959999999997</c:v>
                </c:pt>
                <c:pt idx="1138">
                  <c:v>0.59479179999999998</c:v>
                </c:pt>
                <c:pt idx="1139">
                  <c:v>0.59491490000000002</c:v>
                </c:pt>
                <c:pt idx="1140">
                  <c:v>0.59503490000000003</c:v>
                </c:pt>
                <c:pt idx="1141">
                  <c:v>0.59508850000000002</c:v>
                </c:pt>
                <c:pt idx="1142">
                  <c:v>0.59528420000000004</c:v>
                </c:pt>
                <c:pt idx="1143">
                  <c:v>0.59528760000000003</c:v>
                </c:pt>
                <c:pt idx="1144">
                  <c:v>0.59562179999999998</c:v>
                </c:pt>
                <c:pt idx="1145">
                  <c:v>0.5959489</c:v>
                </c:pt>
                <c:pt idx="1146">
                  <c:v>0.5986766</c:v>
                </c:pt>
                <c:pt idx="1147">
                  <c:v>0.59879519999999997</c:v>
                </c:pt>
                <c:pt idx="1148">
                  <c:v>0.59884269999999995</c:v>
                </c:pt>
                <c:pt idx="1149">
                  <c:v>0.59884970000000004</c:v>
                </c:pt>
                <c:pt idx="1150">
                  <c:v>0.59925870000000003</c:v>
                </c:pt>
                <c:pt idx="1151">
                  <c:v>0.59963239999999995</c:v>
                </c:pt>
                <c:pt idx="1152">
                  <c:v>0.59965749999999995</c:v>
                </c:pt>
                <c:pt idx="1153">
                  <c:v>0.5997055</c:v>
                </c:pt>
                <c:pt idx="1154">
                  <c:v>0.59971339999999995</c:v>
                </c:pt>
                <c:pt idx="1155">
                  <c:v>0.59979329999999997</c:v>
                </c:pt>
                <c:pt idx="1156">
                  <c:v>0.59982780000000002</c:v>
                </c:pt>
                <c:pt idx="1157">
                  <c:v>0.59983149999999996</c:v>
                </c:pt>
                <c:pt idx="1158">
                  <c:v>0.59990339999999998</c:v>
                </c:pt>
                <c:pt idx="1159">
                  <c:v>0.59993810000000003</c:v>
                </c:pt>
                <c:pt idx="1160">
                  <c:v>0.60001700000000002</c:v>
                </c:pt>
                <c:pt idx="1161">
                  <c:v>0.6000489</c:v>
                </c:pt>
                <c:pt idx="1162">
                  <c:v>0.60009599999999996</c:v>
                </c:pt>
                <c:pt idx="1163">
                  <c:v>0.60607820000000001</c:v>
                </c:pt>
                <c:pt idx="1164">
                  <c:v>0.60611879999999996</c:v>
                </c:pt>
                <c:pt idx="1165">
                  <c:v>0.60649459999999999</c:v>
                </c:pt>
                <c:pt idx="1166">
                  <c:v>0.60964450000000003</c:v>
                </c:pt>
                <c:pt idx="1167">
                  <c:v>0.60977740000000002</c:v>
                </c:pt>
                <c:pt idx="1168">
                  <c:v>0.60979369999999999</c:v>
                </c:pt>
                <c:pt idx="1169">
                  <c:v>0.61167780000000005</c:v>
                </c:pt>
                <c:pt idx="1170">
                  <c:v>0.61169759999999995</c:v>
                </c:pt>
                <c:pt idx="1171">
                  <c:v>0.61183310000000002</c:v>
                </c:pt>
                <c:pt idx="1172">
                  <c:v>0.61185920000000005</c:v>
                </c:pt>
                <c:pt idx="1173">
                  <c:v>0.61201970000000006</c:v>
                </c:pt>
                <c:pt idx="1174">
                  <c:v>0.61204329999999996</c:v>
                </c:pt>
                <c:pt idx="1175">
                  <c:v>0.61206249999999995</c:v>
                </c:pt>
                <c:pt idx="1176">
                  <c:v>0.61206740000000004</c:v>
                </c:pt>
                <c:pt idx="1177">
                  <c:v>0.61208830000000003</c:v>
                </c:pt>
                <c:pt idx="1178">
                  <c:v>0.61209049999999998</c:v>
                </c:pt>
                <c:pt idx="1179">
                  <c:v>0.61211340000000003</c:v>
                </c:pt>
                <c:pt idx="1180">
                  <c:v>0.61212339999999998</c:v>
                </c:pt>
                <c:pt idx="1181">
                  <c:v>0.61233680000000001</c:v>
                </c:pt>
                <c:pt idx="1182">
                  <c:v>0.62057980000000001</c:v>
                </c:pt>
                <c:pt idx="1183">
                  <c:v>0.62126669999999995</c:v>
                </c:pt>
                <c:pt idx="1184">
                  <c:v>0.62304530000000002</c:v>
                </c:pt>
                <c:pt idx="1185">
                  <c:v>0.62305100000000002</c:v>
                </c:pt>
                <c:pt idx="1186">
                  <c:v>0.62309519999999996</c:v>
                </c:pt>
                <c:pt idx="1187">
                  <c:v>0.62316970000000005</c:v>
                </c:pt>
                <c:pt idx="1188">
                  <c:v>0.62333959999999999</c:v>
                </c:pt>
                <c:pt idx="1189">
                  <c:v>0.62374839999999998</c:v>
                </c:pt>
                <c:pt idx="1190">
                  <c:v>0.62375360000000002</c:v>
                </c:pt>
                <c:pt idx="1191">
                  <c:v>0.62422250000000001</c:v>
                </c:pt>
                <c:pt idx="1192">
                  <c:v>0.62422460000000002</c:v>
                </c:pt>
                <c:pt idx="1193">
                  <c:v>0.63003410000000004</c:v>
                </c:pt>
                <c:pt idx="1194">
                  <c:v>0.63003659999999995</c:v>
                </c:pt>
                <c:pt idx="1195">
                  <c:v>0.63003929999999997</c:v>
                </c:pt>
                <c:pt idx="1196">
                  <c:v>0.63009159999999997</c:v>
                </c:pt>
                <c:pt idx="1197">
                  <c:v>0.63052330000000001</c:v>
                </c:pt>
                <c:pt idx="1198">
                  <c:v>0.63107380000000002</c:v>
                </c:pt>
                <c:pt idx="1199">
                  <c:v>0.63165830000000001</c:v>
                </c:pt>
                <c:pt idx="1200">
                  <c:v>0.63175809999999999</c:v>
                </c:pt>
                <c:pt idx="1201">
                  <c:v>0.6317874</c:v>
                </c:pt>
                <c:pt idx="1202">
                  <c:v>0.63179269999999998</c:v>
                </c:pt>
                <c:pt idx="1203">
                  <c:v>0.63764220000000005</c:v>
                </c:pt>
                <c:pt idx="1204">
                  <c:v>0.63775230000000005</c:v>
                </c:pt>
                <c:pt idx="1205">
                  <c:v>0.63777320000000004</c:v>
                </c:pt>
                <c:pt idx="1206">
                  <c:v>0.63784260000000004</c:v>
                </c:pt>
                <c:pt idx="1207">
                  <c:v>0.64171109999999998</c:v>
                </c:pt>
                <c:pt idx="1208">
                  <c:v>0.64177289999999998</c:v>
                </c:pt>
                <c:pt idx="1209">
                  <c:v>0.64180139999999997</c:v>
                </c:pt>
                <c:pt idx="1210">
                  <c:v>0.6418507</c:v>
                </c:pt>
                <c:pt idx="1211">
                  <c:v>0.64189580000000002</c:v>
                </c:pt>
                <c:pt idx="1212">
                  <c:v>0.64724700000000002</c:v>
                </c:pt>
                <c:pt idx="1213">
                  <c:v>0.64725029999999995</c:v>
                </c:pt>
                <c:pt idx="1214">
                  <c:v>0.64726349999999999</c:v>
                </c:pt>
                <c:pt idx="1215">
                  <c:v>0.64728459999999999</c:v>
                </c:pt>
                <c:pt idx="1216">
                  <c:v>0.64731819999999995</c:v>
                </c:pt>
                <c:pt idx="1217">
                  <c:v>0.64746870000000001</c:v>
                </c:pt>
                <c:pt idx="1218">
                  <c:v>0.64757659999999995</c:v>
                </c:pt>
                <c:pt idx="1219">
                  <c:v>0.64757960000000003</c:v>
                </c:pt>
                <c:pt idx="1220">
                  <c:v>0.64765240000000002</c:v>
                </c:pt>
                <c:pt idx="1221">
                  <c:v>0.64767660000000005</c:v>
                </c:pt>
                <c:pt idx="1222">
                  <c:v>0.64799039999999997</c:v>
                </c:pt>
                <c:pt idx="1223">
                  <c:v>0.64836910000000003</c:v>
                </c:pt>
                <c:pt idx="1224">
                  <c:v>0.64837359999999999</c:v>
                </c:pt>
                <c:pt idx="1225">
                  <c:v>0.64861690000000005</c:v>
                </c:pt>
                <c:pt idx="1226">
                  <c:v>0.64862450000000005</c:v>
                </c:pt>
                <c:pt idx="1227">
                  <c:v>0.6486307</c:v>
                </c:pt>
                <c:pt idx="1228">
                  <c:v>0.64865890000000004</c:v>
                </c:pt>
                <c:pt idx="1229">
                  <c:v>0.64866210000000002</c:v>
                </c:pt>
                <c:pt idx="1230">
                  <c:v>0.64867509999999995</c:v>
                </c:pt>
                <c:pt idx="1231">
                  <c:v>0.64868749999999997</c:v>
                </c:pt>
                <c:pt idx="1232">
                  <c:v>0.6487134</c:v>
                </c:pt>
                <c:pt idx="1233">
                  <c:v>0.64871690000000004</c:v>
                </c:pt>
                <c:pt idx="1234">
                  <c:v>0.6487195</c:v>
                </c:pt>
                <c:pt idx="1235">
                  <c:v>0.64873360000000002</c:v>
                </c:pt>
                <c:pt idx="1236">
                  <c:v>0.64945889999999995</c:v>
                </c:pt>
                <c:pt idx="1237">
                  <c:v>0.64948799999999995</c:v>
                </c:pt>
                <c:pt idx="1238">
                  <c:v>0.64949639999999997</c:v>
                </c:pt>
                <c:pt idx="1239">
                  <c:v>0.65063179999999998</c:v>
                </c:pt>
                <c:pt idx="1240">
                  <c:v>0.65063820000000006</c:v>
                </c:pt>
                <c:pt idx="1241">
                  <c:v>0.6506556</c:v>
                </c:pt>
                <c:pt idx="1242">
                  <c:v>0.65120920000000004</c:v>
                </c:pt>
                <c:pt idx="1243">
                  <c:v>0.65491869999999996</c:v>
                </c:pt>
                <c:pt idx="1244">
                  <c:v>0.65492810000000001</c:v>
                </c:pt>
                <c:pt idx="1245">
                  <c:v>0.6549412</c:v>
                </c:pt>
                <c:pt idx="1246">
                  <c:v>0.65505219999999997</c:v>
                </c:pt>
                <c:pt idx="1247">
                  <c:v>0.65505630000000004</c:v>
                </c:pt>
                <c:pt idx="1248">
                  <c:v>0.65507820000000005</c:v>
                </c:pt>
                <c:pt idx="1249">
                  <c:v>0.65509130000000004</c:v>
                </c:pt>
                <c:pt idx="1250">
                  <c:v>0.65528739999999996</c:v>
                </c:pt>
                <c:pt idx="1251">
                  <c:v>0.65873720000000002</c:v>
                </c:pt>
                <c:pt idx="1252">
                  <c:v>0.65903250000000002</c:v>
                </c:pt>
                <c:pt idx="1253">
                  <c:v>0.65903500000000004</c:v>
                </c:pt>
                <c:pt idx="1254">
                  <c:v>0.66128560000000003</c:v>
                </c:pt>
                <c:pt idx="1255">
                  <c:v>0.66129510000000002</c:v>
                </c:pt>
                <c:pt idx="1256">
                  <c:v>0.66137429999999997</c:v>
                </c:pt>
                <c:pt idx="1257">
                  <c:v>0.66138180000000002</c:v>
                </c:pt>
                <c:pt idx="1258">
                  <c:v>0.66142420000000002</c:v>
                </c:pt>
                <c:pt idx="1259">
                  <c:v>0.66142650000000003</c:v>
                </c:pt>
                <c:pt idx="1260">
                  <c:v>0.66146369999999999</c:v>
                </c:pt>
                <c:pt idx="1261">
                  <c:v>0.66146990000000006</c:v>
                </c:pt>
                <c:pt idx="1262">
                  <c:v>0.66153269999999997</c:v>
                </c:pt>
                <c:pt idx="1263">
                  <c:v>0.6615354</c:v>
                </c:pt>
                <c:pt idx="1264">
                  <c:v>0.66160289999999999</c:v>
                </c:pt>
                <c:pt idx="1265">
                  <c:v>0.66189220000000004</c:v>
                </c:pt>
                <c:pt idx="1266">
                  <c:v>0.66940549999999999</c:v>
                </c:pt>
                <c:pt idx="1267">
                  <c:v>0.66949590000000003</c:v>
                </c:pt>
                <c:pt idx="1268">
                  <c:v>0.67039800000000005</c:v>
                </c:pt>
                <c:pt idx="1269">
                  <c:v>0.67055200000000004</c:v>
                </c:pt>
                <c:pt idx="1270">
                  <c:v>0.67058059999999997</c:v>
                </c:pt>
                <c:pt idx="1271">
                  <c:v>0.67063419999999996</c:v>
                </c:pt>
                <c:pt idx="1272">
                  <c:v>0.67358030000000002</c:v>
                </c:pt>
                <c:pt idx="1273">
                  <c:v>0.67358269999999998</c:v>
                </c:pt>
                <c:pt idx="1274">
                  <c:v>0.67363589999999995</c:v>
                </c:pt>
                <c:pt idx="1275">
                  <c:v>0.67377330000000002</c:v>
                </c:pt>
                <c:pt idx="1276">
                  <c:v>0.6739193</c:v>
                </c:pt>
                <c:pt idx="1277">
                  <c:v>0.67399249999999999</c:v>
                </c:pt>
                <c:pt idx="1278">
                  <c:v>0.67407159999999999</c:v>
                </c:pt>
                <c:pt idx="1279">
                  <c:v>0.67412870000000003</c:v>
                </c:pt>
                <c:pt idx="1280">
                  <c:v>0.67413199999999995</c:v>
                </c:pt>
                <c:pt idx="1281">
                  <c:v>0.67415080000000005</c:v>
                </c:pt>
                <c:pt idx="1282">
                  <c:v>0.67433889999999996</c:v>
                </c:pt>
                <c:pt idx="1283">
                  <c:v>0.67880870000000004</c:v>
                </c:pt>
                <c:pt idx="1284">
                  <c:v>0.68041010000000002</c:v>
                </c:pt>
                <c:pt idx="1285">
                  <c:v>0.68046180000000001</c:v>
                </c:pt>
                <c:pt idx="1286">
                  <c:v>0.68081800000000003</c:v>
                </c:pt>
                <c:pt idx="1287">
                  <c:v>0.68094460000000001</c:v>
                </c:pt>
                <c:pt idx="1288">
                  <c:v>0.68095039999999996</c:v>
                </c:pt>
                <c:pt idx="1289">
                  <c:v>0.6809655</c:v>
                </c:pt>
                <c:pt idx="1290">
                  <c:v>0.68097249999999998</c:v>
                </c:pt>
                <c:pt idx="1291">
                  <c:v>0.68099710000000002</c:v>
                </c:pt>
                <c:pt idx="1292">
                  <c:v>0.68118020000000001</c:v>
                </c:pt>
                <c:pt idx="1293">
                  <c:v>0.68131459999999999</c:v>
                </c:pt>
                <c:pt idx="1294">
                  <c:v>0.68135179999999995</c:v>
                </c:pt>
                <c:pt idx="1295">
                  <c:v>0.68568799999999996</c:v>
                </c:pt>
                <c:pt idx="1296">
                  <c:v>0.68572900000000003</c:v>
                </c:pt>
                <c:pt idx="1297">
                  <c:v>0.68583249999999996</c:v>
                </c:pt>
                <c:pt idx="1298">
                  <c:v>0.68587189999999998</c:v>
                </c:pt>
                <c:pt idx="1299">
                  <c:v>0.68607589999999996</c:v>
                </c:pt>
                <c:pt idx="1300">
                  <c:v>0.68612830000000002</c:v>
                </c:pt>
                <c:pt idx="1301">
                  <c:v>0.68619649999999999</c:v>
                </c:pt>
                <c:pt idx="1302">
                  <c:v>0.6862009</c:v>
                </c:pt>
                <c:pt idx="1303">
                  <c:v>0.68622640000000001</c:v>
                </c:pt>
                <c:pt idx="1304">
                  <c:v>0.68911020000000001</c:v>
                </c:pt>
                <c:pt idx="1305">
                  <c:v>0.68922479999999997</c:v>
                </c:pt>
                <c:pt idx="1306">
                  <c:v>0.68924390000000002</c:v>
                </c:pt>
                <c:pt idx="1307">
                  <c:v>0.68925150000000002</c:v>
                </c:pt>
                <c:pt idx="1308">
                  <c:v>0.68942919999999996</c:v>
                </c:pt>
                <c:pt idx="1309">
                  <c:v>0.68949709999999997</c:v>
                </c:pt>
                <c:pt idx="1310">
                  <c:v>0.68950370000000005</c:v>
                </c:pt>
                <c:pt idx="1311">
                  <c:v>0.68985189999999996</c:v>
                </c:pt>
                <c:pt idx="1312">
                  <c:v>0.69347150000000002</c:v>
                </c:pt>
                <c:pt idx="1313">
                  <c:v>0.69365860000000001</c:v>
                </c:pt>
                <c:pt idx="1314">
                  <c:v>0.69368339999999995</c:v>
                </c:pt>
                <c:pt idx="1315">
                  <c:v>0.69400439999999997</c:v>
                </c:pt>
                <c:pt idx="1316">
                  <c:v>0.69427320000000003</c:v>
                </c:pt>
                <c:pt idx="1317">
                  <c:v>0.69695010000000002</c:v>
                </c:pt>
                <c:pt idx="1318">
                  <c:v>0.69702759999999997</c:v>
                </c:pt>
                <c:pt idx="1319">
                  <c:v>0.69707719999999995</c:v>
                </c:pt>
                <c:pt idx="1320">
                  <c:v>0.69708440000000005</c:v>
                </c:pt>
                <c:pt idx="1321">
                  <c:v>0.69725320000000002</c:v>
                </c:pt>
                <c:pt idx="1322">
                  <c:v>0.69778459999999998</c:v>
                </c:pt>
                <c:pt idx="1323">
                  <c:v>0.70749039999999996</c:v>
                </c:pt>
                <c:pt idx="1324">
                  <c:v>0.70752380000000004</c:v>
                </c:pt>
                <c:pt idx="1325">
                  <c:v>0.70756850000000004</c:v>
                </c:pt>
                <c:pt idx="1326">
                  <c:v>0.71154759999999995</c:v>
                </c:pt>
                <c:pt idx="1327">
                  <c:v>0.71156030000000003</c:v>
                </c:pt>
                <c:pt idx="1328">
                  <c:v>0.71176079999999997</c:v>
                </c:pt>
                <c:pt idx="1329">
                  <c:v>0.71207520000000002</c:v>
                </c:pt>
                <c:pt idx="1330">
                  <c:v>0.71219719999999997</c:v>
                </c:pt>
                <c:pt idx="1331">
                  <c:v>0.71223899999999996</c:v>
                </c:pt>
                <c:pt idx="1332">
                  <c:v>0.71796020000000005</c:v>
                </c:pt>
                <c:pt idx="1333">
                  <c:v>0.7179624</c:v>
                </c:pt>
                <c:pt idx="1334">
                  <c:v>0.71840519999999997</c:v>
                </c:pt>
                <c:pt idx="1335">
                  <c:v>0.71840800000000005</c:v>
                </c:pt>
                <c:pt idx="1336">
                  <c:v>0.71947399999999995</c:v>
                </c:pt>
                <c:pt idx="1337">
                  <c:v>0.71949300000000005</c:v>
                </c:pt>
                <c:pt idx="1338">
                  <c:v>0.71956989999999998</c:v>
                </c:pt>
                <c:pt idx="1339">
                  <c:v>0.71957170000000004</c:v>
                </c:pt>
                <c:pt idx="1340">
                  <c:v>0.71976300000000004</c:v>
                </c:pt>
                <c:pt idx="1341">
                  <c:v>0.71990659999999995</c:v>
                </c:pt>
                <c:pt idx="1342">
                  <c:v>0.72184820000000005</c:v>
                </c:pt>
                <c:pt idx="1343">
                  <c:v>0.72186930000000005</c:v>
                </c:pt>
                <c:pt idx="1344">
                  <c:v>0.72187500000000004</c:v>
                </c:pt>
                <c:pt idx="1345">
                  <c:v>0.72340300000000002</c:v>
                </c:pt>
                <c:pt idx="1346">
                  <c:v>0.72344750000000002</c:v>
                </c:pt>
                <c:pt idx="1347">
                  <c:v>0.72344909999999996</c:v>
                </c:pt>
                <c:pt idx="1348">
                  <c:v>0.73778270000000001</c:v>
                </c:pt>
                <c:pt idx="1349">
                  <c:v>0.73801890000000003</c:v>
                </c:pt>
                <c:pt idx="1350">
                  <c:v>0.73803110000000005</c:v>
                </c:pt>
                <c:pt idx="1351">
                  <c:v>0.73807719999999999</c:v>
                </c:pt>
                <c:pt idx="1352">
                  <c:v>0.73809290000000005</c:v>
                </c:pt>
                <c:pt idx="1353">
                  <c:v>0.73809769999999997</c:v>
                </c:pt>
                <c:pt idx="1354">
                  <c:v>0.7381238</c:v>
                </c:pt>
                <c:pt idx="1355">
                  <c:v>0.73812750000000005</c:v>
                </c:pt>
                <c:pt idx="1356">
                  <c:v>0.74011640000000001</c:v>
                </c:pt>
                <c:pt idx="1357">
                  <c:v>0.74018519999999999</c:v>
                </c:pt>
                <c:pt idx="1358">
                  <c:v>0.74029389999999995</c:v>
                </c:pt>
                <c:pt idx="1359">
                  <c:v>0.74031990000000003</c:v>
                </c:pt>
                <c:pt idx="1360">
                  <c:v>0.74035580000000001</c:v>
                </c:pt>
                <c:pt idx="1361">
                  <c:v>0.74036630000000003</c:v>
                </c:pt>
                <c:pt idx="1362">
                  <c:v>0.74499190000000004</c:v>
                </c:pt>
                <c:pt idx="1363">
                  <c:v>0.75051210000000002</c:v>
                </c:pt>
                <c:pt idx="1364">
                  <c:v>0.7505735</c:v>
                </c:pt>
                <c:pt idx="1365">
                  <c:v>0.75081529999999996</c:v>
                </c:pt>
                <c:pt idx="1366">
                  <c:v>0.75096790000000002</c:v>
                </c:pt>
                <c:pt idx="1367">
                  <c:v>0.75097950000000002</c:v>
                </c:pt>
                <c:pt idx="1368">
                  <c:v>0.75108839999999999</c:v>
                </c:pt>
                <c:pt idx="1369">
                  <c:v>0.75115229999999999</c:v>
                </c:pt>
                <c:pt idx="1370">
                  <c:v>0.75141230000000003</c:v>
                </c:pt>
                <c:pt idx="1371">
                  <c:v>0.75153040000000004</c:v>
                </c:pt>
                <c:pt idx="1372">
                  <c:v>0.75358579999999997</c:v>
                </c:pt>
                <c:pt idx="1373">
                  <c:v>0.75594240000000001</c:v>
                </c:pt>
                <c:pt idx="1374">
                  <c:v>0.75596660000000004</c:v>
                </c:pt>
                <c:pt idx="1375">
                  <c:v>0.75609309999999996</c:v>
                </c:pt>
                <c:pt idx="1376">
                  <c:v>0.75612939999999995</c:v>
                </c:pt>
                <c:pt idx="1377">
                  <c:v>0.75779810000000003</c:v>
                </c:pt>
                <c:pt idx="1378">
                  <c:v>0.75786520000000002</c:v>
                </c:pt>
                <c:pt idx="1379">
                  <c:v>0.75789499999999999</c:v>
                </c:pt>
                <c:pt idx="1380">
                  <c:v>0.75803520000000002</c:v>
                </c:pt>
                <c:pt idx="1381">
                  <c:v>0.75803790000000004</c:v>
                </c:pt>
                <c:pt idx="1382">
                  <c:v>0.75823379999999996</c:v>
                </c:pt>
                <c:pt idx="1383">
                  <c:v>0.76141800000000004</c:v>
                </c:pt>
                <c:pt idx="1384">
                  <c:v>0.76147089999999995</c:v>
                </c:pt>
                <c:pt idx="1385">
                  <c:v>0.76150589999999996</c:v>
                </c:pt>
                <c:pt idx="1386">
                  <c:v>0.76151650000000004</c:v>
                </c:pt>
                <c:pt idx="1387">
                  <c:v>0.76184700000000005</c:v>
                </c:pt>
                <c:pt idx="1388">
                  <c:v>0.76188359999999999</c:v>
                </c:pt>
                <c:pt idx="1389">
                  <c:v>0.76207820000000004</c:v>
                </c:pt>
                <c:pt idx="1390">
                  <c:v>0.76226970000000005</c:v>
                </c:pt>
                <c:pt idx="1391">
                  <c:v>0.76229449999999999</c:v>
                </c:pt>
                <c:pt idx="1392">
                  <c:v>0.76230989999999998</c:v>
                </c:pt>
                <c:pt idx="1393">
                  <c:v>0.76247379999999998</c:v>
                </c:pt>
                <c:pt idx="1394">
                  <c:v>0.76259659999999996</c:v>
                </c:pt>
                <c:pt idx="1395">
                  <c:v>0.76312380000000002</c:v>
                </c:pt>
                <c:pt idx="1396">
                  <c:v>0.76314300000000002</c:v>
                </c:pt>
                <c:pt idx="1397">
                  <c:v>0.76316919999999999</c:v>
                </c:pt>
                <c:pt idx="1398">
                  <c:v>0.76323770000000002</c:v>
                </c:pt>
                <c:pt idx="1399">
                  <c:v>0.76349730000000005</c:v>
                </c:pt>
                <c:pt idx="1400">
                  <c:v>0.76460980000000001</c:v>
                </c:pt>
                <c:pt idx="1401">
                  <c:v>0.76461179999999995</c:v>
                </c:pt>
                <c:pt idx="1402">
                  <c:v>0.76463040000000004</c:v>
                </c:pt>
                <c:pt idx="1403">
                  <c:v>0.76463270000000005</c:v>
                </c:pt>
                <c:pt idx="1404">
                  <c:v>0.76468210000000003</c:v>
                </c:pt>
                <c:pt idx="1405">
                  <c:v>0.76472289999999998</c:v>
                </c:pt>
                <c:pt idx="1406">
                  <c:v>0.76508810000000005</c:v>
                </c:pt>
                <c:pt idx="1407">
                  <c:v>0.76512930000000001</c:v>
                </c:pt>
                <c:pt idx="1408">
                  <c:v>0.7655381</c:v>
                </c:pt>
                <c:pt idx="1409">
                  <c:v>0.76555110000000004</c:v>
                </c:pt>
                <c:pt idx="1410">
                  <c:v>0.76555530000000005</c:v>
                </c:pt>
                <c:pt idx="1411">
                  <c:v>0.76562189999999997</c:v>
                </c:pt>
                <c:pt idx="1412">
                  <c:v>0.76577470000000003</c:v>
                </c:pt>
                <c:pt idx="1413">
                  <c:v>0.77217290000000005</c:v>
                </c:pt>
                <c:pt idx="1414">
                  <c:v>0.77231050000000001</c:v>
                </c:pt>
                <c:pt idx="1415">
                  <c:v>0.7725031</c:v>
                </c:pt>
                <c:pt idx="1416">
                  <c:v>0.77256939999999996</c:v>
                </c:pt>
                <c:pt idx="1417">
                  <c:v>0.77260510000000004</c:v>
                </c:pt>
                <c:pt idx="1418">
                  <c:v>0.77268099999999995</c:v>
                </c:pt>
                <c:pt idx="1419">
                  <c:v>0.77478069999999999</c:v>
                </c:pt>
                <c:pt idx="1420">
                  <c:v>0.77607369999999998</c:v>
                </c:pt>
                <c:pt idx="1421">
                  <c:v>0.77621450000000003</c:v>
                </c:pt>
                <c:pt idx="1422">
                  <c:v>0.77635410000000005</c:v>
                </c:pt>
                <c:pt idx="1423">
                  <c:v>0.77638879999999999</c:v>
                </c:pt>
                <c:pt idx="1424">
                  <c:v>0.77645330000000001</c:v>
                </c:pt>
                <c:pt idx="1425">
                  <c:v>0.77663689999999996</c:v>
                </c:pt>
                <c:pt idx="1426">
                  <c:v>0.77663950000000004</c:v>
                </c:pt>
                <c:pt idx="1427">
                  <c:v>0.77967730000000002</c:v>
                </c:pt>
                <c:pt idx="1428">
                  <c:v>0.77972240000000004</c:v>
                </c:pt>
                <c:pt idx="1429">
                  <c:v>0.77985479999999996</c:v>
                </c:pt>
                <c:pt idx="1430">
                  <c:v>0.77997130000000003</c:v>
                </c:pt>
                <c:pt idx="1431">
                  <c:v>0.77999810000000003</c:v>
                </c:pt>
                <c:pt idx="1432">
                  <c:v>0.78008239999999995</c:v>
                </c:pt>
                <c:pt idx="1433">
                  <c:v>0.78009479999999998</c:v>
                </c:pt>
                <c:pt idx="1434">
                  <c:v>0.78016200000000002</c:v>
                </c:pt>
                <c:pt idx="1435">
                  <c:v>0.78021019999999996</c:v>
                </c:pt>
                <c:pt idx="1436">
                  <c:v>0.78033790000000003</c:v>
                </c:pt>
                <c:pt idx="1437">
                  <c:v>0.78044800000000003</c:v>
                </c:pt>
                <c:pt idx="1438">
                  <c:v>0.78061829999999999</c:v>
                </c:pt>
                <c:pt idx="1439">
                  <c:v>0.7806208</c:v>
                </c:pt>
                <c:pt idx="1440">
                  <c:v>0.78131720000000005</c:v>
                </c:pt>
                <c:pt idx="1441">
                  <c:v>0.78132650000000003</c:v>
                </c:pt>
                <c:pt idx="1442">
                  <c:v>0.78137990000000002</c:v>
                </c:pt>
                <c:pt idx="1443">
                  <c:v>0.78145589999999998</c:v>
                </c:pt>
                <c:pt idx="1444">
                  <c:v>0.78160430000000003</c:v>
                </c:pt>
                <c:pt idx="1445">
                  <c:v>0.7816147</c:v>
                </c:pt>
                <c:pt idx="1446">
                  <c:v>0.78162180000000003</c:v>
                </c:pt>
                <c:pt idx="1447">
                  <c:v>0.78179540000000003</c:v>
                </c:pt>
                <c:pt idx="1448">
                  <c:v>0.78206920000000002</c:v>
                </c:pt>
                <c:pt idx="1449">
                  <c:v>0.78227460000000004</c:v>
                </c:pt>
                <c:pt idx="1450">
                  <c:v>0.78227599999999997</c:v>
                </c:pt>
                <c:pt idx="1451">
                  <c:v>0.78237710000000005</c:v>
                </c:pt>
                <c:pt idx="1452">
                  <c:v>0.78238149999999995</c:v>
                </c:pt>
                <c:pt idx="1453">
                  <c:v>0.78243430000000003</c:v>
                </c:pt>
                <c:pt idx="1454">
                  <c:v>0.78251579999999998</c:v>
                </c:pt>
                <c:pt idx="1455">
                  <c:v>0.79099759999999997</c:v>
                </c:pt>
                <c:pt idx="1456">
                  <c:v>0.79111229999999999</c:v>
                </c:pt>
                <c:pt idx="1457">
                  <c:v>0.79112360000000004</c:v>
                </c:pt>
                <c:pt idx="1458">
                  <c:v>0.79133220000000004</c:v>
                </c:pt>
                <c:pt idx="1459">
                  <c:v>0.79987889999999995</c:v>
                </c:pt>
                <c:pt idx="1460">
                  <c:v>0.80119499999999999</c:v>
                </c:pt>
                <c:pt idx="1461">
                  <c:v>0.80130080000000004</c:v>
                </c:pt>
                <c:pt idx="1462">
                  <c:v>0.80137130000000001</c:v>
                </c:pt>
                <c:pt idx="1463">
                  <c:v>0.80139870000000002</c:v>
                </c:pt>
                <c:pt idx="1464">
                  <c:v>0.80149950000000003</c:v>
                </c:pt>
                <c:pt idx="1465">
                  <c:v>0.80287509999999995</c:v>
                </c:pt>
                <c:pt idx="1466">
                  <c:v>0.80288519999999997</c:v>
                </c:pt>
                <c:pt idx="1467">
                  <c:v>0.81111350000000004</c:v>
                </c:pt>
                <c:pt idx="1468">
                  <c:v>0.81815439999999995</c:v>
                </c:pt>
                <c:pt idx="1469">
                  <c:v>0.81815769999999999</c:v>
                </c:pt>
                <c:pt idx="1470">
                  <c:v>0.81818760000000001</c:v>
                </c:pt>
                <c:pt idx="1471">
                  <c:v>0.81820879999999996</c:v>
                </c:pt>
                <c:pt idx="1472">
                  <c:v>0.8182121</c:v>
                </c:pt>
                <c:pt idx="1473">
                  <c:v>0.8197894</c:v>
                </c:pt>
                <c:pt idx="1474">
                  <c:v>0.82015309999999997</c:v>
                </c:pt>
                <c:pt idx="1475">
                  <c:v>0.8201638</c:v>
                </c:pt>
                <c:pt idx="1476">
                  <c:v>0.82018170000000001</c:v>
                </c:pt>
                <c:pt idx="1477">
                  <c:v>0.82039740000000005</c:v>
                </c:pt>
                <c:pt idx="1478">
                  <c:v>0.82098789999999999</c:v>
                </c:pt>
                <c:pt idx="1479">
                  <c:v>0.82100850000000003</c:v>
                </c:pt>
                <c:pt idx="1480">
                  <c:v>0.82102940000000002</c:v>
                </c:pt>
                <c:pt idx="1481">
                  <c:v>0.82103420000000005</c:v>
                </c:pt>
                <c:pt idx="1482">
                  <c:v>0.8213165</c:v>
                </c:pt>
                <c:pt idx="1483">
                  <c:v>0.82166419999999996</c:v>
                </c:pt>
                <c:pt idx="1484">
                  <c:v>0.8216812</c:v>
                </c:pt>
                <c:pt idx="1485">
                  <c:v>0.8216926</c:v>
                </c:pt>
                <c:pt idx="1486">
                  <c:v>0.82174930000000002</c:v>
                </c:pt>
                <c:pt idx="1487">
                  <c:v>0.82176819999999995</c:v>
                </c:pt>
                <c:pt idx="1488">
                  <c:v>0.82483260000000003</c:v>
                </c:pt>
                <c:pt idx="1489">
                  <c:v>0.82483379999999995</c:v>
                </c:pt>
                <c:pt idx="1490">
                  <c:v>0.8248453</c:v>
                </c:pt>
                <c:pt idx="1491">
                  <c:v>0.82485350000000002</c:v>
                </c:pt>
                <c:pt idx="1492">
                  <c:v>0.82584020000000002</c:v>
                </c:pt>
                <c:pt idx="1493">
                  <c:v>0.82623049999999998</c:v>
                </c:pt>
                <c:pt idx="1494">
                  <c:v>0.82650179999999995</c:v>
                </c:pt>
                <c:pt idx="1495">
                  <c:v>0.82653109999999996</c:v>
                </c:pt>
                <c:pt idx="1496">
                  <c:v>0.82656370000000001</c:v>
                </c:pt>
                <c:pt idx="1497">
                  <c:v>0.82657159999999996</c:v>
                </c:pt>
                <c:pt idx="1498">
                  <c:v>0.83362939999999996</c:v>
                </c:pt>
                <c:pt idx="1499">
                  <c:v>0.83365959999999995</c:v>
                </c:pt>
                <c:pt idx="1500">
                  <c:v>0.83368779999999998</c:v>
                </c:pt>
                <c:pt idx="1501">
                  <c:v>0.83373540000000002</c:v>
                </c:pt>
                <c:pt idx="1502">
                  <c:v>0.83376189999999994</c:v>
                </c:pt>
                <c:pt idx="1503">
                  <c:v>0.83393709999999999</c:v>
                </c:pt>
                <c:pt idx="1504">
                  <c:v>0.83435479999999995</c:v>
                </c:pt>
                <c:pt idx="1505">
                  <c:v>0.8358392</c:v>
                </c:pt>
                <c:pt idx="1506">
                  <c:v>0.83992310000000003</c:v>
                </c:pt>
                <c:pt idx="1507">
                  <c:v>0.84003490000000003</c:v>
                </c:pt>
                <c:pt idx="1508">
                  <c:v>0.84012569999999998</c:v>
                </c:pt>
                <c:pt idx="1509">
                  <c:v>0.84013579999999999</c:v>
                </c:pt>
                <c:pt idx="1510">
                  <c:v>0.84020499999999998</c:v>
                </c:pt>
                <c:pt idx="1511">
                  <c:v>0.84074720000000003</c:v>
                </c:pt>
                <c:pt idx="1512">
                  <c:v>0.84088739999999995</c:v>
                </c:pt>
                <c:pt idx="1513">
                  <c:v>0.84110879999999999</c:v>
                </c:pt>
                <c:pt idx="1514">
                  <c:v>0.84120689999999998</c:v>
                </c:pt>
                <c:pt idx="1515">
                  <c:v>0.84133910000000001</c:v>
                </c:pt>
                <c:pt idx="1516">
                  <c:v>0.84146480000000001</c:v>
                </c:pt>
                <c:pt idx="1517">
                  <c:v>0.84157119999999996</c:v>
                </c:pt>
                <c:pt idx="1518">
                  <c:v>0.84157599999999999</c:v>
                </c:pt>
                <c:pt idx="1519">
                  <c:v>0.84182690000000004</c:v>
                </c:pt>
                <c:pt idx="1520">
                  <c:v>0.841835</c:v>
                </c:pt>
                <c:pt idx="1521">
                  <c:v>0.84191130000000003</c:v>
                </c:pt>
                <c:pt idx="1522">
                  <c:v>0.84200810000000004</c:v>
                </c:pt>
                <c:pt idx="1523">
                  <c:v>0.84207399999999999</c:v>
                </c:pt>
                <c:pt idx="1524">
                  <c:v>0.8420879</c:v>
                </c:pt>
                <c:pt idx="1525">
                  <c:v>0.84218079999999995</c:v>
                </c:pt>
                <c:pt idx="1526">
                  <c:v>0.84421780000000002</c:v>
                </c:pt>
                <c:pt idx="1527">
                  <c:v>0.84428729999999996</c:v>
                </c:pt>
                <c:pt idx="1528">
                  <c:v>0.84577480000000005</c:v>
                </c:pt>
                <c:pt idx="1529">
                  <c:v>0.84578220000000004</c:v>
                </c:pt>
                <c:pt idx="1530">
                  <c:v>0.8459274</c:v>
                </c:pt>
                <c:pt idx="1531">
                  <c:v>0.84593419999999997</c:v>
                </c:pt>
                <c:pt idx="1532">
                  <c:v>0.84594610000000003</c:v>
                </c:pt>
                <c:pt idx="1533">
                  <c:v>0.84598700000000004</c:v>
                </c:pt>
                <c:pt idx="1534">
                  <c:v>0.84690949999999998</c:v>
                </c:pt>
                <c:pt idx="1535">
                  <c:v>0.8469139</c:v>
                </c:pt>
                <c:pt idx="1536">
                  <c:v>0.84691780000000005</c:v>
                </c:pt>
                <c:pt idx="1537">
                  <c:v>0.84692599999999996</c:v>
                </c:pt>
                <c:pt idx="1538">
                  <c:v>0.85032300000000005</c:v>
                </c:pt>
                <c:pt idx="1539">
                  <c:v>0.8503271</c:v>
                </c:pt>
                <c:pt idx="1540">
                  <c:v>0.85063429999999995</c:v>
                </c:pt>
                <c:pt idx="1541">
                  <c:v>0.85064240000000002</c:v>
                </c:pt>
                <c:pt idx="1542">
                  <c:v>0.85066189999999997</c:v>
                </c:pt>
                <c:pt idx="1543">
                  <c:v>0.85066799999999998</c:v>
                </c:pt>
                <c:pt idx="1544">
                  <c:v>0.86149339999999996</c:v>
                </c:pt>
                <c:pt idx="1545">
                  <c:v>0.86150280000000001</c:v>
                </c:pt>
                <c:pt idx="1546">
                  <c:v>0.86162269999999996</c:v>
                </c:pt>
                <c:pt idx="1547">
                  <c:v>0.86163219999999996</c:v>
                </c:pt>
                <c:pt idx="1548">
                  <c:v>0.86179950000000005</c:v>
                </c:pt>
                <c:pt idx="1549">
                  <c:v>0.86180509999999999</c:v>
                </c:pt>
                <c:pt idx="1550">
                  <c:v>0.86185719999999999</c:v>
                </c:pt>
                <c:pt idx="1551">
                  <c:v>0.86185940000000005</c:v>
                </c:pt>
                <c:pt idx="1552">
                  <c:v>0.8624423</c:v>
                </c:pt>
                <c:pt idx="1553">
                  <c:v>0.86411079999999996</c:v>
                </c:pt>
                <c:pt idx="1554">
                  <c:v>0.86434480000000002</c:v>
                </c:pt>
                <c:pt idx="1555">
                  <c:v>0.8643516</c:v>
                </c:pt>
                <c:pt idx="1556">
                  <c:v>0.86436979999999997</c:v>
                </c:pt>
                <c:pt idx="1557">
                  <c:v>0.86524889999999999</c:v>
                </c:pt>
                <c:pt idx="1558">
                  <c:v>0.86529199999999995</c:v>
                </c:pt>
                <c:pt idx="1559">
                  <c:v>0.8653014</c:v>
                </c:pt>
                <c:pt idx="1560">
                  <c:v>0.86531049999999998</c:v>
                </c:pt>
                <c:pt idx="1561">
                  <c:v>0.86543669999999995</c:v>
                </c:pt>
                <c:pt idx="1562">
                  <c:v>0.86546900000000004</c:v>
                </c:pt>
                <c:pt idx="1563">
                  <c:v>0.86564050000000003</c:v>
                </c:pt>
                <c:pt idx="1564">
                  <c:v>0.86569010000000002</c:v>
                </c:pt>
                <c:pt idx="1565">
                  <c:v>0.86572570000000004</c:v>
                </c:pt>
                <c:pt idx="1566">
                  <c:v>0.86591859999999998</c:v>
                </c:pt>
                <c:pt idx="1567">
                  <c:v>0.86598969999999997</c:v>
                </c:pt>
                <c:pt idx="1568">
                  <c:v>0.86607140000000005</c:v>
                </c:pt>
                <c:pt idx="1569">
                  <c:v>0.86607639999999997</c:v>
                </c:pt>
                <c:pt idx="1570">
                  <c:v>0.86616590000000004</c:v>
                </c:pt>
                <c:pt idx="1571">
                  <c:v>0.86617670000000002</c:v>
                </c:pt>
                <c:pt idx="1572">
                  <c:v>0.8665448</c:v>
                </c:pt>
                <c:pt idx="1573">
                  <c:v>0.86910259999999995</c:v>
                </c:pt>
                <c:pt idx="1574">
                  <c:v>0.86940280000000003</c:v>
                </c:pt>
                <c:pt idx="1575">
                  <c:v>0.86942090000000005</c:v>
                </c:pt>
                <c:pt idx="1576">
                  <c:v>0.86957110000000004</c:v>
                </c:pt>
                <c:pt idx="1577">
                  <c:v>0.87567490000000003</c:v>
                </c:pt>
                <c:pt idx="1578">
                  <c:v>0.87594079999999996</c:v>
                </c:pt>
                <c:pt idx="1579">
                  <c:v>0.87596719999999995</c:v>
                </c:pt>
                <c:pt idx="1580">
                  <c:v>0.87619780000000003</c:v>
                </c:pt>
                <c:pt idx="1581">
                  <c:v>0.8765754</c:v>
                </c:pt>
                <c:pt idx="1582">
                  <c:v>0.88256900000000005</c:v>
                </c:pt>
                <c:pt idx="1583">
                  <c:v>0.88257410000000003</c:v>
                </c:pt>
                <c:pt idx="1584">
                  <c:v>0.90092220000000001</c:v>
                </c:pt>
                <c:pt idx="1585">
                  <c:v>0.90118430000000005</c:v>
                </c:pt>
                <c:pt idx="1586">
                  <c:v>0.90119139999999998</c:v>
                </c:pt>
                <c:pt idx="1587">
                  <c:v>0.91284140000000003</c:v>
                </c:pt>
                <c:pt idx="1588">
                  <c:v>0.91551720000000003</c:v>
                </c:pt>
                <c:pt idx="1589">
                  <c:v>0.91564460000000003</c:v>
                </c:pt>
                <c:pt idx="1590">
                  <c:v>0.91571159999999996</c:v>
                </c:pt>
                <c:pt idx="1591">
                  <c:v>0.91576120000000005</c:v>
                </c:pt>
                <c:pt idx="1592">
                  <c:v>0.91577819999999999</c:v>
                </c:pt>
                <c:pt idx="1593">
                  <c:v>0.91579719999999998</c:v>
                </c:pt>
                <c:pt idx="1594">
                  <c:v>0.91588510000000001</c:v>
                </c:pt>
                <c:pt idx="1595">
                  <c:v>0.91666689999999995</c:v>
                </c:pt>
                <c:pt idx="1596">
                  <c:v>0.91667620000000005</c:v>
                </c:pt>
                <c:pt idx="1597">
                  <c:v>0.91676619999999998</c:v>
                </c:pt>
                <c:pt idx="1598">
                  <c:v>0.91704960000000002</c:v>
                </c:pt>
                <c:pt idx="1599">
                  <c:v>0.91705289999999995</c:v>
                </c:pt>
                <c:pt idx="1600">
                  <c:v>0.91707830000000001</c:v>
                </c:pt>
                <c:pt idx="1601">
                  <c:v>0.91723619999999995</c:v>
                </c:pt>
                <c:pt idx="1602">
                  <c:v>0.91751890000000003</c:v>
                </c:pt>
                <c:pt idx="1603">
                  <c:v>0.91758919999999999</c:v>
                </c:pt>
                <c:pt idx="1604">
                  <c:v>0.92116989999999999</c:v>
                </c:pt>
                <c:pt idx="1605">
                  <c:v>0.92122890000000002</c:v>
                </c:pt>
                <c:pt idx="1606">
                  <c:v>0.92135080000000003</c:v>
                </c:pt>
                <c:pt idx="1607">
                  <c:v>0.92135789999999995</c:v>
                </c:pt>
                <c:pt idx="1608">
                  <c:v>0.92138220000000004</c:v>
                </c:pt>
                <c:pt idx="1609">
                  <c:v>0.92147239999999997</c:v>
                </c:pt>
                <c:pt idx="1610">
                  <c:v>0.92172639999999995</c:v>
                </c:pt>
                <c:pt idx="1611">
                  <c:v>0.92279849999999997</c:v>
                </c:pt>
                <c:pt idx="1612">
                  <c:v>0.93043690000000001</c:v>
                </c:pt>
                <c:pt idx="1613">
                  <c:v>0.93061179999999999</c:v>
                </c:pt>
                <c:pt idx="1614">
                  <c:v>0.93062219999999996</c:v>
                </c:pt>
                <c:pt idx="1615">
                  <c:v>0.93062780000000001</c:v>
                </c:pt>
                <c:pt idx="1616">
                  <c:v>0.93084299999999998</c:v>
                </c:pt>
                <c:pt idx="1617">
                  <c:v>0.93086539999999995</c:v>
                </c:pt>
                <c:pt idx="1618">
                  <c:v>0.93092050000000004</c:v>
                </c:pt>
                <c:pt idx="1619">
                  <c:v>0.93096840000000003</c:v>
                </c:pt>
                <c:pt idx="1620">
                  <c:v>0.93123869999999997</c:v>
                </c:pt>
                <c:pt idx="1621">
                  <c:v>0.93150440000000001</c:v>
                </c:pt>
                <c:pt idx="1622">
                  <c:v>0.93150719999999998</c:v>
                </c:pt>
                <c:pt idx="1623">
                  <c:v>0.93151859999999997</c:v>
                </c:pt>
                <c:pt idx="1624">
                  <c:v>0.93153169999999996</c:v>
                </c:pt>
                <c:pt idx="1625">
                  <c:v>0.93156499999999998</c:v>
                </c:pt>
                <c:pt idx="1626">
                  <c:v>0.93243600000000004</c:v>
                </c:pt>
                <c:pt idx="1627">
                  <c:v>0.93248010000000003</c:v>
                </c:pt>
                <c:pt idx="1628">
                  <c:v>0.93249919999999997</c:v>
                </c:pt>
                <c:pt idx="1629">
                  <c:v>0.9325445</c:v>
                </c:pt>
                <c:pt idx="1630">
                  <c:v>0.93285280000000004</c:v>
                </c:pt>
                <c:pt idx="1631">
                  <c:v>0.93289900000000003</c:v>
                </c:pt>
                <c:pt idx="1632">
                  <c:v>0.93362710000000004</c:v>
                </c:pt>
                <c:pt idx="1633">
                  <c:v>0.93412770000000001</c:v>
                </c:pt>
                <c:pt idx="1634">
                  <c:v>0.93839589999999995</c:v>
                </c:pt>
                <c:pt idx="1635">
                  <c:v>0.93868649999999998</c:v>
                </c:pt>
                <c:pt idx="1636">
                  <c:v>0.93871680000000002</c:v>
                </c:pt>
                <c:pt idx="1637">
                  <c:v>0.93880529999999995</c:v>
                </c:pt>
                <c:pt idx="1638">
                  <c:v>0.93924090000000005</c:v>
                </c:pt>
                <c:pt idx="1639">
                  <c:v>0.93942939999999997</c:v>
                </c:pt>
                <c:pt idx="1640">
                  <c:v>0.9397219</c:v>
                </c:pt>
                <c:pt idx="1641">
                  <c:v>0.93988439999999995</c:v>
                </c:pt>
                <c:pt idx="1642">
                  <c:v>0.93994949999999999</c:v>
                </c:pt>
                <c:pt idx="1643">
                  <c:v>0.94007830000000003</c:v>
                </c:pt>
                <c:pt idx="1644">
                  <c:v>0.94007940000000001</c:v>
                </c:pt>
                <c:pt idx="1645">
                  <c:v>0.94029090000000004</c:v>
                </c:pt>
                <c:pt idx="1646">
                  <c:v>0.94046629999999998</c:v>
                </c:pt>
                <c:pt idx="1647">
                  <c:v>0.95967970000000002</c:v>
                </c:pt>
                <c:pt idx="1648">
                  <c:v>0.95991510000000002</c:v>
                </c:pt>
                <c:pt idx="1649">
                  <c:v>0.95993200000000001</c:v>
                </c:pt>
                <c:pt idx="1650">
                  <c:v>0.96189369999999996</c:v>
                </c:pt>
                <c:pt idx="1651">
                  <c:v>0.96192239999999996</c:v>
                </c:pt>
                <c:pt idx="1652">
                  <c:v>0.96210499999999999</c:v>
                </c:pt>
                <c:pt idx="1653">
                  <c:v>0.96647309999999997</c:v>
                </c:pt>
                <c:pt idx="1654">
                  <c:v>0.98802369999999995</c:v>
                </c:pt>
                <c:pt idx="1655">
                  <c:v>0.98961960000000004</c:v>
                </c:pt>
                <c:pt idx="1656">
                  <c:v>0.98983129999999997</c:v>
                </c:pt>
                <c:pt idx="1657">
                  <c:v>0.99035379999999995</c:v>
                </c:pt>
                <c:pt idx="1658">
                  <c:v>0.99049889999999996</c:v>
                </c:pt>
                <c:pt idx="1659">
                  <c:v>0.99056630000000001</c:v>
                </c:pt>
                <c:pt idx="1660">
                  <c:v>0.99071070000000006</c:v>
                </c:pt>
                <c:pt idx="1661">
                  <c:v>0.99072139999999997</c:v>
                </c:pt>
                <c:pt idx="1662">
                  <c:v>0.99082789999999998</c:v>
                </c:pt>
                <c:pt idx="1663">
                  <c:v>0.99561219999999995</c:v>
                </c:pt>
                <c:pt idx="1664">
                  <c:v>0.99575539999999996</c:v>
                </c:pt>
                <c:pt idx="1665">
                  <c:v>0.99600840000000002</c:v>
                </c:pt>
                <c:pt idx="1666">
                  <c:v>0.99613240000000003</c:v>
                </c:pt>
                <c:pt idx="1667">
                  <c:v>0.99617960000000005</c:v>
                </c:pt>
                <c:pt idx="1668">
                  <c:v>0.99763400000000002</c:v>
                </c:pt>
                <c:pt idx="1669">
                  <c:v>0.99775170000000002</c:v>
                </c:pt>
                <c:pt idx="1670">
                  <c:v>0.99775650000000005</c:v>
                </c:pt>
                <c:pt idx="1671">
                  <c:v>0.9977954</c:v>
                </c:pt>
                <c:pt idx="1672">
                  <c:v>0.99783599999999995</c:v>
                </c:pt>
                <c:pt idx="1673">
                  <c:v>0.99968080000000004</c:v>
                </c:pt>
                <c:pt idx="1674">
                  <c:v>0.99973389999999995</c:v>
                </c:pt>
                <c:pt idx="1675">
                  <c:v>1</c:v>
                </c:pt>
              </c:numCache>
            </c:numRef>
          </c:yVal>
          <c:smooth val="1"/>
        </c:ser>
        <c:dLbls>
          <c:showLegendKey val="0"/>
          <c:showVal val="0"/>
          <c:showCatName val="0"/>
          <c:showSerName val="0"/>
          <c:showPercent val="0"/>
          <c:showBubbleSize val="0"/>
        </c:dLbls>
        <c:axId val="140949760"/>
        <c:axId val="140955648"/>
      </c:scatterChart>
      <c:valAx>
        <c:axId val="140949760"/>
        <c:scaling>
          <c:orientation val="minMax"/>
          <c:max val="1"/>
          <c:min val="0"/>
        </c:scaling>
        <c:delete val="0"/>
        <c:axPos val="b"/>
        <c:numFmt formatCode="Estándar" sourceLinked="1"/>
        <c:majorTickMark val="out"/>
        <c:minorTickMark val="none"/>
        <c:tickLblPos val="nextTo"/>
        <c:crossAx val="140955648"/>
        <c:crosses val="autoZero"/>
        <c:crossBetween val="midCat"/>
      </c:valAx>
      <c:valAx>
        <c:axId val="140955648"/>
        <c:scaling>
          <c:orientation val="minMax"/>
          <c:max val="1"/>
          <c:min val="0"/>
        </c:scaling>
        <c:delete val="0"/>
        <c:axPos val="l"/>
        <c:majorGridlines/>
        <c:numFmt formatCode="Estándar" sourceLinked="1"/>
        <c:majorTickMark val="out"/>
        <c:minorTickMark val="none"/>
        <c:tickLblPos val="nextTo"/>
        <c:crossAx val="140949760"/>
        <c:crosses val="autoZero"/>
        <c:crossBetween val="midCat"/>
      </c:valAx>
    </c:plotArea>
    <c:legend>
      <c:legendPos val="b"/>
      <c:layout/>
      <c:overlay val="0"/>
    </c:legend>
    <c:plotVisOnly val="1"/>
    <c:dispBlanksAs val="gap"/>
    <c:showDLblsOverMax val="0"/>
  </c:chart>
  <c:txPr>
    <a:bodyPr/>
    <a:lstStyle/>
    <a:p>
      <a:pPr>
        <a:defRPr sz="800">
          <a:latin typeface="+mj-lt"/>
        </a:defRPr>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IT</a:t>
            </a:r>
          </a:p>
        </c:rich>
      </c:tx>
      <c:layout>
        <c:manualLayout>
          <c:xMode val="edge"/>
          <c:yMode val="edge"/>
          <c:x val="0.47407585709817363"/>
          <c:y val="2.8571428571428571E-2"/>
        </c:manualLayout>
      </c:layout>
      <c:overlay val="0"/>
    </c:title>
    <c:autoTitleDeleted val="0"/>
    <c:plotArea>
      <c:layout/>
      <c:scatterChart>
        <c:scatterStyle val="smoothMarker"/>
        <c:varyColors val="0"/>
        <c:ser>
          <c:idx val="0"/>
          <c:order val="0"/>
          <c:tx>
            <c:strRef>
              <c:f>IT!$G$1</c:f>
              <c:strCache>
                <c:ptCount val="1"/>
                <c:pt idx="0">
                  <c:v>B2007</c:v>
                </c:pt>
              </c:strCache>
            </c:strRef>
          </c:tx>
          <c:spPr>
            <a:ln>
              <a:solidFill>
                <a:srgbClr val="AAA48C"/>
              </a:solidFill>
            </a:ln>
          </c:spPr>
          <c:marker>
            <c:symbol val="none"/>
          </c:marker>
          <c:xVal>
            <c:numRef>
              <c:f>IT!$A$2:$A$2274</c:f>
              <c:numCache>
                <c:formatCode>Estándar</c:formatCode>
                <c:ptCount val="2273"/>
                <c:pt idx="0">
                  <c:v>0</c:v>
                </c:pt>
                <c:pt idx="1">
                  <c:v>2.8116000000000003E-4</c:v>
                </c:pt>
                <c:pt idx="2">
                  <c:v>7.1683000000000001E-4</c:v>
                </c:pt>
                <c:pt idx="3">
                  <c:v>1.15021E-3</c:v>
                </c:pt>
                <c:pt idx="4">
                  <c:v>1.73354E-3</c:v>
                </c:pt>
                <c:pt idx="5">
                  <c:v>2.2628800000000001E-3</c:v>
                </c:pt>
                <c:pt idx="6">
                  <c:v>2.3885400000000002E-3</c:v>
                </c:pt>
                <c:pt idx="7">
                  <c:v>2.55346E-3</c:v>
                </c:pt>
                <c:pt idx="8">
                  <c:v>2.8892499999999999E-3</c:v>
                </c:pt>
                <c:pt idx="9">
                  <c:v>3.2824199999999999E-3</c:v>
                </c:pt>
                <c:pt idx="10">
                  <c:v>3.7235300000000001E-3</c:v>
                </c:pt>
                <c:pt idx="11">
                  <c:v>3.9166499999999998E-3</c:v>
                </c:pt>
                <c:pt idx="12">
                  <c:v>4.2868300000000002E-3</c:v>
                </c:pt>
                <c:pt idx="13">
                  <c:v>4.4807600000000003E-3</c:v>
                </c:pt>
                <c:pt idx="14">
                  <c:v>5.0526800000000004E-3</c:v>
                </c:pt>
                <c:pt idx="15">
                  <c:v>5.6623999999999997E-3</c:v>
                </c:pt>
                <c:pt idx="16">
                  <c:v>6.4148599999999997E-3</c:v>
                </c:pt>
                <c:pt idx="17">
                  <c:v>6.9993199999999998E-3</c:v>
                </c:pt>
                <c:pt idx="18">
                  <c:v>7.6049000000000004E-3</c:v>
                </c:pt>
                <c:pt idx="19">
                  <c:v>8.4247699999999998E-3</c:v>
                </c:pt>
                <c:pt idx="20">
                  <c:v>8.8074699999999995E-3</c:v>
                </c:pt>
                <c:pt idx="21">
                  <c:v>9.1836000000000001E-3</c:v>
                </c:pt>
                <c:pt idx="22">
                  <c:v>9.5363400000000008E-3</c:v>
                </c:pt>
                <c:pt idx="23">
                  <c:v>9.6574799999999995E-3</c:v>
                </c:pt>
                <c:pt idx="24">
                  <c:v>1.005737E-2</c:v>
                </c:pt>
                <c:pt idx="25">
                  <c:v>1.029502E-2</c:v>
                </c:pt>
                <c:pt idx="26">
                  <c:v>1.077796E-2</c:v>
                </c:pt>
                <c:pt idx="27">
                  <c:v>1.1321909999999999E-2</c:v>
                </c:pt>
                <c:pt idx="28">
                  <c:v>1.15738E-2</c:v>
                </c:pt>
                <c:pt idx="29">
                  <c:v>1.198511E-2</c:v>
                </c:pt>
                <c:pt idx="30">
                  <c:v>1.232802E-2</c:v>
                </c:pt>
                <c:pt idx="31">
                  <c:v>1.264522E-2</c:v>
                </c:pt>
                <c:pt idx="32">
                  <c:v>1.3623359999999999E-2</c:v>
                </c:pt>
                <c:pt idx="33">
                  <c:v>1.3877280000000001E-2</c:v>
                </c:pt>
                <c:pt idx="34">
                  <c:v>1.46769E-2</c:v>
                </c:pt>
                <c:pt idx="35">
                  <c:v>1.503377E-2</c:v>
                </c:pt>
                <c:pt idx="36">
                  <c:v>1.5646630000000002E-2</c:v>
                </c:pt>
                <c:pt idx="37">
                  <c:v>1.6038319999999998E-2</c:v>
                </c:pt>
                <c:pt idx="38">
                  <c:v>1.6973370000000002E-2</c:v>
                </c:pt>
                <c:pt idx="39">
                  <c:v>1.7245179999999999E-2</c:v>
                </c:pt>
                <c:pt idx="40">
                  <c:v>1.754907E-2</c:v>
                </c:pt>
                <c:pt idx="41">
                  <c:v>1.780555E-2</c:v>
                </c:pt>
                <c:pt idx="42">
                  <c:v>1.8256040000000001E-2</c:v>
                </c:pt>
                <c:pt idx="43">
                  <c:v>1.9331319999999999E-2</c:v>
                </c:pt>
                <c:pt idx="44">
                  <c:v>1.967996E-2</c:v>
                </c:pt>
                <c:pt idx="45">
                  <c:v>1.9847259999999999E-2</c:v>
                </c:pt>
                <c:pt idx="46">
                  <c:v>2.0238630000000001E-2</c:v>
                </c:pt>
                <c:pt idx="47">
                  <c:v>2.031531E-2</c:v>
                </c:pt>
                <c:pt idx="48">
                  <c:v>2.0533639999999999E-2</c:v>
                </c:pt>
                <c:pt idx="49">
                  <c:v>2.0868709999999999E-2</c:v>
                </c:pt>
                <c:pt idx="50">
                  <c:v>2.0999980000000001E-2</c:v>
                </c:pt>
                <c:pt idx="51">
                  <c:v>2.1090149999999998E-2</c:v>
                </c:pt>
                <c:pt idx="52">
                  <c:v>2.1144820000000002E-2</c:v>
                </c:pt>
                <c:pt idx="53">
                  <c:v>2.170623E-2</c:v>
                </c:pt>
                <c:pt idx="54">
                  <c:v>2.2461140000000001E-2</c:v>
                </c:pt>
                <c:pt idx="55">
                  <c:v>2.2702050000000001E-2</c:v>
                </c:pt>
                <c:pt idx="56">
                  <c:v>2.3198159999999999E-2</c:v>
                </c:pt>
                <c:pt idx="57">
                  <c:v>2.3511549999999999E-2</c:v>
                </c:pt>
                <c:pt idx="58">
                  <c:v>2.404191E-2</c:v>
                </c:pt>
                <c:pt idx="59">
                  <c:v>2.559556E-2</c:v>
                </c:pt>
                <c:pt idx="60">
                  <c:v>2.5990079999999999E-2</c:v>
                </c:pt>
                <c:pt idx="61">
                  <c:v>2.6162830000000002E-2</c:v>
                </c:pt>
                <c:pt idx="62">
                  <c:v>2.6567919999999998E-2</c:v>
                </c:pt>
                <c:pt idx="63">
                  <c:v>2.6807310000000001E-2</c:v>
                </c:pt>
                <c:pt idx="64">
                  <c:v>2.7190760000000001E-2</c:v>
                </c:pt>
                <c:pt idx="65">
                  <c:v>2.7525569999999999E-2</c:v>
                </c:pt>
                <c:pt idx="66">
                  <c:v>2.801996E-2</c:v>
                </c:pt>
                <c:pt idx="67">
                  <c:v>2.8165409999999998E-2</c:v>
                </c:pt>
                <c:pt idx="68">
                  <c:v>2.8653029999999999E-2</c:v>
                </c:pt>
                <c:pt idx="69">
                  <c:v>2.9457250000000001E-2</c:v>
                </c:pt>
                <c:pt idx="70">
                  <c:v>2.9671369999999999E-2</c:v>
                </c:pt>
                <c:pt idx="71">
                  <c:v>2.9929589999999999E-2</c:v>
                </c:pt>
                <c:pt idx="72">
                  <c:v>3.0164119999999999E-2</c:v>
                </c:pt>
                <c:pt idx="73">
                  <c:v>3.055252E-2</c:v>
                </c:pt>
                <c:pt idx="74">
                  <c:v>3.1269579999999998E-2</c:v>
                </c:pt>
                <c:pt idx="75">
                  <c:v>3.1673270000000003E-2</c:v>
                </c:pt>
                <c:pt idx="76">
                  <c:v>3.210996E-2</c:v>
                </c:pt>
                <c:pt idx="77">
                  <c:v>3.2466700000000001E-2</c:v>
                </c:pt>
                <c:pt idx="78">
                  <c:v>3.2665420000000001E-2</c:v>
                </c:pt>
                <c:pt idx="79">
                  <c:v>3.3224099999999999E-2</c:v>
                </c:pt>
                <c:pt idx="80">
                  <c:v>3.3790809999999998E-2</c:v>
                </c:pt>
                <c:pt idx="81">
                  <c:v>3.3935670000000001E-2</c:v>
                </c:pt>
                <c:pt idx="82">
                  <c:v>3.4195059999999999E-2</c:v>
                </c:pt>
                <c:pt idx="83">
                  <c:v>3.4825700000000001E-2</c:v>
                </c:pt>
                <c:pt idx="84">
                  <c:v>3.4870180000000001E-2</c:v>
                </c:pt>
                <c:pt idx="85">
                  <c:v>3.5010810000000003E-2</c:v>
                </c:pt>
                <c:pt idx="86">
                  <c:v>3.5192899999999999E-2</c:v>
                </c:pt>
                <c:pt idx="87">
                  <c:v>3.576054E-2</c:v>
                </c:pt>
                <c:pt idx="88">
                  <c:v>3.6206879999999997E-2</c:v>
                </c:pt>
                <c:pt idx="89">
                  <c:v>3.6701810000000001E-2</c:v>
                </c:pt>
                <c:pt idx="90">
                  <c:v>3.6931680000000001E-2</c:v>
                </c:pt>
                <c:pt idx="91">
                  <c:v>3.818978E-2</c:v>
                </c:pt>
                <c:pt idx="92">
                  <c:v>3.857708E-2</c:v>
                </c:pt>
                <c:pt idx="93">
                  <c:v>3.9032699999999997E-2</c:v>
                </c:pt>
                <c:pt idx="94">
                  <c:v>3.9481290000000002E-2</c:v>
                </c:pt>
                <c:pt idx="95">
                  <c:v>3.9801049999999998E-2</c:v>
                </c:pt>
                <c:pt idx="96">
                  <c:v>4.0053239999999997E-2</c:v>
                </c:pt>
                <c:pt idx="97">
                  <c:v>4.0146710000000002E-2</c:v>
                </c:pt>
                <c:pt idx="98">
                  <c:v>4.050807E-2</c:v>
                </c:pt>
                <c:pt idx="99">
                  <c:v>4.0781209999999998E-2</c:v>
                </c:pt>
                <c:pt idx="100">
                  <c:v>4.0989919999999999E-2</c:v>
                </c:pt>
                <c:pt idx="101">
                  <c:v>4.1192399999999997E-2</c:v>
                </c:pt>
                <c:pt idx="102">
                  <c:v>4.1531449999999998E-2</c:v>
                </c:pt>
                <c:pt idx="103">
                  <c:v>4.2032659999999999E-2</c:v>
                </c:pt>
                <c:pt idx="104">
                  <c:v>4.2032960000000001E-2</c:v>
                </c:pt>
                <c:pt idx="105">
                  <c:v>4.2315850000000002E-2</c:v>
                </c:pt>
                <c:pt idx="106">
                  <c:v>4.2519540000000002E-2</c:v>
                </c:pt>
                <c:pt idx="107">
                  <c:v>4.2822499999999999E-2</c:v>
                </c:pt>
                <c:pt idx="108">
                  <c:v>4.3017840000000002E-2</c:v>
                </c:pt>
                <c:pt idx="109">
                  <c:v>4.3241549999999997E-2</c:v>
                </c:pt>
                <c:pt idx="110">
                  <c:v>4.3527990000000003E-2</c:v>
                </c:pt>
                <c:pt idx="111">
                  <c:v>4.4167810000000002E-2</c:v>
                </c:pt>
                <c:pt idx="112">
                  <c:v>4.4629139999999998E-2</c:v>
                </c:pt>
                <c:pt idx="113">
                  <c:v>4.4856760000000002E-2</c:v>
                </c:pt>
                <c:pt idx="114">
                  <c:v>4.5553759999999999E-2</c:v>
                </c:pt>
                <c:pt idx="115">
                  <c:v>4.586076E-2</c:v>
                </c:pt>
                <c:pt idx="116">
                  <c:v>4.6370420000000002E-2</c:v>
                </c:pt>
                <c:pt idx="117">
                  <c:v>4.7297369999999998E-2</c:v>
                </c:pt>
                <c:pt idx="118">
                  <c:v>4.7621879999999998E-2</c:v>
                </c:pt>
                <c:pt idx="119">
                  <c:v>4.8260690000000002E-2</c:v>
                </c:pt>
                <c:pt idx="120">
                  <c:v>4.8346239999999999E-2</c:v>
                </c:pt>
                <c:pt idx="121">
                  <c:v>4.8792509999999997E-2</c:v>
                </c:pt>
                <c:pt idx="122">
                  <c:v>4.9294659999999997E-2</c:v>
                </c:pt>
                <c:pt idx="123">
                  <c:v>4.9742840000000003E-2</c:v>
                </c:pt>
                <c:pt idx="124">
                  <c:v>5.0286619999999997E-2</c:v>
                </c:pt>
                <c:pt idx="125">
                  <c:v>5.0813480000000001E-2</c:v>
                </c:pt>
                <c:pt idx="126">
                  <c:v>5.1167310000000001E-2</c:v>
                </c:pt>
                <c:pt idx="127">
                  <c:v>5.1758140000000001E-2</c:v>
                </c:pt>
                <c:pt idx="128">
                  <c:v>5.1909459999999998E-2</c:v>
                </c:pt>
                <c:pt idx="129">
                  <c:v>5.3056350000000002E-2</c:v>
                </c:pt>
                <c:pt idx="130">
                  <c:v>5.3570390000000002E-2</c:v>
                </c:pt>
                <c:pt idx="131">
                  <c:v>5.4056600000000003E-2</c:v>
                </c:pt>
                <c:pt idx="132">
                  <c:v>5.4745469999999997E-2</c:v>
                </c:pt>
                <c:pt idx="133">
                  <c:v>5.5077019999999997E-2</c:v>
                </c:pt>
                <c:pt idx="134">
                  <c:v>5.5183679999999999E-2</c:v>
                </c:pt>
                <c:pt idx="135">
                  <c:v>5.5508910000000002E-2</c:v>
                </c:pt>
                <c:pt idx="136">
                  <c:v>5.6064339999999997E-2</c:v>
                </c:pt>
                <c:pt idx="137">
                  <c:v>5.6445130000000003E-2</c:v>
                </c:pt>
                <c:pt idx="138">
                  <c:v>5.7194120000000001E-2</c:v>
                </c:pt>
                <c:pt idx="139">
                  <c:v>5.7949819999999999E-2</c:v>
                </c:pt>
                <c:pt idx="140">
                  <c:v>5.8401330000000001E-2</c:v>
                </c:pt>
                <c:pt idx="141">
                  <c:v>5.8772730000000002E-2</c:v>
                </c:pt>
                <c:pt idx="142">
                  <c:v>5.8881129999999997E-2</c:v>
                </c:pt>
                <c:pt idx="143">
                  <c:v>5.9324870000000002E-2</c:v>
                </c:pt>
                <c:pt idx="144">
                  <c:v>5.9582379999999997E-2</c:v>
                </c:pt>
                <c:pt idx="145">
                  <c:v>6.069111E-2</c:v>
                </c:pt>
                <c:pt idx="146">
                  <c:v>6.0915209999999997E-2</c:v>
                </c:pt>
                <c:pt idx="147">
                  <c:v>6.1181909999999999E-2</c:v>
                </c:pt>
                <c:pt idx="148">
                  <c:v>6.1417020000000003E-2</c:v>
                </c:pt>
                <c:pt idx="149">
                  <c:v>6.2751260000000003E-2</c:v>
                </c:pt>
                <c:pt idx="150">
                  <c:v>6.3263230000000004E-2</c:v>
                </c:pt>
                <c:pt idx="151">
                  <c:v>6.3526360000000004E-2</c:v>
                </c:pt>
                <c:pt idx="152">
                  <c:v>6.3979590000000003E-2</c:v>
                </c:pt>
                <c:pt idx="153">
                  <c:v>6.4250150000000006E-2</c:v>
                </c:pt>
                <c:pt idx="154">
                  <c:v>6.4401079999999999E-2</c:v>
                </c:pt>
                <c:pt idx="155">
                  <c:v>6.4796919999999994E-2</c:v>
                </c:pt>
                <c:pt idx="156">
                  <c:v>6.55052E-2</c:v>
                </c:pt>
                <c:pt idx="157">
                  <c:v>6.6036520000000001E-2</c:v>
                </c:pt>
                <c:pt idx="158">
                  <c:v>6.6434809999999997E-2</c:v>
                </c:pt>
                <c:pt idx="159">
                  <c:v>6.7150059999999998E-2</c:v>
                </c:pt>
                <c:pt idx="160">
                  <c:v>6.7583190000000001E-2</c:v>
                </c:pt>
                <c:pt idx="161">
                  <c:v>6.7647070000000004E-2</c:v>
                </c:pt>
                <c:pt idx="162">
                  <c:v>6.7960400000000004E-2</c:v>
                </c:pt>
                <c:pt idx="163">
                  <c:v>6.8242570000000002E-2</c:v>
                </c:pt>
                <c:pt idx="164">
                  <c:v>6.8381689999999995E-2</c:v>
                </c:pt>
                <c:pt idx="165">
                  <c:v>6.8703829999999994E-2</c:v>
                </c:pt>
                <c:pt idx="166">
                  <c:v>6.9006650000000003E-2</c:v>
                </c:pt>
                <c:pt idx="167">
                  <c:v>6.9601540000000003E-2</c:v>
                </c:pt>
                <c:pt idx="168">
                  <c:v>6.9757959999999994E-2</c:v>
                </c:pt>
                <c:pt idx="169">
                  <c:v>7.0865650000000002E-2</c:v>
                </c:pt>
                <c:pt idx="170">
                  <c:v>7.1471229999999997E-2</c:v>
                </c:pt>
                <c:pt idx="171">
                  <c:v>7.1881260000000002E-2</c:v>
                </c:pt>
                <c:pt idx="172">
                  <c:v>7.2497000000000006E-2</c:v>
                </c:pt>
                <c:pt idx="173">
                  <c:v>7.2733539999999999E-2</c:v>
                </c:pt>
                <c:pt idx="174">
                  <c:v>7.2733809999999996E-2</c:v>
                </c:pt>
                <c:pt idx="175">
                  <c:v>7.3297459999999995E-2</c:v>
                </c:pt>
                <c:pt idx="176">
                  <c:v>7.3707700000000001E-2</c:v>
                </c:pt>
                <c:pt idx="177">
                  <c:v>7.3948860000000005E-2</c:v>
                </c:pt>
                <c:pt idx="178">
                  <c:v>7.4434070000000005E-2</c:v>
                </c:pt>
                <c:pt idx="179">
                  <c:v>7.4915350000000006E-2</c:v>
                </c:pt>
                <c:pt idx="180">
                  <c:v>7.5387839999999998E-2</c:v>
                </c:pt>
                <c:pt idx="181">
                  <c:v>7.5582739999999995E-2</c:v>
                </c:pt>
                <c:pt idx="182">
                  <c:v>7.5841339999999993E-2</c:v>
                </c:pt>
                <c:pt idx="183">
                  <c:v>7.6026189999999993E-2</c:v>
                </c:pt>
                <c:pt idx="184">
                  <c:v>7.6269400000000001E-2</c:v>
                </c:pt>
                <c:pt idx="185">
                  <c:v>7.6437260000000007E-2</c:v>
                </c:pt>
                <c:pt idx="186">
                  <c:v>7.6659840000000007E-2</c:v>
                </c:pt>
                <c:pt idx="187">
                  <c:v>7.6994750000000001E-2</c:v>
                </c:pt>
                <c:pt idx="188">
                  <c:v>7.7467400000000006E-2</c:v>
                </c:pt>
                <c:pt idx="189">
                  <c:v>7.7468460000000003E-2</c:v>
                </c:pt>
                <c:pt idx="190">
                  <c:v>7.8232910000000003E-2</c:v>
                </c:pt>
                <c:pt idx="191">
                  <c:v>7.8416819999999998E-2</c:v>
                </c:pt>
                <c:pt idx="192">
                  <c:v>7.87804E-2</c:v>
                </c:pt>
                <c:pt idx="193">
                  <c:v>7.9102560000000002E-2</c:v>
                </c:pt>
                <c:pt idx="194">
                  <c:v>7.9700779999999999E-2</c:v>
                </c:pt>
                <c:pt idx="195">
                  <c:v>8.006141E-2</c:v>
                </c:pt>
                <c:pt idx="196">
                  <c:v>8.0305520000000005E-2</c:v>
                </c:pt>
                <c:pt idx="197">
                  <c:v>8.0697859999999996E-2</c:v>
                </c:pt>
                <c:pt idx="198">
                  <c:v>8.1296530000000006E-2</c:v>
                </c:pt>
                <c:pt idx="199">
                  <c:v>8.1916849999999999E-2</c:v>
                </c:pt>
                <c:pt idx="200">
                  <c:v>8.2388290000000003E-2</c:v>
                </c:pt>
                <c:pt idx="201">
                  <c:v>8.3128270000000004E-2</c:v>
                </c:pt>
                <c:pt idx="202">
                  <c:v>8.3305130000000005E-2</c:v>
                </c:pt>
                <c:pt idx="203">
                  <c:v>8.359018E-2</c:v>
                </c:pt>
                <c:pt idx="204">
                  <c:v>8.3787529999999999E-2</c:v>
                </c:pt>
                <c:pt idx="205">
                  <c:v>8.4111850000000002E-2</c:v>
                </c:pt>
                <c:pt idx="206">
                  <c:v>8.4277439999999995E-2</c:v>
                </c:pt>
                <c:pt idx="207">
                  <c:v>8.5359389999999993E-2</c:v>
                </c:pt>
                <c:pt idx="208">
                  <c:v>8.5889880000000002E-2</c:v>
                </c:pt>
                <c:pt idx="209">
                  <c:v>8.6525820000000003E-2</c:v>
                </c:pt>
                <c:pt idx="210">
                  <c:v>8.6878689999999995E-2</c:v>
                </c:pt>
                <c:pt idx="211">
                  <c:v>8.758502E-2</c:v>
                </c:pt>
                <c:pt idx="212">
                  <c:v>8.7760640000000001E-2</c:v>
                </c:pt>
                <c:pt idx="213">
                  <c:v>8.8258630000000005E-2</c:v>
                </c:pt>
                <c:pt idx="214">
                  <c:v>8.8412409999999997E-2</c:v>
                </c:pt>
                <c:pt idx="215">
                  <c:v>8.8543449999999996E-2</c:v>
                </c:pt>
                <c:pt idx="216">
                  <c:v>8.9016010000000007E-2</c:v>
                </c:pt>
                <c:pt idx="217">
                  <c:v>8.9971830000000003E-2</c:v>
                </c:pt>
                <c:pt idx="218">
                  <c:v>9.0249750000000004E-2</c:v>
                </c:pt>
                <c:pt idx="219">
                  <c:v>9.0724579999999999E-2</c:v>
                </c:pt>
                <c:pt idx="220">
                  <c:v>9.1270599999999993E-2</c:v>
                </c:pt>
                <c:pt idx="221">
                  <c:v>9.184262E-2</c:v>
                </c:pt>
                <c:pt idx="222">
                  <c:v>9.2436859999999996E-2</c:v>
                </c:pt>
                <c:pt idx="223">
                  <c:v>9.2898510000000004E-2</c:v>
                </c:pt>
                <c:pt idx="224">
                  <c:v>9.3160839999999995E-2</c:v>
                </c:pt>
                <c:pt idx="225">
                  <c:v>9.3339220000000001E-2</c:v>
                </c:pt>
                <c:pt idx="226">
                  <c:v>9.3899200000000002E-2</c:v>
                </c:pt>
                <c:pt idx="227">
                  <c:v>9.4260769999999994E-2</c:v>
                </c:pt>
                <c:pt idx="228">
                  <c:v>9.446222E-2</c:v>
                </c:pt>
                <c:pt idx="229">
                  <c:v>9.4983230000000002E-2</c:v>
                </c:pt>
                <c:pt idx="230">
                  <c:v>9.5399990000000004E-2</c:v>
                </c:pt>
                <c:pt idx="231">
                  <c:v>9.5873780000000006E-2</c:v>
                </c:pt>
                <c:pt idx="232">
                  <c:v>9.5874239999999999E-2</c:v>
                </c:pt>
                <c:pt idx="233">
                  <c:v>9.6169240000000003E-2</c:v>
                </c:pt>
                <c:pt idx="234">
                  <c:v>9.6540730000000005E-2</c:v>
                </c:pt>
                <c:pt idx="235">
                  <c:v>9.6665630000000002E-2</c:v>
                </c:pt>
                <c:pt idx="236">
                  <c:v>9.7017939999999997E-2</c:v>
                </c:pt>
                <c:pt idx="237">
                  <c:v>9.8104940000000002E-2</c:v>
                </c:pt>
                <c:pt idx="238">
                  <c:v>9.8174769999999995E-2</c:v>
                </c:pt>
                <c:pt idx="239">
                  <c:v>9.8279190000000002E-2</c:v>
                </c:pt>
                <c:pt idx="240">
                  <c:v>9.8543469999999994E-2</c:v>
                </c:pt>
                <c:pt idx="241">
                  <c:v>9.9641110000000005E-2</c:v>
                </c:pt>
                <c:pt idx="242">
                  <c:v>9.9859690000000001E-2</c:v>
                </c:pt>
                <c:pt idx="243">
                  <c:v>0.10041521</c:v>
                </c:pt>
                <c:pt idx="244">
                  <c:v>0.1005689</c:v>
                </c:pt>
                <c:pt idx="245">
                  <c:v>0.10175613</c:v>
                </c:pt>
                <c:pt idx="246">
                  <c:v>0.10233238</c:v>
                </c:pt>
                <c:pt idx="247">
                  <c:v>0.10251258000000001</c:v>
                </c:pt>
                <c:pt idx="248">
                  <c:v>0.1027627</c:v>
                </c:pt>
                <c:pt idx="249">
                  <c:v>0.10305937</c:v>
                </c:pt>
                <c:pt idx="250">
                  <c:v>0.10331360000000001</c:v>
                </c:pt>
                <c:pt idx="251">
                  <c:v>0.10384838</c:v>
                </c:pt>
                <c:pt idx="252">
                  <c:v>0.10411608</c:v>
                </c:pt>
                <c:pt idx="253">
                  <c:v>0.10464891</c:v>
                </c:pt>
                <c:pt idx="254">
                  <c:v>0.10485325</c:v>
                </c:pt>
                <c:pt idx="255">
                  <c:v>0.10498051999999999</c:v>
                </c:pt>
                <c:pt idx="256">
                  <c:v>0.10521978999999999</c:v>
                </c:pt>
                <c:pt idx="257">
                  <c:v>0.10528169</c:v>
                </c:pt>
                <c:pt idx="258">
                  <c:v>0.10535580999999999</c:v>
                </c:pt>
                <c:pt idx="259">
                  <c:v>0.10636536000000001</c:v>
                </c:pt>
                <c:pt idx="260">
                  <c:v>0.10674641</c:v>
                </c:pt>
                <c:pt idx="261">
                  <c:v>0.10704966</c:v>
                </c:pt>
                <c:pt idx="262">
                  <c:v>0.10737557</c:v>
                </c:pt>
                <c:pt idx="263">
                  <c:v>0.10762430000000001</c:v>
                </c:pt>
                <c:pt idx="264">
                  <c:v>0.10824253</c:v>
                </c:pt>
                <c:pt idx="265">
                  <c:v>0.10847613</c:v>
                </c:pt>
                <c:pt idx="266">
                  <c:v>0.10908128</c:v>
                </c:pt>
                <c:pt idx="267">
                  <c:v>0.10954691</c:v>
                </c:pt>
                <c:pt idx="268">
                  <c:v>0.10995339</c:v>
                </c:pt>
                <c:pt idx="269">
                  <c:v>0.110197</c:v>
                </c:pt>
                <c:pt idx="270">
                  <c:v>0.11101121999999999</c:v>
                </c:pt>
                <c:pt idx="271">
                  <c:v>0.11120265999999999</c:v>
                </c:pt>
                <c:pt idx="272">
                  <c:v>0.11130433000000001</c:v>
                </c:pt>
                <c:pt idx="273">
                  <c:v>0.11185773</c:v>
                </c:pt>
                <c:pt idx="274">
                  <c:v>0.1121209</c:v>
                </c:pt>
                <c:pt idx="275">
                  <c:v>0.11230935</c:v>
                </c:pt>
                <c:pt idx="276">
                  <c:v>0.11252948</c:v>
                </c:pt>
                <c:pt idx="277">
                  <c:v>0.11304399</c:v>
                </c:pt>
                <c:pt idx="278">
                  <c:v>0.11360882999999999</c:v>
                </c:pt>
                <c:pt idx="279">
                  <c:v>0.11393119</c:v>
                </c:pt>
                <c:pt idx="280">
                  <c:v>0.11428508</c:v>
                </c:pt>
                <c:pt idx="281">
                  <c:v>0.11446632</c:v>
                </c:pt>
                <c:pt idx="282">
                  <c:v>0.11454873</c:v>
                </c:pt>
                <c:pt idx="283">
                  <c:v>0.11503164</c:v>
                </c:pt>
                <c:pt idx="284">
                  <c:v>0.11510218999999999</c:v>
                </c:pt>
                <c:pt idx="285">
                  <c:v>0.11571763</c:v>
                </c:pt>
                <c:pt idx="286">
                  <c:v>0.11588826000000001</c:v>
                </c:pt>
                <c:pt idx="287">
                  <c:v>0.11633631999999999</c:v>
                </c:pt>
                <c:pt idx="288">
                  <c:v>0.11662764</c:v>
                </c:pt>
                <c:pt idx="289">
                  <c:v>0.11698855</c:v>
                </c:pt>
                <c:pt idx="290">
                  <c:v>0.11714714</c:v>
                </c:pt>
                <c:pt idx="291">
                  <c:v>0.11758158</c:v>
                </c:pt>
                <c:pt idx="292">
                  <c:v>0.11782193000000001</c:v>
                </c:pt>
                <c:pt idx="293">
                  <c:v>0.11817312000000001</c:v>
                </c:pt>
                <c:pt idx="294">
                  <c:v>0.11858239</c:v>
                </c:pt>
                <c:pt idx="295">
                  <c:v>0.11886070999999999</c:v>
                </c:pt>
                <c:pt idx="296">
                  <c:v>0.11911388000000001</c:v>
                </c:pt>
                <c:pt idx="297">
                  <c:v>0.11932856999999999</c:v>
                </c:pt>
                <c:pt idx="298">
                  <c:v>0.11948407</c:v>
                </c:pt>
                <c:pt idx="299">
                  <c:v>0.11993098000000001</c:v>
                </c:pt>
                <c:pt idx="300">
                  <c:v>0.1201057</c:v>
                </c:pt>
                <c:pt idx="301">
                  <c:v>0.12059748000000001</c:v>
                </c:pt>
                <c:pt idx="302">
                  <c:v>0.12075627999999999</c:v>
                </c:pt>
                <c:pt idx="303">
                  <c:v>0.1209094</c:v>
                </c:pt>
                <c:pt idx="304">
                  <c:v>0.12145662</c:v>
                </c:pt>
                <c:pt idx="305">
                  <c:v>0.1222076</c:v>
                </c:pt>
                <c:pt idx="306">
                  <c:v>0.12250419999999999</c:v>
                </c:pt>
                <c:pt idx="307">
                  <c:v>0.12276114</c:v>
                </c:pt>
                <c:pt idx="308">
                  <c:v>0.12296107000000001</c:v>
                </c:pt>
                <c:pt idx="309">
                  <c:v>0.12331499</c:v>
                </c:pt>
                <c:pt idx="310">
                  <c:v>0.12359999000000001</c:v>
                </c:pt>
                <c:pt idx="311">
                  <c:v>0.12403259</c:v>
                </c:pt>
                <c:pt idx="312">
                  <c:v>0.12454227</c:v>
                </c:pt>
                <c:pt idx="313">
                  <c:v>0.12507800999999999</c:v>
                </c:pt>
                <c:pt idx="314">
                  <c:v>0.12548637000000001</c:v>
                </c:pt>
                <c:pt idx="315">
                  <c:v>0.12594578000000001</c:v>
                </c:pt>
                <c:pt idx="316">
                  <c:v>0.12643470000000001</c:v>
                </c:pt>
                <c:pt idx="317">
                  <c:v>0.12677942</c:v>
                </c:pt>
                <c:pt idx="318">
                  <c:v>0.12725537000000001</c:v>
                </c:pt>
                <c:pt idx="319">
                  <c:v>0.12776878</c:v>
                </c:pt>
                <c:pt idx="320">
                  <c:v>0.12827528999999999</c:v>
                </c:pt>
                <c:pt idx="321">
                  <c:v>0.12880042</c:v>
                </c:pt>
                <c:pt idx="322">
                  <c:v>0.12940618000000001</c:v>
                </c:pt>
                <c:pt idx="323">
                  <c:v>0.13019004000000001</c:v>
                </c:pt>
                <c:pt idx="324">
                  <c:v>0.1309292</c:v>
                </c:pt>
                <c:pt idx="325">
                  <c:v>0.13135795</c:v>
                </c:pt>
                <c:pt idx="326">
                  <c:v>0.13174626</c:v>
                </c:pt>
                <c:pt idx="327">
                  <c:v>0.13179924000000001</c:v>
                </c:pt>
                <c:pt idx="328">
                  <c:v>0.13189429</c:v>
                </c:pt>
                <c:pt idx="329">
                  <c:v>0.13195029999999999</c:v>
                </c:pt>
                <c:pt idx="330">
                  <c:v>0.13236186</c:v>
                </c:pt>
                <c:pt idx="331">
                  <c:v>0.13304347999999999</c:v>
                </c:pt>
                <c:pt idx="332">
                  <c:v>0.13334435</c:v>
                </c:pt>
                <c:pt idx="333">
                  <c:v>0.13354608000000001</c:v>
                </c:pt>
                <c:pt idx="334">
                  <c:v>0.13368088</c:v>
                </c:pt>
                <c:pt idx="335">
                  <c:v>0.13392429</c:v>
                </c:pt>
                <c:pt idx="336">
                  <c:v>0.13406055</c:v>
                </c:pt>
                <c:pt idx="337">
                  <c:v>0.13419334999999999</c:v>
                </c:pt>
                <c:pt idx="338">
                  <c:v>0.13439342000000001</c:v>
                </c:pt>
                <c:pt idx="339">
                  <c:v>0.13463332</c:v>
                </c:pt>
                <c:pt idx="340">
                  <c:v>0.13513586999999999</c:v>
                </c:pt>
                <c:pt idx="341">
                  <c:v>0.13526452</c:v>
                </c:pt>
                <c:pt idx="342">
                  <c:v>0.13565104</c:v>
                </c:pt>
                <c:pt idx="343">
                  <c:v>0.13617568999999999</c:v>
                </c:pt>
                <c:pt idx="344">
                  <c:v>0.1361783</c:v>
                </c:pt>
                <c:pt idx="345">
                  <c:v>0.13637519000000001</c:v>
                </c:pt>
                <c:pt idx="346">
                  <c:v>0.13676572000000001</c:v>
                </c:pt>
                <c:pt idx="347">
                  <c:v>0.13715727999999999</c:v>
                </c:pt>
                <c:pt idx="348">
                  <c:v>0.13747313999999999</c:v>
                </c:pt>
                <c:pt idx="349">
                  <c:v>0.13782175999999999</c:v>
                </c:pt>
                <c:pt idx="350">
                  <c:v>0.13833959000000001</c:v>
                </c:pt>
                <c:pt idx="351">
                  <c:v>0.13890891999999999</c:v>
                </c:pt>
                <c:pt idx="352">
                  <c:v>0.13946712</c:v>
                </c:pt>
                <c:pt idx="353">
                  <c:v>0.13959373999999999</c:v>
                </c:pt>
                <c:pt idx="354">
                  <c:v>0.14004612999999999</c:v>
                </c:pt>
                <c:pt idx="355">
                  <c:v>0.14044817000000001</c:v>
                </c:pt>
                <c:pt idx="356">
                  <c:v>0.14104579</c:v>
                </c:pt>
                <c:pt idx="357">
                  <c:v>0.14141618</c:v>
                </c:pt>
                <c:pt idx="358">
                  <c:v>0.14200604999999999</c:v>
                </c:pt>
                <c:pt idx="359">
                  <c:v>0.14218046000000001</c:v>
                </c:pt>
                <c:pt idx="360">
                  <c:v>0.14270931000000001</c:v>
                </c:pt>
                <c:pt idx="361">
                  <c:v>0.14278843999999999</c:v>
                </c:pt>
                <c:pt idx="362">
                  <c:v>0.14295925000000001</c:v>
                </c:pt>
                <c:pt idx="363">
                  <c:v>0.14384772000000001</c:v>
                </c:pt>
                <c:pt idx="364">
                  <c:v>0.14534436000000001</c:v>
                </c:pt>
                <c:pt idx="365">
                  <c:v>0.14550461000000001</c:v>
                </c:pt>
                <c:pt idx="366">
                  <c:v>0.14606483000000001</c:v>
                </c:pt>
                <c:pt idx="367">
                  <c:v>0.14612620000000001</c:v>
                </c:pt>
                <c:pt idx="368">
                  <c:v>0.14688195000000001</c:v>
                </c:pt>
                <c:pt idx="369">
                  <c:v>0.14746358000000001</c:v>
                </c:pt>
                <c:pt idx="370">
                  <c:v>0.14791565000000001</c:v>
                </c:pt>
                <c:pt idx="371">
                  <c:v>0.14832155</c:v>
                </c:pt>
                <c:pt idx="372">
                  <c:v>0.14854645999999999</c:v>
                </c:pt>
                <c:pt idx="373">
                  <c:v>0.14901596</c:v>
                </c:pt>
                <c:pt idx="374">
                  <c:v>0.14953174999999999</c:v>
                </c:pt>
                <c:pt idx="375">
                  <c:v>0.15000796</c:v>
                </c:pt>
                <c:pt idx="376">
                  <c:v>0.15054013999999999</c:v>
                </c:pt>
                <c:pt idx="377">
                  <c:v>0.15091281000000001</c:v>
                </c:pt>
                <c:pt idx="378">
                  <c:v>0.15091355000000001</c:v>
                </c:pt>
                <c:pt idx="379">
                  <c:v>0.15144895</c:v>
                </c:pt>
                <c:pt idx="380">
                  <c:v>0.15208851000000001</c:v>
                </c:pt>
                <c:pt idx="381">
                  <c:v>0.15280281000000001</c:v>
                </c:pt>
                <c:pt idx="382">
                  <c:v>0.15325986999999999</c:v>
                </c:pt>
                <c:pt idx="383">
                  <c:v>0.15384540999999999</c:v>
                </c:pt>
                <c:pt idx="384">
                  <c:v>0.15402432999999999</c:v>
                </c:pt>
                <c:pt idx="385">
                  <c:v>0.15454935</c:v>
                </c:pt>
                <c:pt idx="386">
                  <c:v>0.15562755</c:v>
                </c:pt>
                <c:pt idx="387">
                  <c:v>0.15602861000000001</c:v>
                </c:pt>
                <c:pt idx="388">
                  <c:v>0.15638399</c:v>
                </c:pt>
                <c:pt idx="389">
                  <c:v>0.15680932</c:v>
                </c:pt>
                <c:pt idx="390">
                  <c:v>0.15741343999999999</c:v>
                </c:pt>
                <c:pt idx="391">
                  <c:v>0.15758906</c:v>
                </c:pt>
                <c:pt idx="392">
                  <c:v>0.15770918</c:v>
                </c:pt>
                <c:pt idx="393">
                  <c:v>0.15807892000000001</c:v>
                </c:pt>
                <c:pt idx="394">
                  <c:v>0.15842299000000001</c:v>
                </c:pt>
                <c:pt idx="395">
                  <c:v>0.15857391000000001</c:v>
                </c:pt>
                <c:pt idx="396">
                  <c:v>0.15882914000000001</c:v>
                </c:pt>
                <c:pt idx="397">
                  <c:v>0.15926721999999999</c:v>
                </c:pt>
                <c:pt idx="398">
                  <c:v>0.15996999000000001</c:v>
                </c:pt>
                <c:pt idx="399">
                  <c:v>0.16001241999999999</c:v>
                </c:pt>
                <c:pt idx="400">
                  <c:v>0.1602539</c:v>
                </c:pt>
                <c:pt idx="401">
                  <c:v>0.16069193000000001</c:v>
                </c:pt>
                <c:pt idx="402">
                  <c:v>0.16091205</c:v>
                </c:pt>
                <c:pt idx="403">
                  <c:v>0.16106044</c:v>
                </c:pt>
                <c:pt idx="404">
                  <c:v>0.16187619</c:v>
                </c:pt>
                <c:pt idx="405">
                  <c:v>0.16242972</c:v>
                </c:pt>
                <c:pt idx="406">
                  <c:v>0.16293874</c:v>
                </c:pt>
                <c:pt idx="407">
                  <c:v>0.16330971</c:v>
                </c:pt>
                <c:pt idx="408">
                  <c:v>0.16421731000000001</c:v>
                </c:pt>
                <c:pt idx="409">
                  <c:v>0.16447534999999999</c:v>
                </c:pt>
                <c:pt idx="410">
                  <c:v>0.16469269</c:v>
                </c:pt>
                <c:pt idx="411">
                  <c:v>0.16520125999999999</c:v>
                </c:pt>
                <c:pt idx="412">
                  <c:v>0.16535942000000001</c:v>
                </c:pt>
                <c:pt idx="413">
                  <c:v>0.16579511999999999</c:v>
                </c:pt>
                <c:pt idx="414">
                  <c:v>0.16622445999999999</c:v>
                </c:pt>
                <c:pt idx="415">
                  <c:v>0.16653609</c:v>
                </c:pt>
                <c:pt idx="416">
                  <c:v>0.16682364</c:v>
                </c:pt>
                <c:pt idx="417">
                  <c:v>0.16726621999999999</c:v>
                </c:pt>
                <c:pt idx="418">
                  <c:v>0.16762492000000001</c:v>
                </c:pt>
                <c:pt idx="419">
                  <c:v>0.16823129000000001</c:v>
                </c:pt>
                <c:pt idx="420">
                  <c:v>0.16850317000000001</c:v>
                </c:pt>
                <c:pt idx="421">
                  <c:v>0.16901255000000001</c:v>
                </c:pt>
                <c:pt idx="422">
                  <c:v>0.16912155000000001</c:v>
                </c:pt>
                <c:pt idx="423">
                  <c:v>0.16959805999999999</c:v>
                </c:pt>
                <c:pt idx="424">
                  <c:v>0.17014609</c:v>
                </c:pt>
                <c:pt idx="425">
                  <c:v>0.17029293000000001</c:v>
                </c:pt>
                <c:pt idx="426">
                  <c:v>0.17188896000000001</c:v>
                </c:pt>
                <c:pt idx="427">
                  <c:v>0.17210479000000001</c:v>
                </c:pt>
                <c:pt idx="428">
                  <c:v>0.17247589999999999</c:v>
                </c:pt>
                <c:pt idx="429">
                  <c:v>0.17378088999999999</c:v>
                </c:pt>
                <c:pt idx="430">
                  <c:v>0.17417008</c:v>
                </c:pt>
                <c:pt idx="431">
                  <c:v>0.17439403000000001</c:v>
                </c:pt>
                <c:pt idx="432">
                  <c:v>0.17453912999999999</c:v>
                </c:pt>
                <c:pt idx="433">
                  <c:v>0.17466304999999999</c:v>
                </c:pt>
                <c:pt idx="434">
                  <c:v>0.17531954</c:v>
                </c:pt>
                <c:pt idx="435">
                  <c:v>0.17590816000000001</c:v>
                </c:pt>
                <c:pt idx="436">
                  <c:v>0.17637274</c:v>
                </c:pt>
                <c:pt idx="437">
                  <c:v>0.17648806</c:v>
                </c:pt>
                <c:pt idx="438">
                  <c:v>0.17663838000000001</c:v>
                </c:pt>
                <c:pt idx="439">
                  <c:v>0.17730978</c:v>
                </c:pt>
                <c:pt idx="440">
                  <c:v>0.17740254</c:v>
                </c:pt>
                <c:pt idx="441">
                  <c:v>0.17754227</c:v>
                </c:pt>
                <c:pt idx="442">
                  <c:v>0.17779619999999999</c:v>
                </c:pt>
                <c:pt idx="443">
                  <c:v>0.17807695000000001</c:v>
                </c:pt>
                <c:pt idx="444">
                  <c:v>0.17807745999999999</c:v>
                </c:pt>
                <c:pt idx="445">
                  <c:v>0.17877981000000001</c:v>
                </c:pt>
                <c:pt idx="446">
                  <c:v>0.17989748999999999</c:v>
                </c:pt>
                <c:pt idx="447">
                  <c:v>0.18050393000000001</c:v>
                </c:pt>
                <c:pt idx="448">
                  <c:v>0.18134816000000001</c:v>
                </c:pt>
                <c:pt idx="449">
                  <c:v>0.18164601999999999</c:v>
                </c:pt>
                <c:pt idx="450">
                  <c:v>0.18261197000000001</c:v>
                </c:pt>
                <c:pt idx="451">
                  <c:v>0.18277735000000001</c:v>
                </c:pt>
                <c:pt idx="452">
                  <c:v>0.18319513000000001</c:v>
                </c:pt>
                <c:pt idx="453">
                  <c:v>0.18357172999999999</c:v>
                </c:pt>
                <c:pt idx="454">
                  <c:v>0.18389264999999999</c:v>
                </c:pt>
                <c:pt idx="455">
                  <c:v>0.18432572</c:v>
                </c:pt>
                <c:pt idx="456">
                  <c:v>0.18445869000000001</c:v>
                </c:pt>
                <c:pt idx="457">
                  <c:v>0.18458881999999999</c:v>
                </c:pt>
                <c:pt idx="458">
                  <c:v>0.18537259</c:v>
                </c:pt>
                <c:pt idx="459">
                  <c:v>0.18546610999999999</c:v>
                </c:pt>
                <c:pt idx="460">
                  <c:v>0.18567067000000001</c:v>
                </c:pt>
                <c:pt idx="461">
                  <c:v>0.18595125000000001</c:v>
                </c:pt>
                <c:pt idx="462">
                  <c:v>0.18663608000000001</c:v>
                </c:pt>
                <c:pt idx="463">
                  <c:v>0.18728341000000001</c:v>
                </c:pt>
                <c:pt idx="464">
                  <c:v>0.18747976</c:v>
                </c:pt>
                <c:pt idx="465">
                  <c:v>0.18765973</c:v>
                </c:pt>
                <c:pt idx="466">
                  <c:v>0.18802195999999999</c:v>
                </c:pt>
                <c:pt idx="467">
                  <c:v>0.18816930000000001</c:v>
                </c:pt>
                <c:pt idx="468">
                  <c:v>0.18873704999999999</c:v>
                </c:pt>
                <c:pt idx="469">
                  <c:v>0.18928302999999999</c:v>
                </c:pt>
                <c:pt idx="470">
                  <c:v>0.18955477000000001</c:v>
                </c:pt>
                <c:pt idx="471">
                  <c:v>0.19042364000000001</c:v>
                </c:pt>
                <c:pt idx="472">
                  <c:v>0.19082526999999999</c:v>
                </c:pt>
                <c:pt idx="473">
                  <c:v>0.19099190999999999</c:v>
                </c:pt>
                <c:pt idx="474">
                  <c:v>0.19148134</c:v>
                </c:pt>
                <c:pt idx="475">
                  <c:v>0.19168789999999999</c:v>
                </c:pt>
                <c:pt idx="476">
                  <c:v>0.19233069</c:v>
                </c:pt>
                <c:pt idx="477">
                  <c:v>0.19295101000000001</c:v>
                </c:pt>
                <c:pt idx="478">
                  <c:v>0.1934747</c:v>
                </c:pt>
                <c:pt idx="479">
                  <c:v>0.19361006</c:v>
                </c:pt>
                <c:pt idx="480">
                  <c:v>0.19379142999999999</c:v>
                </c:pt>
                <c:pt idx="481">
                  <c:v>0.19432235</c:v>
                </c:pt>
                <c:pt idx="482">
                  <c:v>0.19503029</c:v>
                </c:pt>
                <c:pt idx="483">
                  <c:v>0.19559765000000001</c:v>
                </c:pt>
                <c:pt idx="484">
                  <c:v>0.19598766000000001</c:v>
                </c:pt>
                <c:pt idx="485">
                  <c:v>0.19701692000000001</c:v>
                </c:pt>
                <c:pt idx="486">
                  <c:v>0.19844303999999999</c:v>
                </c:pt>
                <c:pt idx="487">
                  <c:v>0.19883157000000001</c:v>
                </c:pt>
                <c:pt idx="488">
                  <c:v>0.19973510999999999</c:v>
                </c:pt>
                <c:pt idx="489">
                  <c:v>0.20020310999999999</c:v>
                </c:pt>
                <c:pt idx="490">
                  <c:v>0.20111662</c:v>
                </c:pt>
                <c:pt idx="491">
                  <c:v>0.20137709000000001</c:v>
                </c:pt>
                <c:pt idx="492">
                  <c:v>0.20179786999999999</c:v>
                </c:pt>
                <c:pt idx="493">
                  <c:v>0.20240886999999999</c:v>
                </c:pt>
                <c:pt idx="494">
                  <c:v>0.20263879000000001</c:v>
                </c:pt>
                <c:pt idx="495">
                  <c:v>0.20306047999999999</c:v>
                </c:pt>
                <c:pt idx="496">
                  <c:v>0.20384194</c:v>
                </c:pt>
                <c:pt idx="497">
                  <c:v>0.20410766</c:v>
                </c:pt>
                <c:pt idx="498">
                  <c:v>0.20430501000000001</c:v>
                </c:pt>
                <c:pt idx="499">
                  <c:v>0.20522402000000001</c:v>
                </c:pt>
                <c:pt idx="500">
                  <c:v>0.20538613</c:v>
                </c:pt>
                <c:pt idx="501">
                  <c:v>0.20564845000000001</c:v>
                </c:pt>
                <c:pt idx="502">
                  <c:v>0.20622151999999999</c:v>
                </c:pt>
                <c:pt idx="503">
                  <c:v>0.20637939999999999</c:v>
                </c:pt>
                <c:pt idx="504">
                  <c:v>0.20673000999999999</c:v>
                </c:pt>
                <c:pt idx="505">
                  <c:v>0.20722467999999999</c:v>
                </c:pt>
                <c:pt idx="506">
                  <c:v>0.20777266999999999</c:v>
                </c:pt>
                <c:pt idx="507">
                  <c:v>0.20841634000000001</c:v>
                </c:pt>
                <c:pt idx="508">
                  <c:v>0.20905994</c:v>
                </c:pt>
                <c:pt idx="509">
                  <c:v>0.20990808</c:v>
                </c:pt>
                <c:pt idx="510">
                  <c:v>0.21015225000000001</c:v>
                </c:pt>
                <c:pt idx="511">
                  <c:v>0.21068356999999999</c:v>
                </c:pt>
                <c:pt idx="512">
                  <c:v>0.21100189999999999</c:v>
                </c:pt>
                <c:pt idx="513">
                  <c:v>0.21190315000000001</c:v>
                </c:pt>
                <c:pt idx="514">
                  <c:v>0.21258954999999999</c:v>
                </c:pt>
                <c:pt idx="515">
                  <c:v>0.21340667999999999</c:v>
                </c:pt>
                <c:pt idx="516">
                  <c:v>0.21369125</c:v>
                </c:pt>
                <c:pt idx="517">
                  <c:v>0.21410096000000001</c:v>
                </c:pt>
                <c:pt idx="518">
                  <c:v>0.21477300999999999</c:v>
                </c:pt>
                <c:pt idx="519">
                  <c:v>0.21502562</c:v>
                </c:pt>
                <c:pt idx="520">
                  <c:v>0.21515802000000001</c:v>
                </c:pt>
                <c:pt idx="521">
                  <c:v>0.21608214000000001</c:v>
                </c:pt>
                <c:pt idx="522">
                  <c:v>0.21624656</c:v>
                </c:pt>
                <c:pt idx="523">
                  <c:v>0.21669579</c:v>
                </c:pt>
                <c:pt idx="524">
                  <c:v>0.21796001000000001</c:v>
                </c:pt>
                <c:pt idx="525">
                  <c:v>0.21835089999999999</c:v>
                </c:pt>
                <c:pt idx="526">
                  <c:v>0.21856342000000001</c:v>
                </c:pt>
                <c:pt idx="527">
                  <c:v>0.21899070000000001</c:v>
                </c:pt>
                <c:pt idx="528">
                  <c:v>0.21902907999999999</c:v>
                </c:pt>
                <c:pt idx="529">
                  <c:v>0.21960606999999999</c:v>
                </c:pt>
                <c:pt idx="530">
                  <c:v>0.2198312</c:v>
                </c:pt>
                <c:pt idx="531">
                  <c:v>0.22088770999999999</c:v>
                </c:pt>
                <c:pt idx="532">
                  <c:v>0.22175344999999999</c:v>
                </c:pt>
                <c:pt idx="533">
                  <c:v>0.22244985</c:v>
                </c:pt>
                <c:pt idx="534">
                  <c:v>0.22323191000000001</c:v>
                </c:pt>
                <c:pt idx="535">
                  <c:v>0.22339903999999999</c:v>
                </c:pt>
                <c:pt idx="536">
                  <c:v>0.22406409999999999</c:v>
                </c:pt>
                <c:pt idx="537">
                  <c:v>0.22412892000000001</c:v>
                </c:pt>
                <c:pt idx="538">
                  <c:v>0.22448988</c:v>
                </c:pt>
                <c:pt idx="539">
                  <c:v>0.22516224000000001</c:v>
                </c:pt>
                <c:pt idx="540">
                  <c:v>0.22537694999999999</c:v>
                </c:pt>
                <c:pt idx="541">
                  <c:v>0.22586828</c:v>
                </c:pt>
                <c:pt idx="542">
                  <c:v>0.22636539</c:v>
                </c:pt>
                <c:pt idx="543">
                  <c:v>0.22677743</c:v>
                </c:pt>
                <c:pt idx="544">
                  <c:v>0.22685289</c:v>
                </c:pt>
                <c:pt idx="545">
                  <c:v>0.22728316000000001</c:v>
                </c:pt>
                <c:pt idx="546">
                  <c:v>0.22812936</c:v>
                </c:pt>
                <c:pt idx="547">
                  <c:v>0.22850630999999999</c:v>
                </c:pt>
                <c:pt idx="548">
                  <c:v>0.22899409000000001</c:v>
                </c:pt>
                <c:pt idx="549">
                  <c:v>0.22924706</c:v>
                </c:pt>
                <c:pt idx="550">
                  <c:v>0.22966664000000001</c:v>
                </c:pt>
                <c:pt idx="551">
                  <c:v>0.23048392000000001</c:v>
                </c:pt>
                <c:pt idx="552">
                  <c:v>0.23115744999999999</c:v>
                </c:pt>
                <c:pt idx="553">
                  <c:v>0.23152110000000001</c:v>
                </c:pt>
                <c:pt idx="554">
                  <c:v>0.23185857000000001</c:v>
                </c:pt>
                <c:pt idx="555">
                  <c:v>0.23272148000000001</c:v>
                </c:pt>
                <c:pt idx="556">
                  <c:v>0.23311593</c:v>
                </c:pt>
                <c:pt idx="557">
                  <c:v>0.23349561999999999</c:v>
                </c:pt>
                <c:pt idx="558">
                  <c:v>0.23377290000000001</c:v>
                </c:pt>
                <c:pt idx="559">
                  <c:v>0.23499158000000001</c:v>
                </c:pt>
                <c:pt idx="560">
                  <c:v>0.2354328</c:v>
                </c:pt>
                <c:pt idx="561">
                  <c:v>0.23619366</c:v>
                </c:pt>
                <c:pt idx="562">
                  <c:v>0.23671913</c:v>
                </c:pt>
                <c:pt idx="563">
                  <c:v>0.23689830000000001</c:v>
                </c:pt>
                <c:pt idx="564">
                  <c:v>0.23728869999999999</c:v>
                </c:pt>
                <c:pt idx="565">
                  <c:v>0.23808841</c:v>
                </c:pt>
                <c:pt idx="566">
                  <c:v>0.23849069000000001</c:v>
                </c:pt>
                <c:pt idx="567">
                  <c:v>0.23865786</c:v>
                </c:pt>
                <c:pt idx="568">
                  <c:v>0.23882128</c:v>
                </c:pt>
                <c:pt idx="569">
                  <c:v>0.24002644000000001</c:v>
                </c:pt>
                <c:pt idx="570">
                  <c:v>0.24039215999999999</c:v>
                </c:pt>
                <c:pt idx="571">
                  <c:v>0.24048895000000001</c:v>
                </c:pt>
                <c:pt idx="572">
                  <c:v>0.24079961999999999</c:v>
                </c:pt>
                <c:pt idx="573">
                  <c:v>0.24099197999999999</c:v>
                </c:pt>
                <c:pt idx="574">
                  <c:v>0.24128050000000001</c:v>
                </c:pt>
                <c:pt idx="575">
                  <c:v>0.24187230000000001</c:v>
                </c:pt>
                <c:pt idx="576">
                  <c:v>0.24201354</c:v>
                </c:pt>
                <c:pt idx="577">
                  <c:v>0.24232244</c:v>
                </c:pt>
                <c:pt idx="578">
                  <c:v>0.242396</c:v>
                </c:pt>
                <c:pt idx="579">
                  <c:v>0.24287432</c:v>
                </c:pt>
                <c:pt idx="580">
                  <c:v>0.24303225000000001</c:v>
                </c:pt>
                <c:pt idx="581">
                  <c:v>0.24369115</c:v>
                </c:pt>
                <c:pt idx="582">
                  <c:v>0.24387664000000001</c:v>
                </c:pt>
                <c:pt idx="583">
                  <c:v>0.24423148</c:v>
                </c:pt>
                <c:pt idx="584">
                  <c:v>0.24481526000000001</c:v>
                </c:pt>
                <c:pt idx="585">
                  <c:v>0.24489672000000001</c:v>
                </c:pt>
                <c:pt idx="586">
                  <c:v>0.24533801</c:v>
                </c:pt>
                <c:pt idx="587">
                  <c:v>0.24580020999999999</c:v>
                </c:pt>
                <c:pt idx="588">
                  <c:v>0.24643280000000001</c:v>
                </c:pt>
                <c:pt idx="589">
                  <c:v>0.24650694000000001</c:v>
                </c:pt>
                <c:pt idx="590">
                  <c:v>0.24683480999999999</c:v>
                </c:pt>
                <c:pt idx="591">
                  <c:v>0.24731204000000001</c:v>
                </c:pt>
                <c:pt idx="592">
                  <c:v>0.24760033000000001</c:v>
                </c:pt>
                <c:pt idx="593">
                  <c:v>0.24851438000000001</c:v>
                </c:pt>
                <c:pt idx="594">
                  <c:v>0.24886109000000001</c:v>
                </c:pt>
                <c:pt idx="595">
                  <c:v>0.24955525000000001</c:v>
                </c:pt>
                <c:pt idx="596">
                  <c:v>0.24973306000000001</c:v>
                </c:pt>
                <c:pt idx="597">
                  <c:v>0.24988679999999999</c:v>
                </c:pt>
                <c:pt idx="598">
                  <c:v>0.25032421999999999</c:v>
                </c:pt>
                <c:pt idx="599">
                  <c:v>0.25096523999999998</c:v>
                </c:pt>
                <c:pt idx="600">
                  <c:v>0.25130332</c:v>
                </c:pt>
                <c:pt idx="601">
                  <c:v>0.25189825999999998</c:v>
                </c:pt>
                <c:pt idx="602">
                  <c:v>0.25214323</c:v>
                </c:pt>
                <c:pt idx="603">
                  <c:v>0.25309240999999999</c:v>
                </c:pt>
                <c:pt idx="604">
                  <c:v>0.25354253999999998</c:v>
                </c:pt>
                <c:pt idx="605">
                  <c:v>0.25411667999999998</c:v>
                </c:pt>
                <c:pt idx="606">
                  <c:v>0.25418102999999997</c:v>
                </c:pt>
                <c:pt idx="607">
                  <c:v>0.25440159000000001</c:v>
                </c:pt>
                <c:pt idx="608">
                  <c:v>0.25522453000000001</c:v>
                </c:pt>
                <c:pt idx="609">
                  <c:v>0.25546488000000001</c:v>
                </c:pt>
                <c:pt idx="610">
                  <c:v>0.25578322999999997</c:v>
                </c:pt>
                <c:pt idx="611">
                  <c:v>0.25608435000000002</c:v>
                </c:pt>
                <c:pt idx="612">
                  <c:v>0.25658721000000001</c:v>
                </c:pt>
                <c:pt idx="613">
                  <c:v>0.25678941999999999</c:v>
                </c:pt>
                <c:pt idx="614">
                  <c:v>0.25726940999999998</c:v>
                </c:pt>
                <c:pt idx="615">
                  <c:v>0.25768784</c:v>
                </c:pt>
                <c:pt idx="616">
                  <c:v>0.25788692000000002</c:v>
                </c:pt>
                <c:pt idx="617">
                  <c:v>0.25871122000000002</c:v>
                </c:pt>
                <c:pt idx="618">
                  <c:v>0.25901194999999999</c:v>
                </c:pt>
                <c:pt idx="619">
                  <c:v>0.25950873000000002</c:v>
                </c:pt>
                <c:pt idx="620">
                  <c:v>0.25969504999999998</c:v>
                </c:pt>
                <c:pt idx="621">
                  <c:v>0.26012960000000002</c:v>
                </c:pt>
                <c:pt idx="622">
                  <c:v>0.26042758999999999</c:v>
                </c:pt>
                <c:pt idx="623">
                  <c:v>0.26076349999999998</c:v>
                </c:pt>
                <c:pt idx="624">
                  <c:v>0.26102266000000002</c:v>
                </c:pt>
                <c:pt idx="625">
                  <c:v>0.26121338999999999</c:v>
                </c:pt>
                <c:pt idx="626">
                  <c:v>0.26141191000000003</c:v>
                </c:pt>
                <c:pt idx="627">
                  <c:v>0.26197478000000002</c:v>
                </c:pt>
                <c:pt idx="628">
                  <c:v>0.26257846000000001</c:v>
                </c:pt>
                <c:pt idx="629">
                  <c:v>0.26331636000000003</c:v>
                </c:pt>
                <c:pt idx="630">
                  <c:v>0.26422816999999998</c:v>
                </c:pt>
                <c:pt idx="631">
                  <c:v>0.26488276999999999</c:v>
                </c:pt>
                <c:pt idx="632">
                  <c:v>0.26544796999999998</c:v>
                </c:pt>
                <c:pt idx="633">
                  <c:v>0.26587650000000002</c:v>
                </c:pt>
                <c:pt idx="634">
                  <c:v>0.26604729999999999</c:v>
                </c:pt>
                <c:pt idx="635">
                  <c:v>0.26658367999999999</c:v>
                </c:pt>
                <c:pt idx="636">
                  <c:v>0.26730809</c:v>
                </c:pt>
                <c:pt idx="637">
                  <c:v>0.26778421000000002</c:v>
                </c:pt>
                <c:pt idx="638">
                  <c:v>0.26839732999999999</c:v>
                </c:pt>
                <c:pt idx="639">
                  <c:v>0.26900542</c:v>
                </c:pt>
                <c:pt idx="640">
                  <c:v>0.27043179000000001</c:v>
                </c:pt>
                <c:pt idx="641">
                  <c:v>0.27098908999999999</c:v>
                </c:pt>
                <c:pt idx="642">
                  <c:v>0.27113967999999999</c:v>
                </c:pt>
                <c:pt idx="643">
                  <c:v>0.27126694000000001</c:v>
                </c:pt>
                <c:pt idx="644">
                  <c:v>0.27164294999999999</c:v>
                </c:pt>
                <c:pt idx="645">
                  <c:v>0.27227130999999999</c:v>
                </c:pt>
                <c:pt idx="646">
                  <c:v>0.27283763999999999</c:v>
                </c:pt>
                <c:pt idx="647">
                  <c:v>0.27331123000000002</c:v>
                </c:pt>
                <c:pt idx="648">
                  <c:v>0.27350556999999998</c:v>
                </c:pt>
                <c:pt idx="649">
                  <c:v>0.27381209000000001</c:v>
                </c:pt>
                <c:pt idx="650">
                  <c:v>0.27398685</c:v>
                </c:pt>
                <c:pt idx="651">
                  <c:v>0.27436741999999997</c:v>
                </c:pt>
                <c:pt idx="652">
                  <c:v>0.27480197000000001</c:v>
                </c:pt>
                <c:pt idx="653">
                  <c:v>0.27552745000000001</c:v>
                </c:pt>
                <c:pt idx="654">
                  <c:v>0.27579682999999999</c:v>
                </c:pt>
                <c:pt idx="655">
                  <c:v>0.27600714999999998</c:v>
                </c:pt>
                <c:pt idx="656">
                  <c:v>0.27681710999999998</c:v>
                </c:pt>
                <c:pt idx="657">
                  <c:v>0.27748898</c:v>
                </c:pt>
                <c:pt idx="658">
                  <c:v>0.27799859999999998</c:v>
                </c:pt>
                <c:pt idx="659">
                  <c:v>0.27875611</c:v>
                </c:pt>
                <c:pt idx="660">
                  <c:v>0.27921391000000001</c:v>
                </c:pt>
                <c:pt idx="661">
                  <c:v>0.28032320999999999</c:v>
                </c:pt>
                <c:pt idx="662">
                  <c:v>0.28100613000000002</c:v>
                </c:pt>
                <c:pt idx="663">
                  <c:v>0.28118214000000002</c:v>
                </c:pt>
                <c:pt idx="664">
                  <c:v>0.28160404999999999</c:v>
                </c:pt>
                <c:pt idx="665">
                  <c:v>0.28216978999999998</c:v>
                </c:pt>
                <c:pt idx="666">
                  <c:v>0.28284695999999998</c:v>
                </c:pt>
                <c:pt idx="667">
                  <c:v>0.28338400000000002</c:v>
                </c:pt>
                <c:pt idx="668">
                  <c:v>0.28350881</c:v>
                </c:pt>
                <c:pt idx="669">
                  <c:v>0.28361595000000001</c:v>
                </c:pt>
                <c:pt idx="670">
                  <c:v>0.28403503000000002</c:v>
                </c:pt>
                <c:pt idx="671">
                  <c:v>0.28438887000000002</c:v>
                </c:pt>
                <c:pt idx="672">
                  <c:v>0.28447136000000001</c:v>
                </c:pt>
                <c:pt idx="673">
                  <c:v>0.28492277999999999</c:v>
                </c:pt>
                <c:pt idx="674">
                  <c:v>0.28513861000000001</c:v>
                </c:pt>
                <c:pt idx="675">
                  <c:v>0.28580373999999997</c:v>
                </c:pt>
                <c:pt idx="676">
                  <c:v>0.28590816000000002</c:v>
                </c:pt>
                <c:pt idx="677">
                  <c:v>0.28666317000000002</c:v>
                </c:pt>
                <c:pt idx="678">
                  <c:v>0.286966</c:v>
                </c:pt>
                <c:pt idx="679">
                  <c:v>0.28728184000000001</c:v>
                </c:pt>
                <c:pt idx="680">
                  <c:v>0.28757447000000003</c:v>
                </c:pt>
                <c:pt idx="681">
                  <c:v>0.28805393000000001</c:v>
                </c:pt>
                <c:pt idx="682">
                  <c:v>0.28826621000000002</c:v>
                </c:pt>
                <c:pt idx="683">
                  <c:v>0.28847808000000003</c:v>
                </c:pt>
                <c:pt idx="684">
                  <c:v>0.28878357999999998</c:v>
                </c:pt>
                <c:pt idx="685">
                  <c:v>0.28926244000000001</c:v>
                </c:pt>
                <c:pt idx="686">
                  <c:v>0.28973362000000003</c:v>
                </c:pt>
                <c:pt idx="687">
                  <c:v>0.29054533999999999</c:v>
                </c:pt>
                <c:pt idx="688">
                  <c:v>0.29091316</c:v>
                </c:pt>
                <c:pt idx="689">
                  <c:v>0.29138269999999999</c:v>
                </c:pt>
                <c:pt idx="690">
                  <c:v>0.29209362999999999</c:v>
                </c:pt>
                <c:pt idx="691">
                  <c:v>0.29240188</c:v>
                </c:pt>
                <c:pt idx="692">
                  <c:v>0.29322395000000001</c:v>
                </c:pt>
                <c:pt idx="693">
                  <c:v>0.29357854</c:v>
                </c:pt>
                <c:pt idx="694">
                  <c:v>0.29369485000000001</c:v>
                </c:pt>
                <c:pt idx="695">
                  <c:v>0.29411542000000002</c:v>
                </c:pt>
                <c:pt idx="696">
                  <c:v>0.29427355999999999</c:v>
                </c:pt>
                <c:pt idx="697">
                  <c:v>0.29483047000000001</c:v>
                </c:pt>
                <c:pt idx="698">
                  <c:v>0.29493185999999999</c:v>
                </c:pt>
                <c:pt idx="699">
                  <c:v>0.29548505000000003</c:v>
                </c:pt>
                <c:pt idx="700">
                  <c:v>0.29582560000000002</c:v>
                </c:pt>
                <c:pt idx="701">
                  <c:v>0.29615095000000002</c:v>
                </c:pt>
                <c:pt idx="702">
                  <c:v>0.29642405999999999</c:v>
                </c:pt>
                <c:pt idx="703">
                  <c:v>0.29704206999999999</c:v>
                </c:pt>
                <c:pt idx="704">
                  <c:v>0.29747712999999998</c:v>
                </c:pt>
                <c:pt idx="705">
                  <c:v>0.29803792000000001</c:v>
                </c:pt>
                <c:pt idx="706">
                  <c:v>0.29821010999999997</c:v>
                </c:pt>
                <c:pt idx="707">
                  <c:v>0.29854804000000001</c:v>
                </c:pt>
                <c:pt idx="708">
                  <c:v>0.29908439999999997</c:v>
                </c:pt>
                <c:pt idx="709">
                  <c:v>0.29946922999999998</c:v>
                </c:pt>
                <c:pt idx="710">
                  <c:v>0.29996726000000001</c:v>
                </c:pt>
                <c:pt idx="711">
                  <c:v>0.30003943999999999</c:v>
                </c:pt>
                <c:pt idx="712">
                  <c:v>0.30051377000000001</c:v>
                </c:pt>
                <c:pt idx="713">
                  <c:v>0.30134316999999999</c:v>
                </c:pt>
                <c:pt idx="714">
                  <c:v>0.30251485</c:v>
                </c:pt>
                <c:pt idx="715">
                  <c:v>0.30275434000000001</c:v>
                </c:pt>
                <c:pt idx="716">
                  <c:v>0.30292180000000002</c:v>
                </c:pt>
                <c:pt idx="717">
                  <c:v>0.30325624000000001</c:v>
                </c:pt>
                <c:pt idx="718">
                  <c:v>0.30424413</c:v>
                </c:pt>
                <c:pt idx="719">
                  <c:v>0.30491474000000002</c:v>
                </c:pt>
                <c:pt idx="720">
                  <c:v>0.30544078000000002</c:v>
                </c:pt>
                <c:pt idx="721">
                  <c:v>0.30576461999999999</c:v>
                </c:pt>
                <c:pt idx="722">
                  <c:v>0.30609003000000001</c:v>
                </c:pt>
                <c:pt idx="723">
                  <c:v>0.30633276999999998</c:v>
                </c:pt>
                <c:pt idx="724">
                  <c:v>0.30711951999999998</c:v>
                </c:pt>
                <c:pt idx="725">
                  <c:v>0.30756046999999997</c:v>
                </c:pt>
                <c:pt idx="726">
                  <c:v>0.30766082</c:v>
                </c:pt>
                <c:pt idx="727">
                  <c:v>0.30788726</c:v>
                </c:pt>
                <c:pt idx="728">
                  <c:v>0.30819401000000002</c:v>
                </c:pt>
                <c:pt idx="729">
                  <c:v>0.30834149999999999</c:v>
                </c:pt>
                <c:pt idx="730">
                  <c:v>0.30883001999999998</c:v>
                </c:pt>
                <c:pt idx="731">
                  <c:v>0.30948761000000002</c:v>
                </c:pt>
                <c:pt idx="732">
                  <c:v>0.31002119</c:v>
                </c:pt>
                <c:pt idx="733">
                  <c:v>0.31053533999999999</c:v>
                </c:pt>
                <c:pt idx="734">
                  <c:v>0.31112623</c:v>
                </c:pt>
                <c:pt idx="735">
                  <c:v>0.31171211999999998</c:v>
                </c:pt>
                <c:pt idx="736">
                  <c:v>0.31217205999999997</c:v>
                </c:pt>
                <c:pt idx="737">
                  <c:v>0.31241226</c:v>
                </c:pt>
                <c:pt idx="738">
                  <c:v>0.31295514000000002</c:v>
                </c:pt>
                <c:pt idx="739">
                  <c:v>0.31331265000000003</c:v>
                </c:pt>
                <c:pt idx="740">
                  <c:v>0.31363317000000002</c:v>
                </c:pt>
                <c:pt idx="741">
                  <c:v>0.31381407</c:v>
                </c:pt>
                <c:pt idx="742">
                  <c:v>0.31424575999999999</c:v>
                </c:pt>
                <c:pt idx="743">
                  <c:v>0.31480481999999999</c:v>
                </c:pt>
                <c:pt idx="744">
                  <c:v>0.31514087000000002</c:v>
                </c:pt>
                <c:pt idx="745">
                  <c:v>0.31548342000000001</c:v>
                </c:pt>
                <c:pt idx="746">
                  <c:v>0.31660526999999999</c:v>
                </c:pt>
                <c:pt idx="747">
                  <c:v>0.31735690999999999</c:v>
                </c:pt>
                <c:pt idx="748">
                  <c:v>0.31792194000000001</c:v>
                </c:pt>
                <c:pt idx="749">
                  <c:v>0.31847083999999998</c:v>
                </c:pt>
                <c:pt idx="750">
                  <c:v>0.31900026999999997</c:v>
                </c:pt>
                <c:pt idx="751">
                  <c:v>0.31937959999999999</c:v>
                </c:pt>
                <c:pt idx="752">
                  <c:v>0.31955454</c:v>
                </c:pt>
                <c:pt idx="753">
                  <c:v>0.32005679999999997</c:v>
                </c:pt>
                <c:pt idx="754">
                  <c:v>0.32036664999999998</c:v>
                </c:pt>
                <c:pt idx="755">
                  <c:v>0.32086112999999999</c:v>
                </c:pt>
                <c:pt idx="756">
                  <c:v>0.32129799999999997</c:v>
                </c:pt>
                <c:pt idx="757">
                  <c:v>0.32137692000000001</c:v>
                </c:pt>
                <c:pt idx="758">
                  <c:v>0.32144496</c:v>
                </c:pt>
                <c:pt idx="759">
                  <c:v>0.32169309000000001</c:v>
                </c:pt>
                <c:pt idx="760">
                  <c:v>0.32209518999999998</c:v>
                </c:pt>
                <c:pt idx="761">
                  <c:v>0.32225227000000001</c:v>
                </c:pt>
                <c:pt idx="762">
                  <c:v>0.32259779999999999</c:v>
                </c:pt>
                <c:pt idx="763">
                  <c:v>0.32316615999999998</c:v>
                </c:pt>
                <c:pt idx="764">
                  <c:v>0.32380888000000002</c:v>
                </c:pt>
                <c:pt idx="765">
                  <c:v>0.32445218999999997</c:v>
                </c:pt>
                <c:pt idx="766">
                  <c:v>0.32470085999999998</c:v>
                </c:pt>
                <c:pt idx="767">
                  <c:v>0.32543749</c:v>
                </c:pt>
                <c:pt idx="768">
                  <c:v>0.32644719</c:v>
                </c:pt>
                <c:pt idx="769">
                  <c:v>0.32670173000000002</c:v>
                </c:pt>
                <c:pt idx="770">
                  <c:v>0.32712944999999999</c:v>
                </c:pt>
                <c:pt idx="771">
                  <c:v>0.32713314999999998</c:v>
                </c:pt>
                <c:pt idx="772">
                  <c:v>0.32731422999999998</c:v>
                </c:pt>
                <c:pt idx="773">
                  <c:v>0.32783377000000002</c:v>
                </c:pt>
                <c:pt idx="774">
                  <c:v>0.32833493000000002</c:v>
                </c:pt>
                <c:pt idx="775">
                  <c:v>0.32864737999999999</c:v>
                </c:pt>
                <c:pt idx="776">
                  <c:v>0.32897391999999998</c:v>
                </c:pt>
                <c:pt idx="777">
                  <c:v>0.32919344</c:v>
                </c:pt>
                <c:pt idx="778">
                  <c:v>0.32951619999999998</c:v>
                </c:pt>
                <c:pt idx="779">
                  <c:v>0.32996434000000002</c:v>
                </c:pt>
                <c:pt idx="780">
                  <c:v>0.33039519000000001</c:v>
                </c:pt>
                <c:pt idx="781">
                  <c:v>0.33062967999999998</c:v>
                </c:pt>
                <c:pt idx="782">
                  <c:v>0.33145785</c:v>
                </c:pt>
                <c:pt idx="783">
                  <c:v>0.33162387999999998</c:v>
                </c:pt>
                <c:pt idx="784">
                  <c:v>0.33210018000000002</c:v>
                </c:pt>
                <c:pt idx="785">
                  <c:v>0.33222996999999999</c:v>
                </c:pt>
                <c:pt idx="786">
                  <c:v>0.33333948000000002</c:v>
                </c:pt>
                <c:pt idx="787">
                  <c:v>0.33368182000000002</c:v>
                </c:pt>
                <c:pt idx="788">
                  <c:v>0.33415898999999999</c:v>
                </c:pt>
                <c:pt idx="789">
                  <c:v>0.33432281000000003</c:v>
                </c:pt>
                <c:pt idx="790">
                  <c:v>0.33496290000000001</c:v>
                </c:pt>
                <c:pt idx="791">
                  <c:v>0.33547691000000002</c:v>
                </c:pt>
                <c:pt idx="792">
                  <c:v>0.336422</c:v>
                </c:pt>
                <c:pt idx="793">
                  <c:v>0.33732214999999999</c:v>
                </c:pt>
                <c:pt idx="794">
                  <c:v>0.33845755</c:v>
                </c:pt>
                <c:pt idx="795">
                  <c:v>0.33875497999999998</c:v>
                </c:pt>
                <c:pt idx="796">
                  <c:v>0.33942133000000002</c:v>
                </c:pt>
                <c:pt idx="797">
                  <c:v>0.33950069999999999</c:v>
                </c:pt>
                <c:pt idx="798">
                  <c:v>0.33988938000000002</c:v>
                </c:pt>
                <c:pt idx="799">
                  <c:v>0.33997723000000002</c:v>
                </c:pt>
                <c:pt idx="800">
                  <c:v>0.34005916000000003</c:v>
                </c:pt>
                <c:pt idx="801">
                  <c:v>0.34089512</c:v>
                </c:pt>
                <c:pt idx="802">
                  <c:v>0.34145703999999999</c:v>
                </c:pt>
                <c:pt idx="803">
                  <c:v>0.3418448</c:v>
                </c:pt>
                <c:pt idx="804">
                  <c:v>0.34218620999999999</c:v>
                </c:pt>
                <c:pt idx="805">
                  <c:v>0.34250033000000002</c:v>
                </c:pt>
                <c:pt idx="806">
                  <c:v>0.34270467999999998</c:v>
                </c:pt>
                <c:pt idx="807">
                  <c:v>0.34336448000000003</c:v>
                </c:pt>
                <c:pt idx="808">
                  <c:v>0.34371700999999999</c:v>
                </c:pt>
                <c:pt idx="809">
                  <c:v>0.34410188000000003</c:v>
                </c:pt>
                <c:pt idx="810">
                  <c:v>0.34441962999999998</c:v>
                </c:pt>
                <c:pt idx="811">
                  <c:v>0.34494733999999999</c:v>
                </c:pt>
                <c:pt idx="812">
                  <c:v>0.34536934000000002</c:v>
                </c:pt>
                <c:pt idx="813">
                  <c:v>0.34566851999999998</c:v>
                </c:pt>
                <c:pt idx="814">
                  <c:v>0.34630817000000003</c:v>
                </c:pt>
                <c:pt idx="815">
                  <c:v>0.34680432</c:v>
                </c:pt>
                <c:pt idx="816">
                  <c:v>0.34707360999999998</c:v>
                </c:pt>
                <c:pt idx="817">
                  <c:v>0.34721032000000002</c:v>
                </c:pt>
                <c:pt idx="818">
                  <c:v>0.34729636000000003</c:v>
                </c:pt>
                <c:pt idx="819">
                  <c:v>0.34799066000000001</c:v>
                </c:pt>
                <c:pt idx="820">
                  <c:v>0.34840989</c:v>
                </c:pt>
                <c:pt idx="821">
                  <c:v>0.34955197999999998</c:v>
                </c:pt>
                <c:pt idx="822">
                  <c:v>0.35004011000000002</c:v>
                </c:pt>
                <c:pt idx="823">
                  <c:v>0.35016250999999998</c:v>
                </c:pt>
                <c:pt idx="824">
                  <c:v>0.35030991</c:v>
                </c:pt>
                <c:pt idx="825">
                  <c:v>0.35067809</c:v>
                </c:pt>
                <c:pt idx="826">
                  <c:v>0.35129484999999999</c:v>
                </c:pt>
                <c:pt idx="827">
                  <c:v>0.35161894999999999</c:v>
                </c:pt>
                <c:pt idx="828">
                  <c:v>0.35232638999999999</c:v>
                </c:pt>
                <c:pt idx="829">
                  <c:v>0.35292711999999998</c:v>
                </c:pt>
                <c:pt idx="830">
                  <c:v>0.35366755999999999</c:v>
                </c:pt>
                <c:pt idx="831">
                  <c:v>0.35385504000000001</c:v>
                </c:pt>
                <c:pt idx="832">
                  <c:v>0.35402271000000002</c:v>
                </c:pt>
                <c:pt idx="833">
                  <c:v>0.35424920999999998</c:v>
                </c:pt>
                <c:pt idx="834">
                  <c:v>0.35469805999999998</c:v>
                </c:pt>
                <c:pt idx="835">
                  <c:v>0.35507401999999999</c:v>
                </c:pt>
                <c:pt idx="836">
                  <c:v>0.35654825000000001</c:v>
                </c:pt>
                <c:pt idx="837">
                  <c:v>0.35741958000000001</c:v>
                </c:pt>
                <c:pt idx="838">
                  <c:v>0.35759667000000001</c:v>
                </c:pt>
                <c:pt idx="839">
                  <c:v>0.35853454000000001</c:v>
                </c:pt>
                <c:pt idx="840">
                  <c:v>0.35889524</c:v>
                </c:pt>
                <c:pt idx="841">
                  <c:v>0.35948527000000002</c:v>
                </c:pt>
                <c:pt idx="842">
                  <c:v>0.35997978000000003</c:v>
                </c:pt>
                <c:pt idx="843">
                  <c:v>0.36027089000000001</c:v>
                </c:pt>
                <c:pt idx="844">
                  <c:v>0.36037722</c:v>
                </c:pt>
                <c:pt idx="845">
                  <c:v>0.36115335999999998</c:v>
                </c:pt>
                <c:pt idx="846">
                  <c:v>0.36159331</c:v>
                </c:pt>
                <c:pt idx="847">
                  <c:v>0.36261567</c:v>
                </c:pt>
                <c:pt idx="848">
                  <c:v>0.36318191999999999</c:v>
                </c:pt>
                <c:pt idx="849">
                  <c:v>0.36365261999999998</c:v>
                </c:pt>
                <c:pt idx="850">
                  <c:v>0.36385790000000001</c:v>
                </c:pt>
                <c:pt idx="851">
                  <c:v>0.36426397999999999</c:v>
                </c:pt>
                <c:pt idx="852">
                  <c:v>0.36527823999999998</c:v>
                </c:pt>
                <c:pt idx="853">
                  <c:v>0.36567475999999999</c:v>
                </c:pt>
                <c:pt idx="854">
                  <c:v>0.36640444</c:v>
                </c:pt>
                <c:pt idx="855">
                  <c:v>0.36667730999999998</c:v>
                </c:pt>
                <c:pt idx="856">
                  <c:v>0.36694670000000001</c:v>
                </c:pt>
                <c:pt idx="857">
                  <c:v>0.36713547000000002</c:v>
                </c:pt>
                <c:pt idx="858">
                  <c:v>0.36758809999999997</c:v>
                </c:pt>
                <c:pt idx="859">
                  <c:v>0.36798417999999999</c:v>
                </c:pt>
                <c:pt idx="860">
                  <c:v>0.36837572000000002</c:v>
                </c:pt>
                <c:pt idx="861">
                  <c:v>0.36872143000000002</c:v>
                </c:pt>
                <c:pt idx="862">
                  <c:v>0.36953691</c:v>
                </c:pt>
                <c:pt idx="863">
                  <c:v>0.36986288</c:v>
                </c:pt>
                <c:pt idx="864">
                  <c:v>0.37080671999999998</c:v>
                </c:pt>
                <c:pt idx="865">
                  <c:v>0.37139946000000001</c:v>
                </c:pt>
                <c:pt idx="866">
                  <c:v>0.3718071</c:v>
                </c:pt>
                <c:pt idx="867">
                  <c:v>0.37243003000000002</c:v>
                </c:pt>
                <c:pt idx="868">
                  <c:v>0.37269264000000002</c:v>
                </c:pt>
                <c:pt idx="869">
                  <c:v>0.37292707000000003</c:v>
                </c:pt>
                <c:pt idx="870">
                  <c:v>0.37345862000000002</c:v>
                </c:pt>
                <c:pt idx="871">
                  <c:v>0.37372124000000001</c:v>
                </c:pt>
                <c:pt idx="872">
                  <c:v>0.37448527999999998</c:v>
                </c:pt>
                <c:pt idx="873">
                  <c:v>0.37479958000000002</c:v>
                </c:pt>
                <c:pt idx="874">
                  <c:v>0.37505962999999998</c:v>
                </c:pt>
                <c:pt idx="875">
                  <c:v>0.37529795999999999</c:v>
                </c:pt>
                <c:pt idx="876">
                  <c:v>0.37549560999999998</c:v>
                </c:pt>
                <c:pt idx="877">
                  <c:v>0.37604672</c:v>
                </c:pt>
                <c:pt idx="878">
                  <c:v>0.37652242000000002</c:v>
                </c:pt>
                <c:pt idx="879">
                  <c:v>0.37702008999999997</c:v>
                </c:pt>
                <c:pt idx="880">
                  <c:v>0.37712324000000003</c:v>
                </c:pt>
                <c:pt idx="881">
                  <c:v>0.37765210999999999</c:v>
                </c:pt>
                <c:pt idx="882">
                  <c:v>0.37787530000000003</c:v>
                </c:pt>
                <c:pt idx="883">
                  <c:v>0.37865116999999998</c:v>
                </c:pt>
                <c:pt idx="884">
                  <c:v>0.37882471000000001</c:v>
                </c:pt>
                <c:pt idx="885">
                  <c:v>0.37924454000000002</c:v>
                </c:pt>
                <c:pt idx="886">
                  <c:v>0.37978855</c:v>
                </c:pt>
                <c:pt idx="887">
                  <c:v>0.38017213</c:v>
                </c:pt>
                <c:pt idx="888">
                  <c:v>0.38034442000000002</c:v>
                </c:pt>
                <c:pt idx="889">
                  <c:v>0.38069603000000002</c:v>
                </c:pt>
                <c:pt idx="890">
                  <c:v>0.38129264000000002</c:v>
                </c:pt>
                <c:pt idx="891">
                  <c:v>0.38196707000000002</c:v>
                </c:pt>
                <c:pt idx="892">
                  <c:v>0.38257997999999999</c:v>
                </c:pt>
                <c:pt idx="893">
                  <c:v>0.38306737000000002</c:v>
                </c:pt>
                <c:pt idx="894">
                  <c:v>0.38327654999999999</c:v>
                </c:pt>
                <c:pt idx="895">
                  <c:v>0.38371933000000003</c:v>
                </c:pt>
                <c:pt idx="896">
                  <c:v>0.38458934</c:v>
                </c:pt>
                <c:pt idx="897">
                  <c:v>0.38496625000000001</c:v>
                </c:pt>
                <c:pt idx="898">
                  <c:v>0.38562563</c:v>
                </c:pt>
                <c:pt idx="899">
                  <c:v>0.38593169999999999</c:v>
                </c:pt>
                <c:pt idx="900">
                  <c:v>0.38647899000000002</c:v>
                </c:pt>
                <c:pt idx="901">
                  <c:v>0.38709900000000003</c:v>
                </c:pt>
                <c:pt idx="902">
                  <c:v>0.38793871000000002</c:v>
                </c:pt>
                <c:pt idx="903">
                  <c:v>0.38855784999999998</c:v>
                </c:pt>
                <c:pt idx="904">
                  <c:v>0.38887441</c:v>
                </c:pt>
                <c:pt idx="905">
                  <c:v>0.38943714000000001</c:v>
                </c:pt>
                <c:pt idx="906">
                  <c:v>0.38966772</c:v>
                </c:pt>
                <c:pt idx="907">
                  <c:v>0.39021920999999998</c:v>
                </c:pt>
                <c:pt idx="908">
                  <c:v>0.39074931000000002</c:v>
                </c:pt>
                <c:pt idx="909">
                  <c:v>0.39108409999999999</c:v>
                </c:pt>
                <c:pt idx="910">
                  <c:v>0.39160851000000002</c:v>
                </c:pt>
                <c:pt idx="911">
                  <c:v>0.39210700999999998</c:v>
                </c:pt>
                <c:pt idx="912">
                  <c:v>0.39252083999999998</c:v>
                </c:pt>
                <c:pt idx="913">
                  <c:v>0.39276244999999999</c:v>
                </c:pt>
                <c:pt idx="914">
                  <c:v>0.39299133000000003</c:v>
                </c:pt>
                <c:pt idx="915">
                  <c:v>0.39314955000000001</c:v>
                </c:pt>
                <c:pt idx="916">
                  <c:v>0.39360049000000003</c:v>
                </c:pt>
                <c:pt idx="917">
                  <c:v>0.39411652000000003</c:v>
                </c:pt>
                <c:pt idx="918">
                  <c:v>0.39427820000000002</c:v>
                </c:pt>
                <c:pt idx="919">
                  <c:v>0.39491764000000001</c:v>
                </c:pt>
                <c:pt idx="920">
                  <c:v>0.39524671</c:v>
                </c:pt>
                <c:pt idx="921">
                  <c:v>0.39568108000000002</c:v>
                </c:pt>
                <c:pt idx="922">
                  <c:v>0.39608960999999998</c:v>
                </c:pt>
                <c:pt idx="923">
                  <c:v>0.39658457000000003</c:v>
                </c:pt>
                <c:pt idx="924">
                  <c:v>0.39735776</c:v>
                </c:pt>
                <c:pt idx="925">
                  <c:v>0.39743476999999999</c:v>
                </c:pt>
                <c:pt idx="926">
                  <c:v>0.39805466</c:v>
                </c:pt>
                <c:pt idx="927">
                  <c:v>0.39851055000000002</c:v>
                </c:pt>
                <c:pt idx="928">
                  <c:v>0.39884978999999998</c:v>
                </c:pt>
                <c:pt idx="929">
                  <c:v>0.39940693999999999</c:v>
                </c:pt>
                <c:pt idx="930">
                  <c:v>0.39993604999999999</c:v>
                </c:pt>
                <c:pt idx="931">
                  <c:v>0.40042095999999999</c:v>
                </c:pt>
                <c:pt idx="932">
                  <c:v>0.40085366</c:v>
                </c:pt>
                <c:pt idx="933">
                  <c:v>0.40123453999999997</c:v>
                </c:pt>
                <c:pt idx="934">
                  <c:v>0.40148586000000003</c:v>
                </c:pt>
                <c:pt idx="935">
                  <c:v>0.40186796000000002</c:v>
                </c:pt>
                <c:pt idx="936">
                  <c:v>0.40237945000000003</c:v>
                </c:pt>
                <c:pt idx="937">
                  <c:v>0.40285018</c:v>
                </c:pt>
                <c:pt idx="938">
                  <c:v>0.40344851999999998</c:v>
                </c:pt>
                <c:pt idx="939">
                  <c:v>0.40379426000000002</c:v>
                </c:pt>
                <c:pt idx="940">
                  <c:v>0.40402326</c:v>
                </c:pt>
                <c:pt idx="941">
                  <c:v>0.40486285</c:v>
                </c:pt>
                <c:pt idx="942">
                  <c:v>0.40496715999999999</c:v>
                </c:pt>
                <c:pt idx="943">
                  <c:v>0.40557676999999998</c:v>
                </c:pt>
                <c:pt idx="944">
                  <c:v>0.40607649000000001</c:v>
                </c:pt>
                <c:pt idx="945">
                  <c:v>0.4070957</c:v>
                </c:pt>
                <c:pt idx="946">
                  <c:v>0.40756344999999999</c:v>
                </c:pt>
                <c:pt idx="947">
                  <c:v>0.40772626000000001</c:v>
                </c:pt>
                <c:pt idx="948">
                  <c:v>0.40841263999999999</c:v>
                </c:pt>
                <c:pt idx="949">
                  <c:v>0.40875027000000003</c:v>
                </c:pt>
                <c:pt idx="950">
                  <c:v>0.40925291000000003</c:v>
                </c:pt>
                <c:pt idx="951">
                  <c:v>0.41028616000000001</c:v>
                </c:pt>
                <c:pt idx="952">
                  <c:v>0.41077179000000003</c:v>
                </c:pt>
                <c:pt idx="953">
                  <c:v>0.41148400000000002</c:v>
                </c:pt>
                <c:pt idx="954">
                  <c:v>0.41182646000000001</c:v>
                </c:pt>
                <c:pt idx="955">
                  <c:v>0.41244245000000002</c:v>
                </c:pt>
                <c:pt idx="956">
                  <c:v>0.41313161999999998</c:v>
                </c:pt>
                <c:pt idx="957">
                  <c:v>0.41365308000000001</c:v>
                </c:pt>
                <c:pt idx="958">
                  <c:v>0.41375622000000001</c:v>
                </c:pt>
                <c:pt idx="959">
                  <c:v>0.41423365000000001</c:v>
                </c:pt>
                <c:pt idx="960">
                  <c:v>0.41440969999999999</c:v>
                </c:pt>
                <c:pt idx="961">
                  <c:v>0.41462427000000002</c:v>
                </c:pt>
                <c:pt idx="962">
                  <c:v>0.41503080999999997</c:v>
                </c:pt>
                <c:pt idx="963">
                  <c:v>0.41514862000000002</c:v>
                </c:pt>
                <c:pt idx="964">
                  <c:v>0.41514906000000001</c:v>
                </c:pt>
                <c:pt idx="965">
                  <c:v>0.41533983000000002</c:v>
                </c:pt>
                <c:pt idx="966">
                  <c:v>0.41596844999999999</c:v>
                </c:pt>
                <c:pt idx="967">
                  <c:v>0.41694896999999997</c:v>
                </c:pt>
                <c:pt idx="968">
                  <c:v>0.41742834000000001</c:v>
                </c:pt>
                <c:pt idx="969">
                  <c:v>0.41795641</c:v>
                </c:pt>
                <c:pt idx="970">
                  <c:v>0.41853078999999999</c:v>
                </c:pt>
                <c:pt idx="971">
                  <c:v>0.41900587</c:v>
                </c:pt>
                <c:pt idx="972">
                  <c:v>0.41917521000000002</c:v>
                </c:pt>
                <c:pt idx="973">
                  <c:v>0.41958575999999997</c:v>
                </c:pt>
                <c:pt idx="974">
                  <c:v>0.41971636000000001</c:v>
                </c:pt>
                <c:pt idx="975">
                  <c:v>0.42001405000000003</c:v>
                </c:pt>
                <c:pt idx="976">
                  <c:v>0.42027031999999998</c:v>
                </c:pt>
                <c:pt idx="977">
                  <c:v>0.42075776999999998</c:v>
                </c:pt>
                <c:pt idx="978">
                  <c:v>0.42113850000000003</c:v>
                </c:pt>
                <c:pt idx="979">
                  <c:v>0.42157587000000002</c:v>
                </c:pt>
                <c:pt idx="980">
                  <c:v>0.42215185999999999</c:v>
                </c:pt>
                <c:pt idx="981">
                  <c:v>0.42277893</c:v>
                </c:pt>
                <c:pt idx="982">
                  <c:v>0.42298176999999998</c:v>
                </c:pt>
                <c:pt idx="983">
                  <c:v>0.42311352000000002</c:v>
                </c:pt>
                <c:pt idx="984">
                  <c:v>0.42349732000000001</c:v>
                </c:pt>
                <c:pt idx="985">
                  <c:v>0.42375206999999998</c:v>
                </c:pt>
                <c:pt idx="986">
                  <c:v>0.42420653000000003</c:v>
                </c:pt>
                <c:pt idx="987">
                  <c:v>0.42437555999999999</c:v>
                </c:pt>
                <c:pt idx="988">
                  <c:v>0.42452577000000002</c:v>
                </c:pt>
                <c:pt idx="989">
                  <c:v>0.42468092000000002</c:v>
                </c:pt>
                <c:pt idx="990">
                  <c:v>0.42481458</c:v>
                </c:pt>
                <c:pt idx="991">
                  <c:v>0.42492971000000002</c:v>
                </c:pt>
                <c:pt idx="992">
                  <c:v>0.42513949000000001</c:v>
                </c:pt>
                <c:pt idx="993">
                  <c:v>0.42550274999999999</c:v>
                </c:pt>
                <c:pt idx="994">
                  <c:v>0.42602694000000002</c:v>
                </c:pt>
                <c:pt idx="995">
                  <c:v>0.42649761000000003</c:v>
                </c:pt>
                <c:pt idx="996">
                  <c:v>0.42704724999999999</c:v>
                </c:pt>
                <c:pt idx="997">
                  <c:v>0.42729598000000002</c:v>
                </c:pt>
                <c:pt idx="998">
                  <c:v>0.42740275999999999</c:v>
                </c:pt>
                <c:pt idx="999">
                  <c:v>0.42800792999999998</c:v>
                </c:pt>
                <c:pt idx="1000">
                  <c:v>0.42848963000000001</c:v>
                </c:pt>
                <c:pt idx="1001">
                  <c:v>0.42883631999999999</c:v>
                </c:pt>
                <c:pt idx="1002">
                  <c:v>0.42901978000000002</c:v>
                </c:pt>
                <c:pt idx="1003">
                  <c:v>0.42981952000000001</c:v>
                </c:pt>
                <c:pt idx="1004">
                  <c:v>0.43059206</c:v>
                </c:pt>
                <c:pt idx="1005">
                  <c:v>0.43088701000000001</c:v>
                </c:pt>
                <c:pt idx="1006">
                  <c:v>0.43105304</c:v>
                </c:pt>
                <c:pt idx="1007">
                  <c:v>0.43139860000000002</c:v>
                </c:pt>
                <c:pt idx="1008">
                  <c:v>0.43139928999999999</c:v>
                </c:pt>
                <c:pt idx="1009">
                  <c:v>0.43225374999999999</c:v>
                </c:pt>
                <c:pt idx="1010">
                  <c:v>0.43275669</c:v>
                </c:pt>
                <c:pt idx="1011">
                  <c:v>0.43301796999999997</c:v>
                </c:pt>
                <c:pt idx="1012">
                  <c:v>0.43328180999999999</c:v>
                </c:pt>
                <c:pt idx="1013">
                  <c:v>0.43362737000000001</c:v>
                </c:pt>
                <c:pt idx="1014">
                  <c:v>0.43430426999999999</c:v>
                </c:pt>
                <c:pt idx="1015">
                  <c:v>0.43551725000000002</c:v>
                </c:pt>
                <c:pt idx="1016">
                  <c:v>0.43600252</c:v>
                </c:pt>
                <c:pt idx="1017">
                  <c:v>0.43623360999999999</c:v>
                </c:pt>
                <c:pt idx="1018">
                  <c:v>0.43692330000000001</c:v>
                </c:pt>
                <c:pt idx="1019">
                  <c:v>0.43708676000000002</c:v>
                </c:pt>
                <c:pt idx="1020">
                  <c:v>0.43752590000000002</c:v>
                </c:pt>
                <c:pt idx="1021">
                  <c:v>0.43812251000000002</c:v>
                </c:pt>
                <c:pt idx="1022">
                  <c:v>0.43850622</c:v>
                </c:pt>
                <c:pt idx="1023">
                  <c:v>0.43902531</c:v>
                </c:pt>
                <c:pt idx="1024">
                  <c:v>0.43953871999999999</c:v>
                </c:pt>
                <c:pt idx="1025">
                  <c:v>0.44019704999999998</c:v>
                </c:pt>
                <c:pt idx="1026">
                  <c:v>0.44047058</c:v>
                </c:pt>
                <c:pt idx="1027">
                  <c:v>0.44147655000000002</c:v>
                </c:pt>
                <c:pt idx="1028">
                  <c:v>0.44192167999999998</c:v>
                </c:pt>
                <c:pt idx="1029">
                  <c:v>0.44282460000000001</c:v>
                </c:pt>
                <c:pt idx="1030">
                  <c:v>0.44288817000000003</c:v>
                </c:pt>
                <c:pt idx="1031">
                  <c:v>0.44319645000000002</c:v>
                </c:pt>
                <c:pt idx="1032">
                  <c:v>0.44373876000000001</c:v>
                </c:pt>
                <c:pt idx="1033">
                  <c:v>0.44476127999999998</c:v>
                </c:pt>
                <c:pt idx="1034">
                  <c:v>0.44499128999999998</c:v>
                </c:pt>
                <c:pt idx="1035">
                  <c:v>0.44519383000000001</c:v>
                </c:pt>
                <c:pt idx="1036">
                  <c:v>0.44540474000000002</c:v>
                </c:pt>
                <c:pt idx="1037">
                  <c:v>0.44577801</c:v>
                </c:pt>
                <c:pt idx="1038">
                  <c:v>0.44659980999999999</c:v>
                </c:pt>
                <c:pt idx="1039">
                  <c:v>0.44688660000000002</c:v>
                </c:pt>
                <c:pt idx="1040">
                  <c:v>0.44724318000000002</c:v>
                </c:pt>
                <c:pt idx="1041">
                  <c:v>0.44791269</c:v>
                </c:pt>
                <c:pt idx="1042">
                  <c:v>0.44843504000000001</c:v>
                </c:pt>
                <c:pt idx="1043">
                  <c:v>0.44891056000000001</c:v>
                </c:pt>
                <c:pt idx="1044">
                  <c:v>0.44974421999999997</c:v>
                </c:pt>
                <c:pt idx="1045">
                  <c:v>0.45028691999999998</c:v>
                </c:pt>
                <c:pt idx="1046">
                  <c:v>0.45061192</c:v>
                </c:pt>
                <c:pt idx="1047">
                  <c:v>0.45093882000000002</c:v>
                </c:pt>
                <c:pt idx="1048">
                  <c:v>0.45109385000000002</c:v>
                </c:pt>
                <c:pt idx="1049">
                  <c:v>0.45143308999999998</c:v>
                </c:pt>
                <c:pt idx="1050">
                  <c:v>0.45167762</c:v>
                </c:pt>
                <c:pt idx="1051">
                  <c:v>0.45212903999999998</c:v>
                </c:pt>
                <c:pt idx="1052">
                  <c:v>0.45243003999999998</c:v>
                </c:pt>
                <c:pt idx="1053">
                  <c:v>0.45324028</c:v>
                </c:pt>
                <c:pt idx="1054">
                  <c:v>0.45409459000000002</c:v>
                </c:pt>
                <c:pt idx="1055">
                  <c:v>0.45460713000000003</c:v>
                </c:pt>
                <c:pt idx="1056">
                  <c:v>0.45489122999999998</c:v>
                </c:pt>
                <c:pt idx="1057">
                  <c:v>0.45494655000000001</c:v>
                </c:pt>
                <c:pt idx="1058">
                  <c:v>0.45531600999999999</c:v>
                </c:pt>
                <c:pt idx="1059">
                  <c:v>0.45555213</c:v>
                </c:pt>
                <c:pt idx="1060">
                  <c:v>0.45629719000000002</c:v>
                </c:pt>
                <c:pt idx="1061">
                  <c:v>0.4566904</c:v>
                </c:pt>
                <c:pt idx="1062">
                  <c:v>0.45690491999999999</c:v>
                </c:pt>
                <c:pt idx="1063">
                  <c:v>0.45777457999999999</c:v>
                </c:pt>
                <c:pt idx="1064">
                  <c:v>0.45826188000000001</c:v>
                </c:pt>
                <c:pt idx="1065">
                  <c:v>0.45862271999999998</c:v>
                </c:pt>
                <c:pt idx="1066">
                  <c:v>0.45932286999999999</c:v>
                </c:pt>
                <c:pt idx="1067">
                  <c:v>0.46014664</c:v>
                </c:pt>
                <c:pt idx="1068">
                  <c:v>0.4604027</c:v>
                </c:pt>
                <c:pt idx="1069">
                  <c:v>0.46118119000000002</c:v>
                </c:pt>
                <c:pt idx="1070">
                  <c:v>0.46136211999999999</c:v>
                </c:pt>
                <c:pt idx="1071">
                  <c:v>0.46183959000000002</c:v>
                </c:pt>
                <c:pt idx="1072">
                  <c:v>0.46225587000000001</c:v>
                </c:pt>
                <c:pt idx="1073">
                  <c:v>0.46281916000000001</c:v>
                </c:pt>
                <c:pt idx="1074">
                  <c:v>0.46382770000000001</c:v>
                </c:pt>
                <c:pt idx="1075">
                  <c:v>0.46423817000000001</c:v>
                </c:pt>
                <c:pt idx="1076">
                  <c:v>0.46543431000000002</c:v>
                </c:pt>
                <c:pt idx="1077">
                  <c:v>0.46655344999999998</c:v>
                </c:pt>
                <c:pt idx="1078">
                  <c:v>0.46801302</c:v>
                </c:pt>
                <c:pt idx="1079">
                  <c:v>0.46840536999999999</c:v>
                </c:pt>
                <c:pt idx="1080">
                  <c:v>0.46954527000000001</c:v>
                </c:pt>
                <c:pt idx="1081">
                  <c:v>0.46992277999999998</c:v>
                </c:pt>
                <c:pt idx="1082">
                  <c:v>0.47061049999999999</c:v>
                </c:pt>
                <c:pt idx="1083">
                  <c:v>0.47169339999999998</c:v>
                </c:pt>
                <c:pt idx="1084">
                  <c:v>0.47213887999999998</c:v>
                </c:pt>
                <c:pt idx="1085">
                  <c:v>0.47322600999999997</c:v>
                </c:pt>
                <c:pt idx="1086">
                  <c:v>0.47372571000000002</c:v>
                </c:pt>
                <c:pt idx="1087">
                  <c:v>0.47406429</c:v>
                </c:pt>
                <c:pt idx="1088">
                  <c:v>0.47466966999999999</c:v>
                </c:pt>
                <c:pt idx="1089">
                  <c:v>0.47512843999999999</c:v>
                </c:pt>
                <c:pt idx="1090">
                  <c:v>0.47556465999999997</c:v>
                </c:pt>
                <c:pt idx="1091">
                  <c:v>0.47573694999999999</c:v>
                </c:pt>
                <c:pt idx="1092">
                  <c:v>0.47588933</c:v>
                </c:pt>
                <c:pt idx="1093">
                  <c:v>0.47630983999999998</c:v>
                </c:pt>
                <c:pt idx="1094">
                  <c:v>0.47673184000000002</c:v>
                </c:pt>
                <c:pt idx="1095">
                  <c:v>0.47710264000000002</c:v>
                </c:pt>
                <c:pt idx="1096">
                  <c:v>0.47756881000000001</c:v>
                </c:pt>
                <c:pt idx="1097">
                  <c:v>0.47789794000000002</c:v>
                </c:pt>
                <c:pt idx="1098">
                  <c:v>0.47824626999999997</c:v>
                </c:pt>
                <c:pt idx="1099">
                  <c:v>0.47885093000000001</c:v>
                </c:pt>
                <c:pt idx="1100">
                  <c:v>0.47961512000000001</c:v>
                </c:pt>
                <c:pt idx="1101">
                  <c:v>0.48052593999999998</c:v>
                </c:pt>
                <c:pt idx="1102">
                  <c:v>0.48119255999999999</c:v>
                </c:pt>
                <c:pt idx="1103">
                  <c:v>0.48138713999999999</c:v>
                </c:pt>
                <c:pt idx="1104">
                  <c:v>0.48166466000000002</c:v>
                </c:pt>
                <c:pt idx="1105">
                  <c:v>0.48232201000000002</c:v>
                </c:pt>
                <c:pt idx="1106">
                  <c:v>0.48290952999999998</c:v>
                </c:pt>
                <c:pt idx="1107">
                  <c:v>0.48310178999999998</c:v>
                </c:pt>
                <c:pt idx="1108">
                  <c:v>0.48367613999999998</c:v>
                </c:pt>
                <c:pt idx="1109">
                  <c:v>0.48431765999999998</c:v>
                </c:pt>
                <c:pt idx="1110">
                  <c:v>0.48470411000000002</c:v>
                </c:pt>
                <c:pt idx="1111">
                  <c:v>0.4850218</c:v>
                </c:pt>
                <c:pt idx="1112">
                  <c:v>0.48526317000000002</c:v>
                </c:pt>
                <c:pt idx="1113">
                  <c:v>0.48577341000000002</c:v>
                </c:pt>
                <c:pt idx="1114">
                  <c:v>0.48610881</c:v>
                </c:pt>
                <c:pt idx="1115">
                  <c:v>0.48626855000000002</c:v>
                </c:pt>
                <c:pt idx="1116">
                  <c:v>0.48642089999999999</c:v>
                </c:pt>
                <c:pt idx="1117">
                  <c:v>0.48659523999999998</c:v>
                </c:pt>
                <c:pt idx="1118">
                  <c:v>0.48671892</c:v>
                </c:pt>
                <c:pt idx="1119">
                  <c:v>0.48752626999999998</c:v>
                </c:pt>
                <c:pt idx="1120">
                  <c:v>0.48794478000000002</c:v>
                </c:pt>
                <c:pt idx="1121">
                  <c:v>0.48822178999999999</c:v>
                </c:pt>
                <c:pt idx="1122">
                  <c:v>0.48882704999999999</c:v>
                </c:pt>
                <c:pt idx="1123">
                  <c:v>0.48922557</c:v>
                </c:pt>
                <c:pt idx="1124">
                  <c:v>0.48989514000000001</c:v>
                </c:pt>
                <c:pt idx="1125">
                  <c:v>0.49024898</c:v>
                </c:pt>
                <c:pt idx="1126">
                  <c:v>0.49048507000000002</c:v>
                </c:pt>
                <c:pt idx="1127">
                  <c:v>0.49079883000000002</c:v>
                </c:pt>
                <c:pt idx="1128">
                  <c:v>0.49104521000000001</c:v>
                </c:pt>
                <c:pt idx="1129">
                  <c:v>0.49115830999999999</c:v>
                </c:pt>
                <c:pt idx="1130">
                  <c:v>0.49157741999999999</c:v>
                </c:pt>
                <c:pt idx="1131">
                  <c:v>0.49219352</c:v>
                </c:pt>
                <c:pt idx="1132">
                  <c:v>0.49331897000000002</c:v>
                </c:pt>
                <c:pt idx="1133">
                  <c:v>0.49397600000000003</c:v>
                </c:pt>
                <c:pt idx="1134">
                  <c:v>0.49415820999999999</c:v>
                </c:pt>
                <c:pt idx="1135">
                  <c:v>0.49482809999999999</c:v>
                </c:pt>
                <c:pt idx="1136">
                  <c:v>0.49507712999999998</c:v>
                </c:pt>
                <c:pt idx="1137">
                  <c:v>0.49551186000000003</c:v>
                </c:pt>
                <c:pt idx="1138">
                  <c:v>0.49572920999999998</c:v>
                </c:pt>
                <c:pt idx="1139">
                  <c:v>0.49639955000000002</c:v>
                </c:pt>
                <c:pt idx="1140">
                  <c:v>0.49662374999999997</c:v>
                </c:pt>
                <c:pt idx="1141">
                  <c:v>0.49698856000000002</c:v>
                </c:pt>
                <c:pt idx="1142">
                  <c:v>0.49719065000000001</c:v>
                </c:pt>
                <c:pt idx="1143">
                  <c:v>0.49800297999999998</c:v>
                </c:pt>
                <c:pt idx="1144">
                  <c:v>0.49837208</c:v>
                </c:pt>
                <c:pt idx="1145">
                  <c:v>0.49895962999999999</c:v>
                </c:pt>
                <c:pt idx="1146">
                  <c:v>0.49936244000000002</c:v>
                </c:pt>
                <c:pt idx="1147">
                  <c:v>0.49966400999999999</c:v>
                </c:pt>
                <c:pt idx="1148">
                  <c:v>0.50019771000000002</c:v>
                </c:pt>
                <c:pt idx="1149">
                  <c:v>0.50055861000000001</c:v>
                </c:pt>
                <c:pt idx="1150">
                  <c:v>0.50134683000000002</c:v>
                </c:pt>
                <c:pt idx="1151">
                  <c:v>0.50149131000000002</c:v>
                </c:pt>
                <c:pt idx="1152">
                  <c:v>0.50173873000000002</c:v>
                </c:pt>
                <c:pt idx="1153">
                  <c:v>0.50189304000000001</c:v>
                </c:pt>
                <c:pt idx="1154">
                  <c:v>0.50246124999999997</c:v>
                </c:pt>
                <c:pt idx="1155">
                  <c:v>0.50282925000000001</c:v>
                </c:pt>
                <c:pt idx="1156">
                  <c:v>0.50314473999999998</c:v>
                </c:pt>
                <c:pt idx="1157">
                  <c:v>0.50349122000000002</c:v>
                </c:pt>
                <c:pt idx="1158">
                  <c:v>0.50398606000000001</c:v>
                </c:pt>
                <c:pt idx="1159">
                  <c:v>0.50413244999999995</c:v>
                </c:pt>
                <c:pt idx="1160">
                  <c:v>0.50453632999999998</c:v>
                </c:pt>
                <c:pt idx="1161">
                  <c:v>0.50479615</c:v>
                </c:pt>
                <c:pt idx="1162">
                  <c:v>0.50500922999999998</c:v>
                </c:pt>
                <c:pt idx="1163">
                  <c:v>0.50580347000000003</c:v>
                </c:pt>
                <c:pt idx="1164">
                  <c:v>0.50608337000000003</c:v>
                </c:pt>
                <c:pt idx="1165">
                  <c:v>0.50644003999999998</c:v>
                </c:pt>
                <c:pt idx="1166">
                  <c:v>0.50683873999999995</c:v>
                </c:pt>
                <c:pt idx="1167">
                  <c:v>0.50700973999999999</c:v>
                </c:pt>
                <c:pt idx="1168">
                  <c:v>0.50762397000000004</c:v>
                </c:pt>
                <c:pt idx="1169">
                  <c:v>0.50790685000000002</c:v>
                </c:pt>
                <c:pt idx="1170">
                  <c:v>0.50821793000000004</c:v>
                </c:pt>
                <c:pt idx="1171">
                  <c:v>0.50854009</c:v>
                </c:pt>
                <c:pt idx="1172">
                  <c:v>0.50881522999999995</c:v>
                </c:pt>
                <c:pt idx="1173">
                  <c:v>0.50920838000000002</c:v>
                </c:pt>
                <c:pt idx="1174">
                  <c:v>0.50959927000000005</c:v>
                </c:pt>
                <c:pt idx="1175">
                  <c:v>0.50999981000000005</c:v>
                </c:pt>
                <c:pt idx="1176">
                  <c:v>0.51052635999999996</c:v>
                </c:pt>
                <c:pt idx="1177">
                  <c:v>0.51059644999999998</c:v>
                </c:pt>
                <c:pt idx="1178">
                  <c:v>0.51118611999999997</c:v>
                </c:pt>
                <c:pt idx="1179">
                  <c:v>0.51142257000000002</c:v>
                </c:pt>
                <c:pt idx="1180">
                  <c:v>0.51155209999999995</c:v>
                </c:pt>
                <c:pt idx="1181">
                  <c:v>0.51190959999999996</c:v>
                </c:pt>
                <c:pt idx="1182">
                  <c:v>0.51250004999999998</c:v>
                </c:pt>
                <c:pt idx="1183">
                  <c:v>0.51262956999999998</c:v>
                </c:pt>
                <c:pt idx="1184">
                  <c:v>0.51293641000000001</c:v>
                </c:pt>
                <c:pt idx="1185">
                  <c:v>0.51341283000000004</c:v>
                </c:pt>
                <c:pt idx="1186">
                  <c:v>0.51356988999999997</c:v>
                </c:pt>
                <c:pt idx="1187">
                  <c:v>0.51530719000000003</c:v>
                </c:pt>
                <c:pt idx="1188">
                  <c:v>0.51547414000000003</c:v>
                </c:pt>
                <c:pt idx="1189">
                  <c:v>0.51624446999999996</c:v>
                </c:pt>
                <c:pt idx="1190">
                  <c:v>0.51689147999999996</c:v>
                </c:pt>
                <c:pt idx="1191">
                  <c:v>0.51704006999999996</c:v>
                </c:pt>
                <c:pt idx="1192">
                  <c:v>0.51732922000000003</c:v>
                </c:pt>
                <c:pt idx="1193">
                  <c:v>0.51771349</c:v>
                </c:pt>
                <c:pt idx="1194">
                  <c:v>0.51821368999999995</c:v>
                </c:pt>
                <c:pt idx="1195">
                  <c:v>0.51865291999999996</c:v>
                </c:pt>
                <c:pt idx="1196">
                  <c:v>0.51909070999999996</c:v>
                </c:pt>
                <c:pt idx="1197">
                  <c:v>0.52013403000000002</c:v>
                </c:pt>
                <c:pt idx="1198">
                  <c:v>0.52089143000000004</c:v>
                </c:pt>
                <c:pt idx="1199">
                  <c:v>0.52095221999999997</c:v>
                </c:pt>
                <c:pt idx="1200">
                  <c:v>0.52128302999999998</c:v>
                </c:pt>
                <c:pt idx="1201">
                  <c:v>0.52135891000000001</c:v>
                </c:pt>
                <c:pt idx="1202">
                  <c:v>0.52207977000000005</c:v>
                </c:pt>
                <c:pt idx="1203">
                  <c:v>0.52291339999999997</c:v>
                </c:pt>
                <c:pt idx="1204">
                  <c:v>0.52353567000000001</c:v>
                </c:pt>
                <c:pt idx="1205">
                  <c:v>0.52391105999999998</c:v>
                </c:pt>
                <c:pt idx="1206">
                  <c:v>0.52413756</c:v>
                </c:pt>
                <c:pt idx="1207">
                  <c:v>0.52501160000000002</c:v>
                </c:pt>
                <c:pt idx="1208">
                  <c:v>0.52559549000000005</c:v>
                </c:pt>
                <c:pt idx="1209">
                  <c:v>0.52570981000000006</c:v>
                </c:pt>
                <c:pt idx="1210">
                  <c:v>0.52576153999999997</c:v>
                </c:pt>
                <c:pt idx="1211">
                  <c:v>0.52604514000000002</c:v>
                </c:pt>
                <c:pt idx="1212">
                  <c:v>0.52697240999999995</c:v>
                </c:pt>
                <c:pt idx="1213">
                  <c:v>0.52767533</c:v>
                </c:pt>
                <c:pt idx="1214">
                  <c:v>0.52810871999999998</c:v>
                </c:pt>
                <c:pt idx="1215">
                  <c:v>0.52851402999999997</c:v>
                </c:pt>
                <c:pt idx="1216">
                  <c:v>0.52862036000000001</c:v>
                </c:pt>
                <c:pt idx="1217">
                  <c:v>0.52917992999999997</c:v>
                </c:pt>
                <c:pt idx="1218">
                  <c:v>0.52995831000000004</c:v>
                </c:pt>
                <c:pt idx="1219">
                  <c:v>0.53012376999999999</c:v>
                </c:pt>
                <c:pt idx="1220">
                  <c:v>0.53053992999999999</c:v>
                </c:pt>
                <c:pt idx="1221">
                  <c:v>0.53101503999999999</c:v>
                </c:pt>
                <c:pt idx="1222">
                  <c:v>0.53116989000000003</c:v>
                </c:pt>
                <c:pt idx="1223">
                  <c:v>0.53132831999999997</c:v>
                </c:pt>
                <c:pt idx="1224">
                  <c:v>0.53173243999999997</c:v>
                </c:pt>
                <c:pt idx="1225">
                  <c:v>0.53194885999999997</c:v>
                </c:pt>
                <c:pt idx="1226">
                  <c:v>0.53195088999999995</c:v>
                </c:pt>
                <c:pt idx="1227">
                  <c:v>0.53275536999999995</c:v>
                </c:pt>
                <c:pt idx="1228">
                  <c:v>0.53283798999999998</c:v>
                </c:pt>
                <c:pt idx="1229">
                  <c:v>0.53298259000000003</c:v>
                </c:pt>
                <c:pt idx="1230">
                  <c:v>0.53306544</c:v>
                </c:pt>
                <c:pt idx="1231">
                  <c:v>0.53380203000000004</c:v>
                </c:pt>
                <c:pt idx="1232">
                  <c:v>0.53422248000000006</c:v>
                </c:pt>
                <c:pt idx="1233">
                  <c:v>0.53501463000000005</c:v>
                </c:pt>
                <c:pt idx="1234">
                  <c:v>0.53564745000000002</c:v>
                </c:pt>
                <c:pt idx="1235">
                  <c:v>0.53616279</c:v>
                </c:pt>
                <c:pt idx="1236">
                  <c:v>0.53648233000000001</c:v>
                </c:pt>
                <c:pt idx="1237">
                  <c:v>0.53698378999999996</c:v>
                </c:pt>
                <c:pt idx="1238">
                  <c:v>0.53764433</c:v>
                </c:pt>
                <c:pt idx="1239">
                  <c:v>0.53798360000000001</c:v>
                </c:pt>
                <c:pt idx="1240">
                  <c:v>0.53824967000000001</c:v>
                </c:pt>
                <c:pt idx="1241">
                  <c:v>0.53857761999999998</c:v>
                </c:pt>
                <c:pt idx="1242">
                  <c:v>0.53871685000000002</c:v>
                </c:pt>
                <c:pt idx="1243">
                  <c:v>0.53929806000000002</c:v>
                </c:pt>
                <c:pt idx="1244">
                  <c:v>0.53968989999999994</c:v>
                </c:pt>
                <c:pt idx="1245">
                  <c:v>0.53972947999999998</c:v>
                </c:pt>
                <c:pt idx="1246">
                  <c:v>0.54032170999999996</c:v>
                </c:pt>
                <c:pt idx="1247">
                  <c:v>0.54048973</c:v>
                </c:pt>
                <c:pt idx="1248">
                  <c:v>0.54093426</c:v>
                </c:pt>
                <c:pt idx="1249">
                  <c:v>0.54112846000000003</c:v>
                </c:pt>
                <c:pt idx="1250">
                  <c:v>0.54151702000000002</c:v>
                </c:pt>
                <c:pt idx="1251">
                  <c:v>0.54275280000000004</c:v>
                </c:pt>
                <c:pt idx="1252">
                  <c:v>0.54325073999999995</c:v>
                </c:pt>
                <c:pt idx="1253">
                  <c:v>0.54358554000000003</c:v>
                </c:pt>
                <c:pt idx="1254">
                  <c:v>0.54412645000000004</c:v>
                </c:pt>
                <c:pt idx="1255">
                  <c:v>0.54502033999999999</c:v>
                </c:pt>
                <c:pt idx="1256">
                  <c:v>0.54547816999999998</c:v>
                </c:pt>
                <c:pt idx="1257">
                  <c:v>0.54593955999999999</c:v>
                </c:pt>
                <c:pt idx="1258">
                  <c:v>0.54624229999999996</c:v>
                </c:pt>
                <c:pt idx="1259">
                  <c:v>0.54650812999999998</c:v>
                </c:pt>
                <c:pt idx="1260">
                  <c:v>0.54667312000000001</c:v>
                </c:pt>
                <c:pt idx="1261">
                  <c:v>0.54691451999999996</c:v>
                </c:pt>
                <c:pt idx="1262">
                  <c:v>0.54803537999999996</c:v>
                </c:pt>
                <c:pt idx="1263">
                  <c:v>0.54845308999999998</c:v>
                </c:pt>
                <c:pt idx="1264">
                  <c:v>0.54889684999999999</c:v>
                </c:pt>
                <c:pt idx="1265">
                  <c:v>0.54923522000000002</c:v>
                </c:pt>
                <c:pt idx="1266">
                  <c:v>0.54983192999999997</c:v>
                </c:pt>
                <c:pt idx="1267">
                  <c:v>0.55027150999999996</c:v>
                </c:pt>
                <c:pt idx="1268">
                  <c:v>0.55102742000000005</c:v>
                </c:pt>
                <c:pt idx="1269">
                  <c:v>0.55168693999999996</c:v>
                </c:pt>
                <c:pt idx="1270">
                  <c:v>0.5523091</c:v>
                </c:pt>
                <c:pt idx="1271">
                  <c:v>0.55262166000000001</c:v>
                </c:pt>
                <c:pt idx="1272">
                  <c:v>0.55297315000000002</c:v>
                </c:pt>
                <c:pt idx="1273">
                  <c:v>0.55334603999999998</c:v>
                </c:pt>
                <c:pt idx="1274">
                  <c:v>0.55395061000000001</c:v>
                </c:pt>
                <c:pt idx="1275">
                  <c:v>0.55502635</c:v>
                </c:pt>
                <c:pt idx="1276">
                  <c:v>0.55527890000000002</c:v>
                </c:pt>
                <c:pt idx="1277">
                  <c:v>0.55569917000000002</c:v>
                </c:pt>
                <c:pt idx="1278">
                  <c:v>0.55618553999999998</c:v>
                </c:pt>
                <c:pt idx="1279">
                  <c:v>0.55625880000000005</c:v>
                </c:pt>
                <c:pt idx="1280">
                  <c:v>0.55631173</c:v>
                </c:pt>
                <c:pt idx="1281">
                  <c:v>0.55646097999999999</c:v>
                </c:pt>
                <c:pt idx="1282">
                  <c:v>0.55721807000000001</c:v>
                </c:pt>
                <c:pt idx="1283">
                  <c:v>0.55783247999999996</c:v>
                </c:pt>
                <c:pt idx="1284">
                  <c:v>0.55783265999999998</c:v>
                </c:pt>
                <c:pt idx="1285">
                  <c:v>0.55813318000000001</c:v>
                </c:pt>
                <c:pt idx="1286">
                  <c:v>0.55851351999999999</c:v>
                </c:pt>
                <c:pt idx="1287">
                  <c:v>0.55944758999999999</c:v>
                </c:pt>
                <c:pt idx="1288">
                  <c:v>0.55991506999999996</c:v>
                </c:pt>
                <c:pt idx="1289">
                  <c:v>0.56075978000000004</c:v>
                </c:pt>
                <c:pt idx="1290">
                  <c:v>0.56083757000000001</c:v>
                </c:pt>
                <c:pt idx="1291">
                  <c:v>0.56126796999999995</c:v>
                </c:pt>
                <c:pt idx="1292">
                  <c:v>0.56198334999999999</c:v>
                </c:pt>
                <c:pt idx="1293">
                  <c:v>0.56216067000000003</c:v>
                </c:pt>
                <c:pt idx="1294">
                  <c:v>0.56241947000000003</c:v>
                </c:pt>
                <c:pt idx="1295">
                  <c:v>0.56263220000000003</c:v>
                </c:pt>
                <c:pt idx="1296">
                  <c:v>0.56277305</c:v>
                </c:pt>
                <c:pt idx="1297">
                  <c:v>0.56318491999999998</c:v>
                </c:pt>
                <c:pt idx="1298">
                  <c:v>0.56387281</c:v>
                </c:pt>
                <c:pt idx="1299">
                  <c:v>0.56407797000000004</c:v>
                </c:pt>
                <c:pt idx="1300">
                  <c:v>0.56454033000000003</c:v>
                </c:pt>
                <c:pt idx="1301">
                  <c:v>0.56470472000000005</c:v>
                </c:pt>
                <c:pt idx="1302">
                  <c:v>0.56539689999999998</c:v>
                </c:pt>
                <c:pt idx="1303">
                  <c:v>0.56583196000000002</c:v>
                </c:pt>
                <c:pt idx="1304">
                  <c:v>0.56611043000000005</c:v>
                </c:pt>
                <c:pt idx="1305">
                  <c:v>0.56663030000000003</c:v>
                </c:pt>
                <c:pt idx="1306">
                  <c:v>0.56694918999999999</c:v>
                </c:pt>
                <c:pt idx="1307">
                  <c:v>0.56771176999999995</c:v>
                </c:pt>
                <c:pt idx="1308">
                  <c:v>0.56820238000000001</c:v>
                </c:pt>
                <c:pt idx="1309">
                  <c:v>0.56833982000000005</c:v>
                </c:pt>
                <c:pt idx="1310">
                  <c:v>0.56860566000000001</c:v>
                </c:pt>
                <c:pt idx="1311">
                  <c:v>0.56931925000000005</c:v>
                </c:pt>
                <c:pt idx="1312">
                  <c:v>0.56969351000000001</c:v>
                </c:pt>
                <c:pt idx="1313">
                  <c:v>0.57024096999999996</c:v>
                </c:pt>
                <c:pt idx="1314">
                  <c:v>0.57089400000000001</c:v>
                </c:pt>
                <c:pt idx="1315">
                  <c:v>0.57136136000000004</c:v>
                </c:pt>
                <c:pt idx="1316">
                  <c:v>0.57254791000000005</c:v>
                </c:pt>
                <c:pt idx="1317">
                  <c:v>0.57322757999999996</c:v>
                </c:pt>
                <c:pt idx="1318">
                  <c:v>0.57334452999999996</c:v>
                </c:pt>
                <c:pt idx="1319">
                  <c:v>0.57377440000000002</c:v>
                </c:pt>
                <c:pt idx="1320">
                  <c:v>0.57401574</c:v>
                </c:pt>
                <c:pt idx="1321">
                  <c:v>0.57434934000000004</c:v>
                </c:pt>
                <c:pt idx="1322">
                  <c:v>0.57513141999999995</c:v>
                </c:pt>
                <c:pt idx="1323">
                  <c:v>0.57598024999999997</c:v>
                </c:pt>
                <c:pt idx="1324">
                  <c:v>0.57646352000000001</c:v>
                </c:pt>
                <c:pt idx="1325">
                  <c:v>0.57651848000000006</c:v>
                </c:pt>
                <c:pt idx="1326">
                  <c:v>0.57704138999999999</c:v>
                </c:pt>
                <c:pt idx="1327">
                  <c:v>0.57740979999999997</c:v>
                </c:pt>
                <c:pt idx="1328">
                  <c:v>0.57778585000000005</c:v>
                </c:pt>
                <c:pt idx="1329">
                  <c:v>0.57828902999999998</c:v>
                </c:pt>
                <c:pt idx="1330">
                  <c:v>0.57837629000000002</c:v>
                </c:pt>
                <c:pt idx="1331">
                  <c:v>0.57886994000000003</c:v>
                </c:pt>
                <c:pt idx="1332">
                  <c:v>0.57966423</c:v>
                </c:pt>
                <c:pt idx="1333">
                  <c:v>0.58008736000000005</c:v>
                </c:pt>
                <c:pt idx="1334">
                  <c:v>0.58043127999999999</c:v>
                </c:pt>
                <c:pt idx="1335">
                  <c:v>0.58058852000000005</c:v>
                </c:pt>
                <c:pt idx="1336">
                  <c:v>0.58103221999999999</c:v>
                </c:pt>
                <c:pt idx="1337">
                  <c:v>0.58119577</c:v>
                </c:pt>
                <c:pt idx="1338">
                  <c:v>0.58149463000000001</c:v>
                </c:pt>
                <c:pt idx="1339">
                  <c:v>0.58187907999999999</c:v>
                </c:pt>
                <c:pt idx="1340">
                  <c:v>0.58203780999999999</c:v>
                </c:pt>
                <c:pt idx="1341">
                  <c:v>0.58228785000000005</c:v>
                </c:pt>
                <c:pt idx="1342">
                  <c:v>0.58257477999999996</c:v>
                </c:pt>
                <c:pt idx="1343">
                  <c:v>0.58276623000000005</c:v>
                </c:pt>
                <c:pt idx="1344">
                  <c:v>0.58346956999999999</c:v>
                </c:pt>
                <c:pt idx="1345">
                  <c:v>0.58400141999999999</c:v>
                </c:pt>
                <c:pt idx="1346">
                  <c:v>0.58423460000000005</c:v>
                </c:pt>
                <c:pt idx="1347">
                  <c:v>0.58457267000000002</c:v>
                </c:pt>
                <c:pt idx="1348">
                  <c:v>0.58501320999999995</c:v>
                </c:pt>
                <c:pt idx="1349">
                  <c:v>0.58588892000000004</c:v>
                </c:pt>
                <c:pt idx="1350">
                  <c:v>0.58607966</c:v>
                </c:pt>
                <c:pt idx="1351">
                  <c:v>0.58645718999999996</c:v>
                </c:pt>
                <c:pt idx="1352">
                  <c:v>0.58682489000000004</c:v>
                </c:pt>
                <c:pt idx="1353">
                  <c:v>0.58682822999999995</c:v>
                </c:pt>
                <c:pt idx="1354">
                  <c:v>0.58738058999999998</c:v>
                </c:pt>
                <c:pt idx="1355">
                  <c:v>0.58759362000000004</c:v>
                </c:pt>
                <c:pt idx="1356">
                  <c:v>0.58821630000000003</c:v>
                </c:pt>
                <c:pt idx="1357">
                  <c:v>0.58840298999999996</c:v>
                </c:pt>
                <c:pt idx="1358">
                  <c:v>0.58891684</c:v>
                </c:pt>
                <c:pt idx="1359">
                  <c:v>0.58907860999999995</c:v>
                </c:pt>
                <c:pt idx="1360">
                  <c:v>0.58950901</c:v>
                </c:pt>
                <c:pt idx="1361">
                  <c:v>0.59041476000000004</c:v>
                </c:pt>
                <c:pt idx="1362">
                  <c:v>0.59061794999999995</c:v>
                </c:pt>
                <c:pt idx="1363">
                  <c:v>0.59100777000000004</c:v>
                </c:pt>
                <c:pt idx="1364">
                  <c:v>0.59152245999999997</c:v>
                </c:pt>
                <c:pt idx="1365">
                  <c:v>0.59193695000000002</c:v>
                </c:pt>
                <c:pt idx="1366">
                  <c:v>0.59249543999999998</c:v>
                </c:pt>
                <c:pt idx="1367">
                  <c:v>0.59278160000000002</c:v>
                </c:pt>
                <c:pt idx="1368">
                  <c:v>0.59285462</c:v>
                </c:pt>
                <c:pt idx="1369">
                  <c:v>0.59295213000000002</c:v>
                </c:pt>
                <c:pt idx="1370">
                  <c:v>0.59324938000000005</c:v>
                </c:pt>
                <c:pt idx="1371">
                  <c:v>0.59362488999999996</c:v>
                </c:pt>
                <c:pt idx="1372">
                  <c:v>0.59379375000000001</c:v>
                </c:pt>
                <c:pt idx="1373">
                  <c:v>0.59439903000000005</c:v>
                </c:pt>
                <c:pt idx="1374">
                  <c:v>0.59444534999999998</c:v>
                </c:pt>
                <c:pt idx="1375">
                  <c:v>0.59498346000000002</c:v>
                </c:pt>
                <c:pt idx="1376">
                  <c:v>0.59519135999999995</c:v>
                </c:pt>
                <c:pt idx="1377">
                  <c:v>0.59546191000000004</c:v>
                </c:pt>
                <c:pt idx="1378">
                  <c:v>0.59567696000000003</c:v>
                </c:pt>
                <c:pt idx="1379">
                  <c:v>0.59579073999999999</c:v>
                </c:pt>
                <c:pt idx="1380">
                  <c:v>0.59621626000000005</c:v>
                </c:pt>
                <c:pt idx="1381">
                  <c:v>0.59632331000000005</c:v>
                </c:pt>
                <c:pt idx="1382">
                  <c:v>0.59638201999999996</c:v>
                </c:pt>
                <c:pt idx="1383">
                  <c:v>0.59694230999999998</c:v>
                </c:pt>
                <c:pt idx="1384">
                  <c:v>0.59718156</c:v>
                </c:pt>
                <c:pt idx="1385">
                  <c:v>0.59768485999999998</c:v>
                </c:pt>
                <c:pt idx="1386">
                  <c:v>0.59805375000000005</c:v>
                </c:pt>
                <c:pt idx="1387">
                  <c:v>0.59832602999999995</c:v>
                </c:pt>
                <c:pt idx="1388">
                  <c:v>0.59875029000000002</c:v>
                </c:pt>
                <c:pt idx="1389">
                  <c:v>0.59943968000000003</c:v>
                </c:pt>
                <c:pt idx="1390">
                  <c:v>0.60044849</c:v>
                </c:pt>
                <c:pt idx="1391">
                  <c:v>0.60143798999999998</c:v>
                </c:pt>
                <c:pt idx="1392">
                  <c:v>0.60157371000000004</c:v>
                </c:pt>
                <c:pt idx="1393">
                  <c:v>0.60194044999999996</c:v>
                </c:pt>
                <c:pt idx="1394">
                  <c:v>0.60213446999999998</c:v>
                </c:pt>
                <c:pt idx="1395">
                  <c:v>0.60276216000000005</c:v>
                </c:pt>
                <c:pt idx="1396">
                  <c:v>0.60290653000000005</c:v>
                </c:pt>
                <c:pt idx="1397">
                  <c:v>0.60304588000000003</c:v>
                </c:pt>
                <c:pt idx="1398">
                  <c:v>0.60350066000000002</c:v>
                </c:pt>
                <c:pt idx="1399">
                  <c:v>0.60355442999999998</c:v>
                </c:pt>
                <c:pt idx="1400">
                  <c:v>0.60381275000000001</c:v>
                </c:pt>
                <c:pt idx="1401">
                  <c:v>0.60394448000000001</c:v>
                </c:pt>
                <c:pt idx="1402">
                  <c:v>0.60432821999999997</c:v>
                </c:pt>
                <c:pt idx="1403">
                  <c:v>0.60461533000000001</c:v>
                </c:pt>
                <c:pt idx="1404">
                  <c:v>0.60478257999999996</c:v>
                </c:pt>
                <c:pt idx="1405">
                  <c:v>0.60503066000000005</c:v>
                </c:pt>
                <c:pt idx="1406">
                  <c:v>0.60556507000000004</c:v>
                </c:pt>
                <c:pt idx="1407">
                  <c:v>0.60600388000000005</c:v>
                </c:pt>
                <c:pt idx="1408">
                  <c:v>0.60653948999999996</c:v>
                </c:pt>
                <c:pt idx="1409">
                  <c:v>0.60690098999999997</c:v>
                </c:pt>
                <c:pt idx="1410">
                  <c:v>0.60718786999999996</c:v>
                </c:pt>
                <c:pt idx="1411">
                  <c:v>0.60767567</c:v>
                </c:pt>
                <c:pt idx="1412">
                  <c:v>0.60801064999999999</c:v>
                </c:pt>
                <c:pt idx="1413">
                  <c:v>0.60818910999999998</c:v>
                </c:pt>
                <c:pt idx="1414">
                  <c:v>0.60879092999999995</c:v>
                </c:pt>
                <c:pt idx="1415">
                  <c:v>0.60895531999999997</c:v>
                </c:pt>
                <c:pt idx="1416">
                  <c:v>0.60968440999999995</c:v>
                </c:pt>
                <c:pt idx="1417">
                  <c:v>0.60996556000000002</c:v>
                </c:pt>
                <c:pt idx="1418">
                  <c:v>0.61028576000000001</c:v>
                </c:pt>
                <c:pt idx="1419">
                  <c:v>0.61074256999999998</c:v>
                </c:pt>
                <c:pt idx="1420">
                  <c:v>0.61147123999999997</c:v>
                </c:pt>
                <c:pt idx="1421">
                  <c:v>0.61201209000000001</c:v>
                </c:pt>
                <c:pt idx="1422">
                  <c:v>0.61273330000000004</c:v>
                </c:pt>
                <c:pt idx="1423">
                  <c:v>0.61281949000000002</c:v>
                </c:pt>
                <c:pt idx="1424">
                  <c:v>0.61313909</c:v>
                </c:pt>
                <c:pt idx="1425">
                  <c:v>0.61322063000000004</c:v>
                </c:pt>
                <c:pt idx="1426">
                  <c:v>0.61369878</c:v>
                </c:pt>
                <c:pt idx="1427">
                  <c:v>0.61462163999999997</c:v>
                </c:pt>
                <c:pt idx="1428">
                  <c:v>0.61510145999999999</c:v>
                </c:pt>
                <c:pt idx="1429">
                  <c:v>0.61553711</c:v>
                </c:pt>
                <c:pt idx="1430">
                  <c:v>0.61595166000000001</c:v>
                </c:pt>
                <c:pt idx="1431">
                  <c:v>0.61601669000000003</c:v>
                </c:pt>
                <c:pt idx="1432">
                  <c:v>0.61654514000000005</c:v>
                </c:pt>
                <c:pt idx="1433">
                  <c:v>0.61717820000000001</c:v>
                </c:pt>
                <c:pt idx="1434">
                  <c:v>0.61778104</c:v>
                </c:pt>
                <c:pt idx="1435">
                  <c:v>0.61806916999999995</c:v>
                </c:pt>
                <c:pt idx="1436">
                  <c:v>0.61857461999999996</c:v>
                </c:pt>
                <c:pt idx="1437">
                  <c:v>0.61878007999999995</c:v>
                </c:pt>
                <c:pt idx="1438">
                  <c:v>0.61900394999999997</c:v>
                </c:pt>
                <c:pt idx="1439">
                  <c:v>0.61941093000000003</c:v>
                </c:pt>
                <c:pt idx="1440">
                  <c:v>0.61988114999999999</c:v>
                </c:pt>
                <c:pt idx="1441">
                  <c:v>0.62057399999999996</c:v>
                </c:pt>
                <c:pt idx="1442">
                  <c:v>0.62070024000000001</c:v>
                </c:pt>
                <c:pt idx="1443">
                  <c:v>0.62143725000000005</c:v>
                </c:pt>
                <c:pt idx="1444">
                  <c:v>0.62196331999999999</c:v>
                </c:pt>
                <c:pt idx="1445">
                  <c:v>0.62238497000000004</c:v>
                </c:pt>
                <c:pt idx="1446">
                  <c:v>0.62254781000000003</c:v>
                </c:pt>
                <c:pt idx="1447">
                  <c:v>0.62272428999999996</c:v>
                </c:pt>
                <c:pt idx="1448">
                  <c:v>0.62312394000000004</c:v>
                </c:pt>
                <c:pt idx="1449">
                  <c:v>0.62372041</c:v>
                </c:pt>
                <c:pt idx="1450">
                  <c:v>0.62388628999999995</c:v>
                </c:pt>
                <c:pt idx="1451">
                  <c:v>0.62398529000000003</c:v>
                </c:pt>
                <c:pt idx="1452">
                  <c:v>0.62431239999999999</c:v>
                </c:pt>
                <c:pt idx="1453">
                  <c:v>0.62482983000000003</c:v>
                </c:pt>
                <c:pt idx="1454">
                  <c:v>0.62483036999999997</c:v>
                </c:pt>
                <c:pt idx="1455">
                  <c:v>0.62499601000000005</c:v>
                </c:pt>
                <c:pt idx="1456">
                  <c:v>0.62517016999999997</c:v>
                </c:pt>
                <c:pt idx="1457">
                  <c:v>0.62549650999999995</c:v>
                </c:pt>
                <c:pt idx="1458">
                  <c:v>0.62634891000000004</c:v>
                </c:pt>
                <c:pt idx="1459">
                  <c:v>0.62735593000000001</c:v>
                </c:pt>
                <c:pt idx="1460">
                  <c:v>0.62760841999999994</c:v>
                </c:pt>
                <c:pt idx="1461">
                  <c:v>0.62797617999999999</c:v>
                </c:pt>
                <c:pt idx="1462">
                  <c:v>0.62817650999999997</c:v>
                </c:pt>
                <c:pt idx="1463">
                  <c:v>0.62824088</c:v>
                </c:pt>
                <c:pt idx="1464">
                  <c:v>0.62851942000000005</c:v>
                </c:pt>
                <c:pt idx="1465">
                  <c:v>0.62899899000000004</c:v>
                </c:pt>
                <c:pt idx="1466">
                  <c:v>0.62931395000000001</c:v>
                </c:pt>
                <c:pt idx="1467">
                  <c:v>0.62964648000000001</c:v>
                </c:pt>
                <c:pt idx="1468">
                  <c:v>0.63026254999999998</c:v>
                </c:pt>
                <c:pt idx="1469">
                  <c:v>0.63055116</c:v>
                </c:pt>
                <c:pt idx="1470">
                  <c:v>0.63066286000000005</c:v>
                </c:pt>
                <c:pt idx="1471">
                  <c:v>0.63126212000000004</c:v>
                </c:pt>
                <c:pt idx="1472">
                  <c:v>0.63148307999999997</c:v>
                </c:pt>
                <c:pt idx="1473">
                  <c:v>0.63199322999999996</c:v>
                </c:pt>
                <c:pt idx="1474">
                  <c:v>0.63253926999999999</c:v>
                </c:pt>
                <c:pt idx="1475">
                  <c:v>0.63353490999999995</c:v>
                </c:pt>
                <c:pt idx="1476">
                  <c:v>0.63387221000000005</c:v>
                </c:pt>
                <c:pt idx="1477">
                  <c:v>0.63426399</c:v>
                </c:pt>
                <c:pt idx="1478">
                  <c:v>0.63468939000000002</c:v>
                </c:pt>
                <c:pt idx="1479">
                  <c:v>0.63499707000000005</c:v>
                </c:pt>
                <c:pt idx="1480">
                  <c:v>0.63519519999999996</c:v>
                </c:pt>
                <c:pt idx="1481">
                  <c:v>0.63601691000000005</c:v>
                </c:pt>
                <c:pt idx="1482">
                  <c:v>0.63619506000000003</c:v>
                </c:pt>
                <c:pt idx="1483">
                  <c:v>0.63673025000000005</c:v>
                </c:pt>
                <c:pt idx="1484">
                  <c:v>0.63751208999999998</c:v>
                </c:pt>
                <c:pt idx="1485">
                  <c:v>0.63781237999999996</c:v>
                </c:pt>
                <c:pt idx="1486">
                  <c:v>0.63834619999999997</c:v>
                </c:pt>
                <c:pt idx="1487">
                  <c:v>0.63886379999999998</c:v>
                </c:pt>
                <c:pt idx="1488">
                  <c:v>0.63906503000000003</c:v>
                </c:pt>
                <c:pt idx="1489">
                  <c:v>0.63917679000000005</c:v>
                </c:pt>
                <c:pt idx="1490">
                  <c:v>0.63930308999999996</c:v>
                </c:pt>
                <c:pt idx="1491">
                  <c:v>0.63981217000000001</c:v>
                </c:pt>
                <c:pt idx="1492">
                  <c:v>0.64023828999999999</c:v>
                </c:pt>
                <c:pt idx="1493">
                  <c:v>0.64044564999999998</c:v>
                </c:pt>
                <c:pt idx="1494">
                  <c:v>0.64086562000000002</c:v>
                </c:pt>
                <c:pt idx="1495">
                  <c:v>0.64109337</c:v>
                </c:pt>
                <c:pt idx="1496">
                  <c:v>0.64148629000000001</c:v>
                </c:pt>
                <c:pt idx="1497">
                  <c:v>0.64178162999999999</c:v>
                </c:pt>
                <c:pt idx="1498">
                  <c:v>0.64244639999999997</c:v>
                </c:pt>
                <c:pt idx="1499">
                  <c:v>0.64272308</c:v>
                </c:pt>
                <c:pt idx="1500">
                  <c:v>0.64292042999999999</c:v>
                </c:pt>
                <c:pt idx="1501">
                  <c:v>0.64332597999999996</c:v>
                </c:pt>
                <c:pt idx="1502">
                  <c:v>0.64411907999999995</c:v>
                </c:pt>
                <c:pt idx="1503">
                  <c:v>0.64522659999999998</c:v>
                </c:pt>
                <c:pt idx="1504">
                  <c:v>0.64559524999999995</c:v>
                </c:pt>
                <c:pt idx="1505">
                  <c:v>0.64599711000000004</c:v>
                </c:pt>
                <c:pt idx="1506">
                  <c:v>0.64621472000000002</c:v>
                </c:pt>
                <c:pt idx="1507">
                  <c:v>0.64691383000000002</c:v>
                </c:pt>
                <c:pt idx="1508">
                  <c:v>0.64720613000000005</c:v>
                </c:pt>
                <c:pt idx="1509">
                  <c:v>0.64737648000000003</c:v>
                </c:pt>
                <c:pt idx="1510">
                  <c:v>0.64809549</c:v>
                </c:pt>
                <c:pt idx="1511">
                  <c:v>0.64823699000000001</c:v>
                </c:pt>
                <c:pt idx="1512">
                  <c:v>0.64861351</c:v>
                </c:pt>
                <c:pt idx="1513">
                  <c:v>0.64880687000000004</c:v>
                </c:pt>
                <c:pt idx="1514">
                  <c:v>0.64931130000000004</c:v>
                </c:pt>
                <c:pt idx="1515">
                  <c:v>0.64997888000000004</c:v>
                </c:pt>
                <c:pt idx="1516">
                  <c:v>0.65014815000000004</c:v>
                </c:pt>
                <c:pt idx="1517">
                  <c:v>0.65062224999999996</c:v>
                </c:pt>
                <c:pt idx="1518">
                  <c:v>0.65083097999999995</c:v>
                </c:pt>
                <c:pt idx="1519">
                  <c:v>0.65142798000000002</c:v>
                </c:pt>
                <c:pt idx="1520">
                  <c:v>0.65195292000000005</c:v>
                </c:pt>
                <c:pt idx="1521">
                  <c:v>0.65229510999999996</c:v>
                </c:pt>
                <c:pt idx="1522">
                  <c:v>0.65240275999999997</c:v>
                </c:pt>
                <c:pt idx="1523">
                  <c:v>0.65255993999999995</c:v>
                </c:pt>
                <c:pt idx="1524">
                  <c:v>0.65316099000000005</c:v>
                </c:pt>
                <c:pt idx="1525">
                  <c:v>0.65433251999999997</c:v>
                </c:pt>
                <c:pt idx="1526">
                  <c:v>0.65445154999999999</c:v>
                </c:pt>
                <c:pt idx="1527">
                  <c:v>0.65480077000000003</c:v>
                </c:pt>
                <c:pt idx="1528">
                  <c:v>0.65491211000000005</c:v>
                </c:pt>
                <c:pt idx="1529">
                  <c:v>0.65552257999999997</c:v>
                </c:pt>
                <c:pt idx="1530">
                  <c:v>0.65662914999999999</c:v>
                </c:pt>
                <c:pt idx="1531">
                  <c:v>0.65736048999999996</c:v>
                </c:pt>
                <c:pt idx="1532">
                  <c:v>0.65792435000000005</c:v>
                </c:pt>
                <c:pt idx="1533">
                  <c:v>0.65834974999999996</c:v>
                </c:pt>
                <c:pt idx="1534">
                  <c:v>0.65885335</c:v>
                </c:pt>
                <c:pt idx="1535">
                  <c:v>0.65934247000000001</c:v>
                </c:pt>
                <c:pt idx="1536">
                  <c:v>0.65962105999999998</c:v>
                </c:pt>
                <c:pt idx="1537">
                  <c:v>0.66040027000000001</c:v>
                </c:pt>
                <c:pt idx="1538">
                  <c:v>0.66104585000000005</c:v>
                </c:pt>
                <c:pt idx="1539">
                  <c:v>0.66114223000000005</c:v>
                </c:pt>
                <c:pt idx="1540">
                  <c:v>0.66166340999999995</c:v>
                </c:pt>
                <c:pt idx="1541">
                  <c:v>0.66176736000000003</c:v>
                </c:pt>
                <c:pt idx="1542">
                  <c:v>0.66199039999999998</c:v>
                </c:pt>
                <c:pt idx="1543">
                  <c:v>0.66213792999999999</c:v>
                </c:pt>
                <c:pt idx="1544">
                  <c:v>0.66286153000000003</c:v>
                </c:pt>
                <c:pt idx="1545">
                  <c:v>0.66339009999999998</c:v>
                </c:pt>
                <c:pt idx="1546">
                  <c:v>0.66402406000000003</c:v>
                </c:pt>
                <c:pt idx="1547">
                  <c:v>0.66446364000000002</c:v>
                </c:pt>
                <c:pt idx="1548">
                  <c:v>0.66497724999999996</c:v>
                </c:pt>
                <c:pt idx="1549">
                  <c:v>0.66520268000000005</c:v>
                </c:pt>
                <c:pt idx="1550">
                  <c:v>0.66576928000000002</c:v>
                </c:pt>
                <c:pt idx="1551">
                  <c:v>0.66597455999999999</c:v>
                </c:pt>
                <c:pt idx="1552">
                  <c:v>0.66603219999999996</c:v>
                </c:pt>
                <c:pt idx="1553">
                  <c:v>0.66675048999999997</c:v>
                </c:pt>
                <c:pt idx="1554">
                  <c:v>0.66714454000000001</c:v>
                </c:pt>
                <c:pt idx="1555">
                  <c:v>0.66752188999999995</c:v>
                </c:pt>
                <c:pt idx="1556">
                  <c:v>0.66769904000000002</c:v>
                </c:pt>
                <c:pt idx="1557">
                  <c:v>0.66828089999999996</c:v>
                </c:pt>
                <c:pt idx="1558">
                  <c:v>0.66984080999999995</c:v>
                </c:pt>
                <c:pt idx="1559">
                  <c:v>0.67047882000000003</c:v>
                </c:pt>
                <c:pt idx="1560">
                  <c:v>0.67060982999999996</c:v>
                </c:pt>
                <c:pt idx="1561">
                  <c:v>0.67140341000000003</c:v>
                </c:pt>
                <c:pt idx="1562">
                  <c:v>0.67190516</c:v>
                </c:pt>
                <c:pt idx="1563">
                  <c:v>0.67232168000000003</c:v>
                </c:pt>
                <c:pt idx="1564">
                  <c:v>0.67281824000000001</c:v>
                </c:pt>
                <c:pt idx="1565">
                  <c:v>0.67316854000000004</c:v>
                </c:pt>
                <c:pt idx="1566">
                  <c:v>0.67336207999999997</c:v>
                </c:pt>
                <c:pt idx="1567">
                  <c:v>0.67364137999999996</c:v>
                </c:pt>
                <c:pt idx="1568">
                  <c:v>0.67400795000000002</c:v>
                </c:pt>
                <c:pt idx="1569">
                  <c:v>0.67454338000000003</c:v>
                </c:pt>
                <c:pt idx="1570">
                  <c:v>0.67474878000000005</c:v>
                </c:pt>
                <c:pt idx="1571">
                  <c:v>0.67527241000000005</c:v>
                </c:pt>
                <c:pt idx="1572">
                  <c:v>0.67625802999999995</c:v>
                </c:pt>
                <c:pt idx="1573">
                  <c:v>0.67679822000000001</c:v>
                </c:pt>
                <c:pt idx="1574">
                  <c:v>0.67694889999999996</c:v>
                </c:pt>
                <c:pt idx="1575">
                  <c:v>0.6772089</c:v>
                </c:pt>
                <c:pt idx="1576">
                  <c:v>0.67730873999999996</c:v>
                </c:pt>
                <c:pt idx="1577">
                  <c:v>0.67767739000000005</c:v>
                </c:pt>
                <c:pt idx="1578">
                  <c:v>0.67809772000000001</c:v>
                </c:pt>
                <c:pt idx="1579">
                  <c:v>0.67899655999999997</c:v>
                </c:pt>
                <c:pt idx="1580">
                  <c:v>0.67955153999999995</c:v>
                </c:pt>
                <c:pt idx="1581">
                  <c:v>0.68036598000000004</c:v>
                </c:pt>
                <c:pt idx="1582">
                  <c:v>0.68108754999999999</c:v>
                </c:pt>
                <c:pt idx="1583">
                  <c:v>0.68132155999999999</c:v>
                </c:pt>
                <c:pt idx="1584">
                  <c:v>0.68178749000000005</c:v>
                </c:pt>
                <c:pt idx="1585">
                  <c:v>0.68210440999999999</c:v>
                </c:pt>
                <c:pt idx="1586">
                  <c:v>0.68266457000000003</c:v>
                </c:pt>
                <c:pt idx="1587">
                  <c:v>0.68304478999999996</c:v>
                </c:pt>
                <c:pt idx="1588">
                  <c:v>0.68331109999999995</c:v>
                </c:pt>
                <c:pt idx="1589">
                  <c:v>0.68381208000000004</c:v>
                </c:pt>
                <c:pt idx="1590">
                  <c:v>0.68407381</c:v>
                </c:pt>
                <c:pt idx="1591">
                  <c:v>0.68426167999999998</c:v>
                </c:pt>
                <c:pt idx="1592">
                  <c:v>0.68439525000000001</c:v>
                </c:pt>
                <c:pt idx="1593">
                  <c:v>0.68508058999999999</c:v>
                </c:pt>
                <c:pt idx="1594">
                  <c:v>0.68623113999999996</c:v>
                </c:pt>
                <c:pt idx="1595">
                  <c:v>0.68636744999999999</c:v>
                </c:pt>
                <c:pt idx="1596">
                  <c:v>0.68658726999999997</c:v>
                </c:pt>
                <c:pt idx="1597">
                  <c:v>0.68693888000000003</c:v>
                </c:pt>
                <c:pt idx="1598">
                  <c:v>0.68809288999999996</c:v>
                </c:pt>
                <c:pt idx="1599">
                  <c:v>0.68847453999999997</c:v>
                </c:pt>
                <c:pt idx="1600">
                  <c:v>0.68881387000000005</c:v>
                </c:pt>
                <c:pt idx="1601">
                  <c:v>0.68906069000000003</c:v>
                </c:pt>
                <c:pt idx="1602">
                  <c:v>0.68963081000000004</c:v>
                </c:pt>
                <c:pt idx="1603">
                  <c:v>0.68991606999999999</c:v>
                </c:pt>
                <c:pt idx="1604">
                  <c:v>0.69029737000000002</c:v>
                </c:pt>
                <c:pt idx="1605">
                  <c:v>0.69056379999999995</c:v>
                </c:pt>
                <c:pt idx="1606">
                  <c:v>0.69074296999999996</c:v>
                </c:pt>
                <c:pt idx="1607">
                  <c:v>0.69093048999999995</c:v>
                </c:pt>
                <c:pt idx="1608">
                  <c:v>0.69121838000000002</c:v>
                </c:pt>
                <c:pt idx="1609">
                  <c:v>0.69195461000000003</c:v>
                </c:pt>
                <c:pt idx="1610">
                  <c:v>0.69223785000000004</c:v>
                </c:pt>
                <c:pt idx="1611">
                  <c:v>0.69262307999999995</c:v>
                </c:pt>
                <c:pt idx="1612">
                  <c:v>0.693133</c:v>
                </c:pt>
                <c:pt idx="1613">
                  <c:v>0.69378775000000004</c:v>
                </c:pt>
                <c:pt idx="1614">
                  <c:v>0.69392693000000005</c:v>
                </c:pt>
                <c:pt idx="1615">
                  <c:v>0.69423847999999999</c:v>
                </c:pt>
                <c:pt idx="1616">
                  <c:v>0.69501363999999999</c:v>
                </c:pt>
                <c:pt idx="1617">
                  <c:v>0.69539565000000003</c:v>
                </c:pt>
                <c:pt idx="1618">
                  <c:v>0.69567692000000003</c:v>
                </c:pt>
                <c:pt idx="1619">
                  <c:v>0.69589466</c:v>
                </c:pt>
                <c:pt idx="1620">
                  <c:v>0.69609719999999997</c:v>
                </c:pt>
                <c:pt idx="1621">
                  <c:v>0.69645524000000003</c:v>
                </c:pt>
                <c:pt idx="1622">
                  <c:v>0.69659828999999995</c:v>
                </c:pt>
                <c:pt idx="1623">
                  <c:v>0.69690257</c:v>
                </c:pt>
                <c:pt idx="1624">
                  <c:v>0.69749497999999999</c:v>
                </c:pt>
                <c:pt idx="1625">
                  <c:v>0.69780034000000002</c:v>
                </c:pt>
                <c:pt idx="1626">
                  <c:v>0.69839936000000002</c:v>
                </c:pt>
                <c:pt idx="1627">
                  <c:v>0.69857800000000003</c:v>
                </c:pt>
                <c:pt idx="1628">
                  <c:v>0.69873916999999997</c:v>
                </c:pt>
                <c:pt idx="1629">
                  <c:v>0.69910443</c:v>
                </c:pt>
                <c:pt idx="1630">
                  <c:v>0.69947391999999997</c:v>
                </c:pt>
                <c:pt idx="1631">
                  <c:v>0.70009642999999999</c:v>
                </c:pt>
                <c:pt idx="1632">
                  <c:v>0.70080863999999998</c:v>
                </c:pt>
                <c:pt idx="1633">
                  <c:v>0.70113409000000004</c:v>
                </c:pt>
                <c:pt idx="1634">
                  <c:v>0.70185476999999996</c:v>
                </c:pt>
                <c:pt idx="1635">
                  <c:v>0.70223278</c:v>
                </c:pt>
                <c:pt idx="1636">
                  <c:v>0.70338613000000005</c:v>
                </c:pt>
                <c:pt idx="1637">
                  <c:v>0.70379210000000003</c:v>
                </c:pt>
                <c:pt idx="1638">
                  <c:v>0.70417600999999996</c:v>
                </c:pt>
                <c:pt idx="1639">
                  <c:v>0.70457636999999995</c:v>
                </c:pt>
                <c:pt idx="1640">
                  <c:v>0.70476156000000001</c:v>
                </c:pt>
                <c:pt idx="1641">
                  <c:v>0.70511431000000002</c:v>
                </c:pt>
                <c:pt idx="1642">
                  <c:v>0.70548849999999996</c:v>
                </c:pt>
                <c:pt idx="1643">
                  <c:v>0.70573311999999999</c:v>
                </c:pt>
                <c:pt idx="1644">
                  <c:v>0.70601707999999996</c:v>
                </c:pt>
                <c:pt idx="1645">
                  <c:v>0.70656878000000001</c:v>
                </c:pt>
                <c:pt idx="1646">
                  <c:v>0.70676618999999996</c:v>
                </c:pt>
                <c:pt idx="1647">
                  <c:v>0.70676649000000002</c:v>
                </c:pt>
                <c:pt idx="1648">
                  <c:v>0.70724361999999996</c:v>
                </c:pt>
                <c:pt idx="1649">
                  <c:v>0.70792692999999995</c:v>
                </c:pt>
                <c:pt idx="1650">
                  <c:v>0.70859342999999997</c:v>
                </c:pt>
                <c:pt idx="1651">
                  <c:v>0.70891351000000002</c:v>
                </c:pt>
                <c:pt idx="1652">
                  <c:v>0.70946788999999999</c:v>
                </c:pt>
                <c:pt idx="1653">
                  <c:v>0.71002476999999997</c:v>
                </c:pt>
                <c:pt idx="1654">
                  <c:v>0.71013444999999997</c:v>
                </c:pt>
                <c:pt idx="1655">
                  <c:v>0.71051365</c:v>
                </c:pt>
                <c:pt idx="1656">
                  <c:v>0.71239852999999997</c:v>
                </c:pt>
                <c:pt idx="1657">
                  <c:v>0.71257698999999997</c:v>
                </c:pt>
                <c:pt idx="1658">
                  <c:v>0.71289413999999995</c:v>
                </c:pt>
                <c:pt idx="1659">
                  <c:v>0.71350800999999997</c:v>
                </c:pt>
                <c:pt idx="1660">
                  <c:v>0.71357322000000001</c:v>
                </c:pt>
                <c:pt idx="1661">
                  <c:v>0.71415704000000002</c:v>
                </c:pt>
                <c:pt idx="1662">
                  <c:v>0.71476096</c:v>
                </c:pt>
                <c:pt idx="1663">
                  <c:v>0.71550404999999995</c:v>
                </c:pt>
                <c:pt idx="1664">
                  <c:v>0.71567111999999999</c:v>
                </c:pt>
                <c:pt idx="1665">
                  <c:v>0.71580034000000003</c:v>
                </c:pt>
                <c:pt idx="1666">
                  <c:v>0.71617401000000003</c:v>
                </c:pt>
                <c:pt idx="1667">
                  <c:v>0.71655833999999996</c:v>
                </c:pt>
                <c:pt idx="1668">
                  <c:v>0.71665210000000001</c:v>
                </c:pt>
                <c:pt idx="1669">
                  <c:v>0.71713017999999995</c:v>
                </c:pt>
                <c:pt idx="1670">
                  <c:v>0.71720903999999996</c:v>
                </c:pt>
                <c:pt idx="1671">
                  <c:v>0.71753692999999996</c:v>
                </c:pt>
                <c:pt idx="1672">
                  <c:v>0.71753728000000006</c:v>
                </c:pt>
                <c:pt idx="1673">
                  <c:v>0.71777630000000003</c:v>
                </c:pt>
                <c:pt idx="1674">
                  <c:v>0.71821796999999998</c:v>
                </c:pt>
                <c:pt idx="1675">
                  <c:v>0.71855550999999995</c:v>
                </c:pt>
                <c:pt idx="1676">
                  <c:v>0.71918082000000005</c:v>
                </c:pt>
                <c:pt idx="1677">
                  <c:v>0.71975875</c:v>
                </c:pt>
                <c:pt idx="1678">
                  <c:v>0.72032236999999999</c:v>
                </c:pt>
                <c:pt idx="1679">
                  <c:v>0.72043884000000002</c:v>
                </c:pt>
                <c:pt idx="1680">
                  <c:v>0.72071974999999999</c:v>
                </c:pt>
                <c:pt idx="1681">
                  <c:v>0.72178792999999997</c:v>
                </c:pt>
                <c:pt idx="1682">
                  <c:v>0.72214668999999998</c:v>
                </c:pt>
                <c:pt idx="1683">
                  <c:v>0.72254043999999995</c:v>
                </c:pt>
                <c:pt idx="1684">
                  <c:v>0.72281492000000003</c:v>
                </c:pt>
                <c:pt idx="1685">
                  <c:v>0.72325790000000001</c:v>
                </c:pt>
                <c:pt idx="1686">
                  <c:v>0.72333926000000004</c:v>
                </c:pt>
                <c:pt idx="1687">
                  <c:v>0.72364896999999995</c:v>
                </c:pt>
                <c:pt idx="1688">
                  <c:v>0.72433859</c:v>
                </c:pt>
                <c:pt idx="1689">
                  <c:v>0.72494882000000005</c:v>
                </c:pt>
                <c:pt idx="1690">
                  <c:v>0.72525775000000003</c:v>
                </c:pt>
                <c:pt idx="1691">
                  <c:v>0.72563617999999996</c:v>
                </c:pt>
                <c:pt idx="1692">
                  <c:v>0.72599119000000001</c:v>
                </c:pt>
                <c:pt idx="1693">
                  <c:v>0.72620874999999996</c:v>
                </c:pt>
                <c:pt idx="1694">
                  <c:v>0.72636586000000003</c:v>
                </c:pt>
                <c:pt idx="1695">
                  <c:v>0.72682922999999999</c:v>
                </c:pt>
                <c:pt idx="1696">
                  <c:v>0.72699124000000004</c:v>
                </c:pt>
                <c:pt idx="1697">
                  <c:v>0.72728020000000004</c:v>
                </c:pt>
                <c:pt idx="1698">
                  <c:v>0.72769563999999998</c:v>
                </c:pt>
                <c:pt idx="1699">
                  <c:v>0.72769653999999995</c:v>
                </c:pt>
                <c:pt idx="1700">
                  <c:v>0.72824091000000002</c:v>
                </c:pt>
                <c:pt idx="1701">
                  <c:v>0.72868162000000003</c:v>
                </c:pt>
                <c:pt idx="1702">
                  <c:v>0.72912449000000001</c:v>
                </c:pt>
                <c:pt idx="1703">
                  <c:v>0.72958480999999997</c:v>
                </c:pt>
                <c:pt idx="1704">
                  <c:v>0.73002511000000003</c:v>
                </c:pt>
                <c:pt idx="1705">
                  <c:v>0.73100924</c:v>
                </c:pt>
                <c:pt idx="1706">
                  <c:v>0.73156756000000001</c:v>
                </c:pt>
                <c:pt idx="1707">
                  <c:v>0.73188078000000001</c:v>
                </c:pt>
                <c:pt idx="1708">
                  <c:v>0.73229051000000001</c:v>
                </c:pt>
                <c:pt idx="1709">
                  <c:v>0.73264569000000002</c:v>
                </c:pt>
                <c:pt idx="1710">
                  <c:v>0.73283303</c:v>
                </c:pt>
                <c:pt idx="1711">
                  <c:v>0.73324007000000002</c:v>
                </c:pt>
                <c:pt idx="1712">
                  <c:v>0.73358774000000004</c:v>
                </c:pt>
                <c:pt idx="1713">
                  <c:v>0.73378061999999999</c:v>
                </c:pt>
                <c:pt idx="1714">
                  <c:v>0.73400891000000001</c:v>
                </c:pt>
                <c:pt idx="1715">
                  <c:v>0.73446107000000005</c:v>
                </c:pt>
                <c:pt idx="1716">
                  <c:v>0.73465400999999997</c:v>
                </c:pt>
                <c:pt idx="1717">
                  <c:v>0.73522562000000002</c:v>
                </c:pt>
                <c:pt idx="1718">
                  <c:v>0.73555093999999999</c:v>
                </c:pt>
                <c:pt idx="1719">
                  <c:v>0.73566538000000004</c:v>
                </c:pt>
                <c:pt idx="1720">
                  <c:v>0.73581110999999999</c:v>
                </c:pt>
                <c:pt idx="1721">
                  <c:v>0.73714882000000004</c:v>
                </c:pt>
                <c:pt idx="1722">
                  <c:v>0.73740095000000005</c:v>
                </c:pt>
                <c:pt idx="1723">
                  <c:v>0.73802000000000001</c:v>
                </c:pt>
                <c:pt idx="1724">
                  <c:v>0.73827111999999995</c:v>
                </c:pt>
                <c:pt idx="1725">
                  <c:v>0.73832428000000005</c:v>
                </c:pt>
                <c:pt idx="1726">
                  <c:v>0.73863524000000003</c:v>
                </c:pt>
                <c:pt idx="1727">
                  <c:v>0.73874234999999999</c:v>
                </c:pt>
                <c:pt idx="1728">
                  <c:v>0.73899400000000004</c:v>
                </c:pt>
                <c:pt idx="1729">
                  <c:v>0.73964870000000005</c:v>
                </c:pt>
                <c:pt idx="1730">
                  <c:v>0.74007778999999996</c:v>
                </c:pt>
                <c:pt idx="1731">
                  <c:v>0.74031270000000005</c:v>
                </c:pt>
                <c:pt idx="1732">
                  <c:v>0.74073476000000005</c:v>
                </c:pt>
                <c:pt idx="1733">
                  <c:v>0.74125224000000001</c:v>
                </c:pt>
                <c:pt idx="1734">
                  <c:v>0.74148411000000003</c:v>
                </c:pt>
                <c:pt idx="1735">
                  <c:v>0.74222319999999997</c:v>
                </c:pt>
                <c:pt idx="1736">
                  <c:v>0.74229895999999995</c:v>
                </c:pt>
                <c:pt idx="1737">
                  <c:v>0.74268882999999997</c:v>
                </c:pt>
                <c:pt idx="1738">
                  <c:v>0.74291890999999999</c:v>
                </c:pt>
                <c:pt idx="1739">
                  <c:v>0.74359154999999999</c:v>
                </c:pt>
                <c:pt idx="1740">
                  <c:v>0.74385827999999998</c:v>
                </c:pt>
                <c:pt idx="1741">
                  <c:v>0.74399232999999998</c:v>
                </c:pt>
                <c:pt idx="1742">
                  <c:v>0.74522907000000005</c:v>
                </c:pt>
                <c:pt idx="1743">
                  <c:v>0.74562406999999997</c:v>
                </c:pt>
                <c:pt idx="1744">
                  <c:v>0.74662112999999997</c:v>
                </c:pt>
                <c:pt idx="1745">
                  <c:v>0.74735224</c:v>
                </c:pt>
                <c:pt idx="1746">
                  <c:v>0.74753875000000003</c:v>
                </c:pt>
                <c:pt idx="1747">
                  <c:v>0.74774258999999998</c:v>
                </c:pt>
                <c:pt idx="1748">
                  <c:v>0.7482453</c:v>
                </c:pt>
                <c:pt idx="1749">
                  <c:v>0.74864315999999997</c:v>
                </c:pt>
                <c:pt idx="1750">
                  <c:v>0.74876176999999999</c:v>
                </c:pt>
                <c:pt idx="1751">
                  <c:v>0.74891043000000002</c:v>
                </c:pt>
                <c:pt idx="1752">
                  <c:v>0.74941729999999995</c:v>
                </c:pt>
                <c:pt idx="1753">
                  <c:v>0.74997860000000005</c:v>
                </c:pt>
                <c:pt idx="1754">
                  <c:v>0.75011985999999997</c:v>
                </c:pt>
                <c:pt idx="1755">
                  <c:v>0.75034003999999999</c:v>
                </c:pt>
                <c:pt idx="1756">
                  <c:v>0.75074076999999995</c:v>
                </c:pt>
                <c:pt idx="1757">
                  <c:v>0.75110191000000004</c:v>
                </c:pt>
                <c:pt idx="1758">
                  <c:v>0.75149023999999998</c:v>
                </c:pt>
                <c:pt idx="1759">
                  <c:v>0.75187068999999995</c:v>
                </c:pt>
                <c:pt idx="1760">
                  <c:v>0.75193387</c:v>
                </c:pt>
                <c:pt idx="1761">
                  <c:v>0.75252569000000002</c:v>
                </c:pt>
                <c:pt idx="1762">
                  <c:v>0.75297296000000002</c:v>
                </c:pt>
                <c:pt idx="1763">
                  <c:v>0.75358908999999996</c:v>
                </c:pt>
                <c:pt idx="1764">
                  <c:v>0.75381069999999994</c:v>
                </c:pt>
                <c:pt idx="1765">
                  <c:v>0.75486189000000004</c:v>
                </c:pt>
                <c:pt idx="1766">
                  <c:v>0.75510412000000005</c:v>
                </c:pt>
                <c:pt idx="1767">
                  <c:v>0.75547189000000003</c:v>
                </c:pt>
                <c:pt idx="1768">
                  <c:v>0.75594318000000005</c:v>
                </c:pt>
                <c:pt idx="1769">
                  <c:v>0.75612210999999996</c:v>
                </c:pt>
                <c:pt idx="1770">
                  <c:v>0.75655472000000001</c:v>
                </c:pt>
                <c:pt idx="1771">
                  <c:v>0.75678109999999998</c:v>
                </c:pt>
                <c:pt idx="1772">
                  <c:v>0.75684583000000005</c:v>
                </c:pt>
                <c:pt idx="1773">
                  <c:v>0.75728476</c:v>
                </c:pt>
                <c:pt idx="1774">
                  <c:v>0.75779538999999996</c:v>
                </c:pt>
                <c:pt idx="1775">
                  <c:v>0.75816302999999996</c:v>
                </c:pt>
                <c:pt idx="1776">
                  <c:v>0.75920069000000001</c:v>
                </c:pt>
                <c:pt idx="1777">
                  <c:v>0.75971805999999997</c:v>
                </c:pt>
                <c:pt idx="1778">
                  <c:v>0.75985365999999999</c:v>
                </c:pt>
                <c:pt idx="1779">
                  <c:v>0.76092356000000005</c:v>
                </c:pt>
                <c:pt idx="1780">
                  <c:v>0.76104516</c:v>
                </c:pt>
                <c:pt idx="1781">
                  <c:v>0.76128333999999998</c:v>
                </c:pt>
                <c:pt idx="1782">
                  <c:v>0.76176012000000004</c:v>
                </c:pt>
                <c:pt idx="1783">
                  <c:v>0.76189709000000005</c:v>
                </c:pt>
                <c:pt idx="1784">
                  <c:v>0.76255614000000005</c:v>
                </c:pt>
                <c:pt idx="1785">
                  <c:v>0.76299064999999999</c:v>
                </c:pt>
                <c:pt idx="1786">
                  <c:v>0.76365011999999999</c:v>
                </c:pt>
                <c:pt idx="1787">
                  <c:v>0.76437473</c:v>
                </c:pt>
                <c:pt idx="1788">
                  <c:v>0.76499795999999998</c:v>
                </c:pt>
                <c:pt idx="1789">
                  <c:v>0.76500058000000004</c:v>
                </c:pt>
                <c:pt idx="1790">
                  <c:v>0.76542776999999995</c:v>
                </c:pt>
                <c:pt idx="1791">
                  <c:v>0.76576281000000002</c:v>
                </c:pt>
                <c:pt idx="1792">
                  <c:v>0.76645476000000001</c:v>
                </c:pt>
                <c:pt idx="1793">
                  <c:v>0.76667916999999997</c:v>
                </c:pt>
                <c:pt idx="1794">
                  <c:v>0.76785415000000001</c:v>
                </c:pt>
                <c:pt idx="1795">
                  <c:v>0.76795446999999994</c:v>
                </c:pt>
                <c:pt idx="1796">
                  <c:v>0.76844703999999997</c:v>
                </c:pt>
                <c:pt idx="1797">
                  <c:v>0.76888126000000001</c:v>
                </c:pt>
                <c:pt idx="1798">
                  <c:v>0.76904868999999998</c:v>
                </c:pt>
                <c:pt idx="1799">
                  <c:v>0.76964074000000005</c:v>
                </c:pt>
                <c:pt idx="1800">
                  <c:v>0.77029002000000002</c:v>
                </c:pt>
                <c:pt idx="1801">
                  <c:v>0.77073354000000005</c:v>
                </c:pt>
                <c:pt idx="1802">
                  <c:v>0.77082919999999999</c:v>
                </c:pt>
                <c:pt idx="1803">
                  <c:v>0.77129977999999999</c:v>
                </c:pt>
                <c:pt idx="1804">
                  <c:v>0.77197819999999995</c:v>
                </c:pt>
                <c:pt idx="1805">
                  <c:v>0.77260256000000005</c:v>
                </c:pt>
                <c:pt idx="1806">
                  <c:v>0.77316087</c:v>
                </c:pt>
                <c:pt idx="1807">
                  <c:v>0.77349531999999999</c:v>
                </c:pt>
                <c:pt idx="1808">
                  <c:v>0.77411448999999999</c:v>
                </c:pt>
                <c:pt idx="1809">
                  <c:v>0.77422409999999997</c:v>
                </c:pt>
                <c:pt idx="1810">
                  <c:v>0.77448916000000001</c:v>
                </c:pt>
                <c:pt idx="1811">
                  <c:v>0.77469127999999998</c:v>
                </c:pt>
                <c:pt idx="1812">
                  <c:v>0.77529424000000002</c:v>
                </c:pt>
                <c:pt idx="1813">
                  <c:v>0.77533202999999995</c:v>
                </c:pt>
                <c:pt idx="1814">
                  <c:v>0.77576434999999999</c:v>
                </c:pt>
                <c:pt idx="1815">
                  <c:v>0.77601903999999999</c:v>
                </c:pt>
                <c:pt idx="1816">
                  <c:v>0.77646660999999995</c:v>
                </c:pt>
                <c:pt idx="1817">
                  <c:v>0.77675939000000005</c:v>
                </c:pt>
                <c:pt idx="1818">
                  <c:v>0.77701085999999997</c:v>
                </c:pt>
                <c:pt idx="1819">
                  <c:v>0.77712959000000004</c:v>
                </c:pt>
                <c:pt idx="1820">
                  <c:v>0.77746510999999996</c:v>
                </c:pt>
                <c:pt idx="1821">
                  <c:v>0.77754038999999997</c:v>
                </c:pt>
                <c:pt idx="1822">
                  <c:v>0.77806741000000001</c:v>
                </c:pt>
                <c:pt idx="1823">
                  <c:v>0.77818953999999996</c:v>
                </c:pt>
                <c:pt idx="1824">
                  <c:v>0.77842473999999995</c:v>
                </c:pt>
                <c:pt idx="1825">
                  <c:v>0.77872198999999998</c:v>
                </c:pt>
                <c:pt idx="1826">
                  <c:v>0.77918136000000005</c:v>
                </c:pt>
                <c:pt idx="1827">
                  <c:v>0.77960974000000005</c:v>
                </c:pt>
                <c:pt idx="1828">
                  <c:v>0.78051232999999998</c:v>
                </c:pt>
                <c:pt idx="1829">
                  <c:v>0.78098672999999996</c:v>
                </c:pt>
                <c:pt idx="1830">
                  <c:v>0.78138620000000003</c:v>
                </c:pt>
                <c:pt idx="1831">
                  <c:v>0.78189796</c:v>
                </c:pt>
                <c:pt idx="1832">
                  <c:v>0.78296416999999996</c:v>
                </c:pt>
                <c:pt idx="1833">
                  <c:v>0.78332829000000004</c:v>
                </c:pt>
                <c:pt idx="1834">
                  <c:v>0.78377134000000004</c:v>
                </c:pt>
                <c:pt idx="1835">
                  <c:v>0.78410661000000004</c:v>
                </c:pt>
                <c:pt idx="1836">
                  <c:v>0.78419130999999997</c:v>
                </c:pt>
                <c:pt idx="1837">
                  <c:v>0.78471678</c:v>
                </c:pt>
                <c:pt idx="1838">
                  <c:v>0.78575121999999997</c:v>
                </c:pt>
                <c:pt idx="1839">
                  <c:v>0.78623544999999995</c:v>
                </c:pt>
                <c:pt idx="1840">
                  <c:v>0.78642844999999995</c:v>
                </c:pt>
                <c:pt idx="1841">
                  <c:v>0.78735113000000001</c:v>
                </c:pt>
                <c:pt idx="1842">
                  <c:v>0.78768026999999996</c:v>
                </c:pt>
                <c:pt idx="1843">
                  <c:v>0.78824514000000001</c:v>
                </c:pt>
                <c:pt idx="1844">
                  <c:v>0.78911662000000005</c:v>
                </c:pt>
                <c:pt idx="1845">
                  <c:v>0.78975910000000005</c:v>
                </c:pt>
                <c:pt idx="1846">
                  <c:v>0.79003787000000003</c:v>
                </c:pt>
                <c:pt idx="1847">
                  <c:v>0.79035091000000002</c:v>
                </c:pt>
                <c:pt idx="1848">
                  <c:v>0.79059869000000005</c:v>
                </c:pt>
                <c:pt idx="1849">
                  <c:v>0.79093230000000003</c:v>
                </c:pt>
                <c:pt idx="1850">
                  <c:v>0.79125385999999998</c:v>
                </c:pt>
                <c:pt idx="1851">
                  <c:v>0.79232013000000001</c:v>
                </c:pt>
                <c:pt idx="1852">
                  <c:v>0.79284429999999995</c:v>
                </c:pt>
                <c:pt idx="1853">
                  <c:v>0.79343659</c:v>
                </c:pt>
                <c:pt idx="1854">
                  <c:v>0.79379873999999995</c:v>
                </c:pt>
                <c:pt idx="1855">
                  <c:v>0.79400526999999999</c:v>
                </c:pt>
                <c:pt idx="1856">
                  <c:v>0.79431861999999998</c:v>
                </c:pt>
                <c:pt idx="1857">
                  <c:v>0.79503959000000002</c:v>
                </c:pt>
                <c:pt idx="1858">
                  <c:v>0.79576301999999999</c:v>
                </c:pt>
                <c:pt idx="1859">
                  <c:v>0.79593325000000004</c:v>
                </c:pt>
                <c:pt idx="1860">
                  <c:v>0.79626726999999997</c:v>
                </c:pt>
                <c:pt idx="1861">
                  <c:v>0.79649365000000005</c:v>
                </c:pt>
                <c:pt idx="1862">
                  <c:v>0.79677682999999999</c:v>
                </c:pt>
                <c:pt idx="1863">
                  <c:v>0.79757524000000002</c:v>
                </c:pt>
                <c:pt idx="1864">
                  <c:v>0.79797386999999997</c:v>
                </c:pt>
                <c:pt idx="1865">
                  <c:v>0.79924881000000003</c:v>
                </c:pt>
                <c:pt idx="1866">
                  <c:v>0.79994719999999997</c:v>
                </c:pt>
                <c:pt idx="1867">
                  <c:v>0.80065536000000004</c:v>
                </c:pt>
                <c:pt idx="1868">
                  <c:v>0.80130886999999995</c:v>
                </c:pt>
                <c:pt idx="1869">
                  <c:v>0.80146640999999996</c:v>
                </c:pt>
                <c:pt idx="1870">
                  <c:v>0.80177419999999999</c:v>
                </c:pt>
                <c:pt idx="1871">
                  <c:v>0.80205833999999998</c:v>
                </c:pt>
                <c:pt idx="1872">
                  <c:v>0.80253184</c:v>
                </c:pt>
                <c:pt idx="1873">
                  <c:v>0.80269140000000005</c:v>
                </c:pt>
                <c:pt idx="1874">
                  <c:v>0.80300510000000003</c:v>
                </c:pt>
                <c:pt idx="1875">
                  <c:v>0.80353706999999996</c:v>
                </c:pt>
                <c:pt idx="1876">
                  <c:v>0.80383568999999999</c:v>
                </c:pt>
                <c:pt idx="1877">
                  <c:v>0.80401473999999995</c:v>
                </c:pt>
                <c:pt idx="1878">
                  <c:v>0.80440056000000004</c:v>
                </c:pt>
                <c:pt idx="1879">
                  <c:v>0.80512284999999995</c:v>
                </c:pt>
                <c:pt idx="1880">
                  <c:v>0.80542541000000001</c:v>
                </c:pt>
                <c:pt idx="1881">
                  <c:v>0.80556439999999996</c:v>
                </c:pt>
                <c:pt idx="1882">
                  <c:v>0.80597556000000004</c:v>
                </c:pt>
                <c:pt idx="1883">
                  <c:v>0.80620080000000005</c:v>
                </c:pt>
                <c:pt idx="1884">
                  <c:v>0.80627996000000002</c:v>
                </c:pt>
                <c:pt idx="1885">
                  <c:v>0.80642128000000002</c:v>
                </c:pt>
                <c:pt idx="1886">
                  <c:v>0.80683987999999995</c:v>
                </c:pt>
                <c:pt idx="1887">
                  <c:v>0.80699664000000004</c:v>
                </c:pt>
                <c:pt idx="1888">
                  <c:v>0.80714637</c:v>
                </c:pt>
                <c:pt idx="1889">
                  <c:v>0.80750686000000005</c:v>
                </c:pt>
                <c:pt idx="1890">
                  <c:v>0.80762577000000002</c:v>
                </c:pt>
                <c:pt idx="1891">
                  <c:v>0.80790538000000001</c:v>
                </c:pt>
                <c:pt idx="1892">
                  <c:v>0.80809808000000005</c:v>
                </c:pt>
                <c:pt idx="1893">
                  <c:v>0.80867606000000003</c:v>
                </c:pt>
                <c:pt idx="1894">
                  <c:v>0.80918663999999996</c:v>
                </c:pt>
                <c:pt idx="1895">
                  <c:v>0.80963784000000005</c:v>
                </c:pt>
                <c:pt idx="1896">
                  <c:v>0.81014430999999998</c:v>
                </c:pt>
                <c:pt idx="1897">
                  <c:v>0.81032556</c:v>
                </c:pt>
                <c:pt idx="1898">
                  <c:v>0.81084502000000003</c:v>
                </c:pt>
                <c:pt idx="1899">
                  <c:v>0.81092143000000005</c:v>
                </c:pt>
                <c:pt idx="1900">
                  <c:v>0.81100601000000005</c:v>
                </c:pt>
                <c:pt idx="1901">
                  <c:v>0.81135798000000003</c:v>
                </c:pt>
                <c:pt idx="1902">
                  <c:v>0.81204193999999996</c:v>
                </c:pt>
                <c:pt idx="1903">
                  <c:v>0.81217313000000002</c:v>
                </c:pt>
                <c:pt idx="1904">
                  <c:v>0.81266444999999998</c:v>
                </c:pt>
                <c:pt idx="1905">
                  <c:v>0.81315862999999999</c:v>
                </c:pt>
                <c:pt idx="1906">
                  <c:v>0.81357919999999995</c:v>
                </c:pt>
                <c:pt idx="1907">
                  <c:v>0.81438469999999996</c:v>
                </c:pt>
                <c:pt idx="1908">
                  <c:v>0.81451541000000005</c:v>
                </c:pt>
                <c:pt idx="1909">
                  <c:v>0.81567091000000003</c:v>
                </c:pt>
                <c:pt idx="1910">
                  <c:v>0.81642901999999995</c:v>
                </c:pt>
                <c:pt idx="1911">
                  <c:v>0.81724960000000002</c:v>
                </c:pt>
                <c:pt idx="1912">
                  <c:v>0.81763344999999998</c:v>
                </c:pt>
                <c:pt idx="1913">
                  <c:v>0.81796526999999997</c:v>
                </c:pt>
                <c:pt idx="1914">
                  <c:v>0.81887202999999997</c:v>
                </c:pt>
                <c:pt idx="1915">
                  <c:v>0.81927287999999998</c:v>
                </c:pt>
                <c:pt idx="1916">
                  <c:v>0.81954908000000004</c:v>
                </c:pt>
                <c:pt idx="1917">
                  <c:v>0.82013946999999998</c:v>
                </c:pt>
                <c:pt idx="1918">
                  <c:v>0.82020777</c:v>
                </c:pt>
                <c:pt idx="1919">
                  <c:v>0.82049108000000004</c:v>
                </c:pt>
                <c:pt idx="1920">
                  <c:v>0.82095498</c:v>
                </c:pt>
                <c:pt idx="1921">
                  <c:v>0.82162051999999997</c:v>
                </c:pt>
                <c:pt idx="1922">
                  <c:v>0.82297838000000001</c:v>
                </c:pt>
                <c:pt idx="1923">
                  <c:v>0.82315057999999997</c:v>
                </c:pt>
                <c:pt idx="1924">
                  <c:v>0.82385266000000001</c:v>
                </c:pt>
                <c:pt idx="1925">
                  <c:v>0.82404476000000004</c:v>
                </c:pt>
                <c:pt idx="1926">
                  <c:v>0.82437289000000002</c:v>
                </c:pt>
                <c:pt idx="1927">
                  <c:v>0.82460535000000001</c:v>
                </c:pt>
                <c:pt idx="1928">
                  <c:v>0.82473397000000004</c:v>
                </c:pt>
                <c:pt idx="1929">
                  <c:v>0.82530689000000002</c:v>
                </c:pt>
                <c:pt idx="1930">
                  <c:v>0.82545131000000005</c:v>
                </c:pt>
                <c:pt idx="1931">
                  <c:v>0.82583194999999998</c:v>
                </c:pt>
                <c:pt idx="1932">
                  <c:v>0.82591724</c:v>
                </c:pt>
                <c:pt idx="1933">
                  <c:v>0.82602107999999996</c:v>
                </c:pt>
                <c:pt idx="1934">
                  <c:v>0.82691079000000001</c:v>
                </c:pt>
                <c:pt idx="1935">
                  <c:v>0.82745975000000005</c:v>
                </c:pt>
                <c:pt idx="1936">
                  <c:v>0.82807766999999999</c:v>
                </c:pt>
                <c:pt idx="1937">
                  <c:v>0.82855833000000001</c:v>
                </c:pt>
                <c:pt idx="1938">
                  <c:v>0.82888477999999999</c:v>
                </c:pt>
                <c:pt idx="1939">
                  <c:v>0.82905715999999996</c:v>
                </c:pt>
                <c:pt idx="1940">
                  <c:v>0.82936889000000003</c:v>
                </c:pt>
                <c:pt idx="1941">
                  <c:v>0.82954751999999998</c:v>
                </c:pt>
                <c:pt idx="1942">
                  <c:v>0.82978624000000001</c:v>
                </c:pt>
                <c:pt idx="1943">
                  <c:v>0.83052026999999995</c:v>
                </c:pt>
                <c:pt idx="1944">
                  <c:v>0.83066141999999998</c:v>
                </c:pt>
                <c:pt idx="1945">
                  <c:v>0.83116250999999997</c:v>
                </c:pt>
                <c:pt idx="1946">
                  <c:v>0.83178430999999997</c:v>
                </c:pt>
                <c:pt idx="1947">
                  <c:v>0.83226699000000004</c:v>
                </c:pt>
                <c:pt idx="1948">
                  <c:v>0.83237629999999996</c:v>
                </c:pt>
                <c:pt idx="1949">
                  <c:v>0.83285743000000001</c:v>
                </c:pt>
                <c:pt idx="1950">
                  <c:v>0.83285772999999996</c:v>
                </c:pt>
                <c:pt idx="1951">
                  <c:v>0.83339982999999995</c:v>
                </c:pt>
                <c:pt idx="1952">
                  <c:v>0.83356558999999997</c:v>
                </c:pt>
                <c:pt idx="1953">
                  <c:v>0.83472656999999995</c:v>
                </c:pt>
                <c:pt idx="1954">
                  <c:v>0.83490496999999997</c:v>
                </c:pt>
                <c:pt idx="1955">
                  <c:v>0.83539271000000004</c:v>
                </c:pt>
                <c:pt idx="1956">
                  <c:v>0.83611422999999996</c:v>
                </c:pt>
                <c:pt idx="1957">
                  <c:v>0.83661067</c:v>
                </c:pt>
                <c:pt idx="1958">
                  <c:v>0.83700012999999995</c:v>
                </c:pt>
                <c:pt idx="1959">
                  <c:v>0.83727837000000005</c:v>
                </c:pt>
                <c:pt idx="1960">
                  <c:v>0.83843374000000004</c:v>
                </c:pt>
                <c:pt idx="1961">
                  <c:v>0.83906221000000003</c:v>
                </c:pt>
                <c:pt idx="1962">
                  <c:v>0.83942819000000002</c:v>
                </c:pt>
                <c:pt idx="1963">
                  <c:v>0.83981751999999998</c:v>
                </c:pt>
                <c:pt idx="1964">
                  <c:v>0.84050011999999996</c:v>
                </c:pt>
                <c:pt idx="1965">
                  <c:v>0.84163231000000005</c:v>
                </c:pt>
                <c:pt idx="1966">
                  <c:v>0.84177232000000002</c:v>
                </c:pt>
                <c:pt idx="1967">
                  <c:v>0.84194511000000005</c:v>
                </c:pt>
                <c:pt idx="1968">
                  <c:v>0.84231007000000002</c:v>
                </c:pt>
                <c:pt idx="1969">
                  <c:v>0.84259039000000002</c:v>
                </c:pt>
                <c:pt idx="1970">
                  <c:v>0.84281373000000004</c:v>
                </c:pt>
                <c:pt idx="1971">
                  <c:v>0.84300034999999995</c:v>
                </c:pt>
                <c:pt idx="1972">
                  <c:v>0.84312509999999996</c:v>
                </c:pt>
                <c:pt idx="1973">
                  <c:v>0.84366684999999997</c:v>
                </c:pt>
                <c:pt idx="1974">
                  <c:v>0.84391737</c:v>
                </c:pt>
                <c:pt idx="1975">
                  <c:v>0.84400481000000005</c:v>
                </c:pt>
                <c:pt idx="1976">
                  <c:v>0.84424222000000004</c:v>
                </c:pt>
                <c:pt idx="1977">
                  <c:v>0.84453475</c:v>
                </c:pt>
                <c:pt idx="1978">
                  <c:v>0.84483998999999999</c:v>
                </c:pt>
                <c:pt idx="1979">
                  <c:v>0.84509248000000003</c:v>
                </c:pt>
                <c:pt idx="1980">
                  <c:v>0.84522390000000003</c:v>
                </c:pt>
                <c:pt idx="1981">
                  <c:v>0.84565400999999996</c:v>
                </c:pt>
                <c:pt idx="1982">
                  <c:v>0.84606546000000005</c:v>
                </c:pt>
                <c:pt idx="1983">
                  <c:v>0.84606652999999998</c:v>
                </c:pt>
                <c:pt idx="1984">
                  <c:v>0.84715247000000005</c:v>
                </c:pt>
                <c:pt idx="1985">
                  <c:v>0.84804564999999998</c:v>
                </c:pt>
                <c:pt idx="1986">
                  <c:v>0.84847802000000005</c:v>
                </c:pt>
                <c:pt idx="1987">
                  <c:v>0.84905445999999996</c:v>
                </c:pt>
                <c:pt idx="1988">
                  <c:v>0.84946345999999995</c:v>
                </c:pt>
                <c:pt idx="1989">
                  <c:v>0.84969616000000003</c:v>
                </c:pt>
                <c:pt idx="1990">
                  <c:v>0.84995078999999996</c:v>
                </c:pt>
                <c:pt idx="1991">
                  <c:v>0.85012865000000004</c:v>
                </c:pt>
                <c:pt idx="1992">
                  <c:v>0.85046118000000004</c:v>
                </c:pt>
                <c:pt idx="1993">
                  <c:v>0.85059625000000005</c:v>
                </c:pt>
                <c:pt idx="1994">
                  <c:v>0.85130614000000004</c:v>
                </c:pt>
                <c:pt idx="1995">
                  <c:v>0.85223472</c:v>
                </c:pt>
                <c:pt idx="1996">
                  <c:v>0.85279483</c:v>
                </c:pt>
                <c:pt idx="1997">
                  <c:v>0.85341184999999997</c:v>
                </c:pt>
                <c:pt idx="1998">
                  <c:v>0.85380655999999999</c:v>
                </c:pt>
                <c:pt idx="1999">
                  <c:v>0.85498004999999999</c:v>
                </c:pt>
                <c:pt idx="2000">
                  <c:v>0.85507202000000004</c:v>
                </c:pt>
                <c:pt idx="2001">
                  <c:v>0.85530496</c:v>
                </c:pt>
                <c:pt idx="2002">
                  <c:v>0.85592699000000005</c:v>
                </c:pt>
                <c:pt idx="2003">
                  <c:v>0.85622507000000003</c:v>
                </c:pt>
                <c:pt idx="2004">
                  <c:v>0.85666633000000003</c:v>
                </c:pt>
                <c:pt idx="2005">
                  <c:v>0.85709279999999999</c:v>
                </c:pt>
                <c:pt idx="2006">
                  <c:v>0.85722876000000003</c:v>
                </c:pt>
                <c:pt idx="2007">
                  <c:v>0.85767638999999996</c:v>
                </c:pt>
                <c:pt idx="2008">
                  <c:v>0.85809146999999997</c:v>
                </c:pt>
                <c:pt idx="2009">
                  <c:v>0.85863935999999996</c:v>
                </c:pt>
                <c:pt idx="2010">
                  <c:v>0.85874927000000001</c:v>
                </c:pt>
                <c:pt idx="2011">
                  <c:v>0.85930437000000004</c:v>
                </c:pt>
                <c:pt idx="2012">
                  <c:v>0.85971940000000002</c:v>
                </c:pt>
                <c:pt idx="2013">
                  <c:v>0.86079490000000003</c:v>
                </c:pt>
                <c:pt idx="2014">
                  <c:v>0.86112630000000001</c:v>
                </c:pt>
                <c:pt idx="2015">
                  <c:v>0.86150908000000004</c:v>
                </c:pt>
                <c:pt idx="2016">
                  <c:v>0.86170197000000004</c:v>
                </c:pt>
                <c:pt idx="2017">
                  <c:v>0.86220532999999999</c:v>
                </c:pt>
                <c:pt idx="2018">
                  <c:v>0.86282510000000001</c:v>
                </c:pt>
                <c:pt idx="2019">
                  <c:v>0.8634522</c:v>
                </c:pt>
                <c:pt idx="2020">
                  <c:v>0.86415774000000001</c:v>
                </c:pt>
                <c:pt idx="2021">
                  <c:v>0.86446047000000004</c:v>
                </c:pt>
                <c:pt idx="2022">
                  <c:v>0.86462092000000002</c:v>
                </c:pt>
                <c:pt idx="2023">
                  <c:v>0.86487203999999995</c:v>
                </c:pt>
                <c:pt idx="2024">
                  <c:v>0.86521201999999997</c:v>
                </c:pt>
                <c:pt idx="2025">
                  <c:v>0.86534792000000005</c:v>
                </c:pt>
                <c:pt idx="2026">
                  <c:v>0.86552863999999996</c:v>
                </c:pt>
                <c:pt idx="2027">
                  <c:v>0.86597389000000002</c:v>
                </c:pt>
                <c:pt idx="2028">
                  <c:v>0.86642534000000004</c:v>
                </c:pt>
                <c:pt idx="2029">
                  <c:v>0.86653954</c:v>
                </c:pt>
                <c:pt idx="2030">
                  <c:v>0.86696636999999999</c:v>
                </c:pt>
                <c:pt idx="2031">
                  <c:v>0.86743521999999995</c:v>
                </c:pt>
                <c:pt idx="2032">
                  <c:v>0.86793016999999995</c:v>
                </c:pt>
                <c:pt idx="2033">
                  <c:v>0.86843199000000004</c:v>
                </c:pt>
                <c:pt idx="2034">
                  <c:v>0.86898792000000002</c:v>
                </c:pt>
                <c:pt idx="2035">
                  <c:v>0.86926316999999997</c:v>
                </c:pt>
                <c:pt idx="2036">
                  <c:v>0.86962885000000001</c:v>
                </c:pt>
                <c:pt idx="2037">
                  <c:v>0.86990166000000002</c:v>
                </c:pt>
                <c:pt idx="2038">
                  <c:v>0.87010746999999999</c:v>
                </c:pt>
                <c:pt idx="2039">
                  <c:v>0.87061763000000003</c:v>
                </c:pt>
                <c:pt idx="2040">
                  <c:v>0.87087137000000003</c:v>
                </c:pt>
                <c:pt idx="2041">
                  <c:v>0.87122476000000004</c:v>
                </c:pt>
                <c:pt idx="2042">
                  <c:v>0.87161504999999995</c:v>
                </c:pt>
                <c:pt idx="2043">
                  <c:v>0.87246668000000005</c:v>
                </c:pt>
                <c:pt idx="2044">
                  <c:v>0.87277985000000002</c:v>
                </c:pt>
                <c:pt idx="2045">
                  <c:v>0.87328470000000002</c:v>
                </c:pt>
                <c:pt idx="2046">
                  <c:v>0.87354653999999998</c:v>
                </c:pt>
                <c:pt idx="2047">
                  <c:v>0.87379300999999998</c:v>
                </c:pt>
                <c:pt idx="2048">
                  <c:v>0.87431954999999995</c:v>
                </c:pt>
                <c:pt idx="2049">
                  <c:v>0.87446499</c:v>
                </c:pt>
                <c:pt idx="2050">
                  <c:v>0.87498509999999996</c:v>
                </c:pt>
                <c:pt idx="2051">
                  <c:v>0.87524855000000001</c:v>
                </c:pt>
                <c:pt idx="2052">
                  <c:v>0.87553990000000004</c:v>
                </c:pt>
                <c:pt idx="2053">
                  <c:v>0.87603050000000005</c:v>
                </c:pt>
                <c:pt idx="2054">
                  <c:v>0.87630867999999995</c:v>
                </c:pt>
                <c:pt idx="2055">
                  <c:v>0.87697535999999998</c:v>
                </c:pt>
                <c:pt idx="2056">
                  <c:v>0.87800222999999999</c:v>
                </c:pt>
                <c:pt idx="2057">
                  <c:v>0.87860930000000004</c:v>
                </c:pt>
                <c:pt idx="2058">
                  <c:v>0.87897890999999995</c:v>
                </c:pt>
                <c:pt idx="2059">
                  <c:v>0.87937169999999998</c:v>
                </c:pt>
                <c:pt idx="2060">
                  <c:v>0.87952982999999996</c:v>
                </c:pt>
                <c:pt idx="2061">
                  <c:v>0.87971829999999995</c:v>
                </c:pt>
                <c:pt idx="2062">
                  <c:v>0.87988520000000003</c:v>
                </c:pt>
                <c:pt idx="2063">
                  <c:v>0.88015180999999998</c:v>
                </c:pt>
                <c:pt idx="2064">
                  <c:v>0.88050139000000005</c:v>
                </c:pt>
                <c:pt idx="2065">
                  <c:v>0.88165866999999998</c:v>
                </c:pt>
                <c:pt idx="2066">
                  <c:v>0.88214344</c:v>
                </c:pt>
                <c:pt idx="2067">
                  <c:v>0.88235617</c:v>
                </c:pt>
                <c:pt idx="2068">
                  <c:v>0.88272870000000003</c:v>
                </c:pt>
                <c:pt idx="2069">
                  <c:v>0.88329511999999999</c:v>
                </c:pt>
                <c:pt idx="2070">
                  <c:v>0.88373911000000005</c:v>
                </c:pt>
                <c:pt idx="2071">
                  <c:v>0.8840943</c:v>
                </c:pt>
                <c:pt idx="2072">
                  <c:v>0.88494974000000004</c:v>
                </c:pt>
                <c:pt idx="2073">
                  <c:v>0.88523905999999997</c:v>
                </c:pt>
                <c:pt idx="2074">
                  <c:v>0.88583237000000004</c:v>
                </c:pt>
                <c:pt idx="2075">
                  <c:v>0.88659321999999996</c:v>
                </c:pt>
                <c:pt idx="2076">
                  <c:v>0.88675755000000001</c:v>
                </c:pt>
                <c:pt idx="2077">
                  <c:v>0.88720213999999997</c:v>
                </c:pt>
                <c:pt idx="2078">
                  <c:v>0.88752544</c:v>
                </c:pt>
                <c:pt idx="2079">
                  <c:v>0.88766754000000003</c:v>
                </c:pt>
                <c:pt idx="2080">
                  <c:v>0.88794326999999995</c:v>
                </c:pt>
                <c:pt idx="2081">
                  <c:v>0.88863318999999996</c:v>
                </c:pt>
                <c:pt idx="2082">
                  <c:v>0.88903219</c:v>
                </c:pt>
                <c:pt idx="2083">
                  <c:v>0.88929272000000004</c:v>
                </c:pt>
                <c:pt idx="2084">
                  <c:v>0.88959133999999995</c:v>
                </c:pt>
                <c:pt idx="2085">
                  <c:v>0.88994645999999999</c:v>
                </c:pt>
                <c:pt idx="2086">
                  <c:v>0.89064061999999999</c:v>
                </c:pt>
                <c:pt idx="2087">
                  <c:v>0.89082134000000002</c:v>
                </c:pt>
                <c:pt idx="2088">
                  <c:v>0.89105833000000001</c:v>
                </c:pt>
                <c:pt idx="2089">
                  <c:v>0.89146720999999995</c:v>
                </c:pt>
                <c:pt idx="2090">
                  <c:v>0.89190733</c:v>
                </c:pt>
                <c:pt idx="2091">
                  <c:v>0.89316397999999997</c:v>
                </c:pt>
                <c:pt idx="2092">
                  <c:v>0.89356619000000004</c:v>
                </c:pt>
                <c:pt idx="2093">
                  <c:v>0.89379865000000003</c:v>
                </c:pt>
                <c:pt idx="2094">
                  <c:v>0.89475727000000005</c:v>
                </c:pt>
                <c:pt idx="2095">
                  <c:v>0.89495069000000005</c:v>
                </c:pt>
                <c:pt idx="2096">
                  <c:v>0.89580369000000004</c:v>
                </c:pt>
                <c:pt idx="2097">
                  <c:v>0.89614987000000002</c:v>
                </c:pt>
                <c:pt idx="2098">
                  <c:v>0.89630072999999999</c:v>
                </c:pt>
                <c:pt idx="2099">
                  <c:v>0.89698327</c:v>
                </c:pt>
                <c:pt idx="2100">
                  <c:v>0.89722060999999997</c:v>
                </c:pt>
                <c:pt idx="2101">
                  <c:v>0.89729833999999997</c:v>
                </c:pt>
                <c:pt idx="2102">
                  <c:v>0.89772403000000001</c:v>
                </c:pt>
                <c:pt idx="2103">
                  <c:v>0.89824426000000002</c:v>
                </c:pt>
                <c:pt idx="2104">
                  <c:v>0.89836055000000004</c:v>
                </c:pt>
                <c:pt idx="2105">
                  <c:v>0.89885371999999997</c:v>
                </c:pt>
                <c:pt idx="2106">
                  <c:v>0.89922738000000002</c:v>
                </c:pt>
                <c:pt idx="2107">
                  <c:v>0.89987486999999999</c:v>
                </c:pt>
                <c:pt idx="2108">
                  <c:v>0.90033472000000003</c:v>
                </c:pt>
                <c:pt idx="2109">
                  <c:v>0.90053612000000005</c:v>
                </c:pt>
                <c:pt idx="2110">
                  <c:v>0.90148687000000005</c:v>
                </c:pt>
                <c:pt idx="2111">
                  <c:v>0.90166926000000003</c:v>
                </c:pt>
                <c:pt idx="2112">
                  <c:v>0.90191030999999999</c:v>
                </c:pt>
                <c:pt idx="2113">
                  <c:v>0.90201628</c:v>
                </c:pt>
                <c:pt idx="2114">
                  <c:v>0.90231037000000003</c:v>
                </c:pt>
                <c:pt idx="2115">
                  <c:v>0.90264772999999998</c:v>
                </c:pt>
                <c:pt idx="2116">
                  <c:v>0.90264809000000001</c:v>
                </c:pt>
                <c:pt idx="2117">
                  <c:v>0.90287244</c:v>
                </c:pt>
                <c:pt idx="2118">
                  <c:v>0.90305447999999999</c:v>
                </c:pt>
                <c:pt idx="2119">
                  <c:v>0.90370238000000003</c:v>
                </c:pt>
                <c:pt idx="2120">
                  <c:v>0.90461659000000005</c:v>
                </c:pt>
                <c:pt idx="2121">
                  <c:v>0.90495866999999997</c:v>
                </c:pt>
                <c:pt idx="2122">
                  <c:v>0.90512775999999995</c:v>
                </c:pt>
                <c:pt idx="2123">
                  <c:v>0.90583992000000002</c:v>
                </c:pt>
                <c:pt idx="2124">
                  <c:v>0.90616470999999998</c:v>
                </c:pt>
                <c:pt idx="2125">
                  <c:v>0.90648304999999996</c:v>
                </c:pt>
                <c:pt idx="2126">
                  <c:v>0.90734552999999996</c:v>
                </c:pt>
                <c:pt idx="2127">
                  <c:v>0.90836620000000001</c:v>
                </c:pt>
                <c:pt idx="2128">
                  <c:v>0.90880364000000002</c:v>
                </c:pt>
                <c:pt idx="2129">
                  <c:v>0.90941912000000003</c:v>
                </c:pt>
                <c:pt idx="2130">
                  <c:v>0.90955240000000004</c:v>
                </c:pt>
                <c:pt idx="2131">
                  <c:v>0.90966146999999997</c:v>
                </c:pt>
                <c:pt idx="2132">
                  <c:v>0.91026293999999996</c:v>
                </c:pt>
                <c:pt idx="2133">
                  <c:v>0.91041868999999997</c:v>
                </c:pt>
                <c:pt idx="2134">
                  <c:v>0.91075718000000006</c:v>
                </c:pt>
                <c:pt idx="2135">
                  <c:v>0.91079938000000005</c:v>
                </c:pt>
                <c:pt idx="2136">
                  <c:v>0.91177498999999995</c:v>
                </c:pt>
                <c:pt idx="2137">
                  <c:v>0.91270792000000001</c:v>
                </c:pt>
                <c:pt idx="2138">
                  <c:v>0.91345542999999996</c:v>
                </c:pt>
                <c:pt idx="2139">
                  <c:v>0.91354603000000001</c:v>
                </c:pt>
                <c:pt idx="2140">
                  <c:v>0.91369867000000005</c:v>
                </c:pt>
                <c:pt idx="2141">
                  <c:v>0.91384542000000002</c:v>
                </c:pt>
                <c:pt idx="2142">
                  <c:v>0.91408305999999995</c:v>
                </c:pt>
                <c:pt idx="2143">
                  <c:v>0.91424638000000003</c:v>
                </c:pt>
                <c:pt idx="2144">
                  <c:v>0.91451870999999996</c:v>
                </c:pt>
                <c:pt idx="2145">
                  <c:v>0.91471970000000002</c:v>
                </c:pt>
                <c:pt idx="2146">
                  <c:v>0.91484535</c:v>
                </c:pt>
                <c:pt idx="2147">
                  <c:v>0.91539334999999999</c:v>
                </c:pt>
                <c:pt idx="2148">
                  <c:v>0.91604786999999999</c:v>
                </c:pt>
                <c:pt idx="2149">
                  <c:v>0.91666966999999999</c:v>
                </c:pt>
                <c:pt idx="2150">
                  <c:v>0.91745889000000003</c:v>
                </c:pt>
                <c:pt idx="2151">
                  <c:v>0.91812086000000004</c:v>
                </c:pt>
                <c:pt idx="2152">
                  <c:v>0.91833149999999997</c:v>
                </c:pt>
                <c:pt idx="2153">
                  <c:v>0.91875576999999997</c:v>
                </c:pt>
                <c:pt idx="2154">
                  <c:v>0.91901374000000002</c:v>
                </c:pt>
                <c:pt idx="2155">
                  <c:v>0.91934872000000001</c:v>
                </c:pt>
                <c:pt idx="2156">
                  <c:v>0.91962993000000004</c:v>
                </c:pt>
                <c:pt idx="2157">
                  <c:v>0.92015844999999996</c:v>
                </c:pt>
                <c:pt idx="2158">
                  <c:v>0.92045438000000002</c:v>
                </c:pt>
                <c:pt idx="2159">
                  <c:v>0.92085379000000001</c:v>
                </c:pt>
                <c:pt idx="2160">
                  <c:v>0.92160112000000005</c:v>
                </c:pt>
                <c:pt idx="2161">
                  <c:v>0.92242162999999999</c:v>
                </c:pt>
                <c:pt idx="2162">
                  <c:v>0.92299419999999999</c:v>
                </c:pt>
                <c:pt idx="2163">
                  <c:v>0.92370074999999996</c:v>
                </c:pt>
                <c:pt idx="2164">
                  <c:v>0.92382896000000003</c:v>
                </c:pt>
                <c:pt idx="2165">
                  <c:v>0.92438412000000003</c:v>
                </c:pt>
                <c:pt idx="2166">
                  <c:v>0.92500263000000005</c:v>
                </c:pt>
                <c:pt idx="2167">
                  <c:v>0.92567235000000003</c:v>
                </c:pt>
                <c:pt idx="2168">
                  <c:v>0.92611938999999999</c:v>
                </c:pt>
                <c:pt idx="2169">
                  <c:v>0.92658894999999997</c:v>
                </c:pt>
                <c:pt idx="2170">
                  <c:v>0.92677366999999999</c:v>
                </c:pt>
                <c:pt idx="2171">
                  <c:v>0.92717260000000001</c:v>
                </c:pt>
                <c:pt idx="2172">
                  <c:v>0.92733633999999998</c:v>
                </c:pt>
                <c:pt idx="2173">
                  <c:v>0.92759502000000005</c:v>
                </c:pt>
                <c:pt idx="2174">
                  <c:v>0.92779862999999996</c:v>
                </c:pt>
                <c:pt idx="2175">
                  <c:v>0.92827486999999997</c:v>
                </c:pt>
                <c:pt idx="2176">
                  <c:v>0.92869818000000004</c:v>
                </c:pt>
                <c:pt idx="2177">
                  <c:v>0.92882668999999995</c:v>
                </c:pt>
                <c:pt idx="2178">
                  <c:v>0.92920005000000006</c:v>
                </c:pt>
                <c:pt idx="2179">
                  <c:v>0.92959839</c:v>
                </c:pt>
                <c:pt idx="2180">
                  <c:v>0.92994659999999996</c:v>
                </c:pt>
                <c:pt idx="2181">
                  <c:v>0.93000621000000006</c:v>
                </c:pt>
                <c:pt idx="2182">
                  <c:v>0.93008822000000002</c:v>
                </c:pt>
                <c:pt idx="2183">
                  <c:v>0.93080145000000003</c:v>
                </c:pt>
                <c:pt idx="2184">
                  <c:v>0.93179219999999996</c:v>
                </c:pt>
                <c:pt idx="2185">
                  <c:v>0.93232274000000004</c:v>
                </c:pt>
                <c:pt idx="2186">
                  <c:v>0.93271238000000001</c:v>
                </c:pt>
                <c:pt idx="2187">
                  <c:v>0.93343860000000001</c:v>
                </c:pt>
                <c:pt idx="2188">
                  <c:v>0.93376011000000003</c:v>
                </c:pt>
                <c:pt idx="2189">
                  <c:v>0.93427890999999996</c:v>
                </c:pt>
                <c:pt idx="2190">
                  <c:v>0.93457133000000003</c:v>
                </c:pt>
                <c:pt idx="2191">
                  <c:v>0.93500662000000001</c:v>
                </c:pt>
                <c:pt idx="2192">
                  <c:v>0.93511736000000001</c:v>
                </c:pt>
                <c:pt idx="2193">
                  <c:v>0.93526894000000005</c:v>
                </c:pt>
                <c:pt idx="2194">
                  <c:v>0.93548964999999995</c:v>
                </c:pt>
                <c:pt idx="2195">
                  <c:v>0.93564636000000001</c:v>
                </c:pt>
                <c:pt idx="2196">
                  <c:v>0.93704092999999999</c:v>
                </c:pt>
                <c:pt idx="2197">
                  <c:v>0.93719642999999997</c:v>
                </c:pt>
                <c:pt idx="2198">
                  <c:v>0.93789822</c:v>
                </c:pt>
                <c:pt idx="2199">
                  <c:v>0.93869424000000001</c:v>
                </c:pt>
                <c:pt idx="2200">
                  <c:v>0.93909173999999995</c:v>
                </c:pt>
                <c:pt idx="2201">
                  <c:v>0.93965584000000002</c:v>
                </c:pt>
                <c:pt idx="2202">
                  <c:v>0.94034563999999998</c:v>
                </c:pt>
                <c:pt idx="2203">
                  <c:v>0.94080715999999998</c:v>
                </c:pt>
                <c:pt idx="2204">
                  <c:v>0.94115806000000002</c:v>
                </c:pt>
                <c:pt idx="2205">
                  <c:v>0.94145696999999995</c:v>
                </c:pt>
                <c:pt idx="2206">
                  <c:v>0.94183939999999999</c:v>
                </c:pt>
                <c:pt idx="2207">
                  <c:v>0.94202470999999999</c:v>
                </c:pt>
                <c:pt idx="2208">
                  <c:v>0.94233608000000002</c:v>
                </c:pt>
                <c:pt idx="2209">
                  <c:v>0.94264919000000003</c:v>
                </c:pt>
                <c:pt idx="2210">
                  <c:v>0.94345659000000004</c:v>
                </c:pt>
                <c:pt idx="2211">
                  <c:v>0.94366276000000004</c:v>
                </c:pt>
                <c:pt idx="2212">
                  <c:v>0.94397449</c:v>
                </c:pt>
                <c:pt idx="2213">
                  <c:v>0.94426518999999998</c:v>
                </c:pt>
                <c:pt idx="2214">
                  <c:v>0.94484316999999995</c:v>
                </c:pt>
                <c:pt idx="2215">
                  <c:v>0.94537932000000002</c:v>
                </c:pt>
                <c:pt idx="2216">
                  <c:v>0.9455865</c:v>
                </c:pt>
                <c:pt idx="2217">
                  <c:v>0.94572294000000001</c:v>
                </c:pt>
                <c:pt idx="2218">
                  <c:v>0.94611924999999997</c:v>
                </c:pt>
                <c:pt idx="2219">
                  <c:v>0.94640338000000002</c:v>
                </c:pt>
                <c:pt idx="2220">
                  <c:v>0.94701975999999999</c:v>
                </c:pt>
                <c:pt idx="2221">
                  <c:v>0.94768333000000005</c:v>
                </c:pt>
                <c:pt idx="2222">
                  <c:v>0.94805592000000005</c:v>
                </c:pt>
                <c:pt idx="2223">
                  <c:v>0.94892991000000004</c:v>
                </c:pt>
                <c:pt idx="2224">
                  <c:v>0.94924414000000001</c:v>
                </c:pt>
                <c:pt idx="2225">
                  <c:v>0.95004392000000004</c:v>
                </c:pt>
                <c:pt idx="2226">
                  <c:v>0.95030760999999997</c:v>
                </c:pt>
                <c:pt idx="2227">
                  <c:v>0.95063955</c:v>
                </c:pt>
                <c:pt idx="2228">
                  <c:v>0.95131701000000002</c:v>
                </c:pt>
                <c:pt idx="2229">
                  <c:v>0.95168143999999999</c:v>
                </c:pt>
                <c:pt idx="2230">
                  <c:v>0.95207626000000001</c:v>
                </c:pt>
                <c:pt idx="2231">
                  <c:v>0.95293987000000002</c:v>
                </c:pt>
                <c:pt idx="2232">
                  <c:v>0.95311939999999995</c:v>
                </c:pt>
                <c:pt idx="2233">
                  <c:v>0.95393002000000005</c:v>
                </c:pt>
                <c:pt idx="2234">
                  <c:v>0.95413941000000002</c:v>
                </c:pt>
                <c:pt idx="2235">
                  <c:v>0.95430267000000002</c:v>
                </c:pt>
                <c:pt idx="2236">
                  <c:v>0.95481503000000001</c:v>
                </c:pt>
                <c:pt idx="2237">
                  <c:v>0.95525181000000003</c:v>
                </c:pt>
                <c:pt idx="2238">
                  <c:v>0.95565241999999995</c:v>
                </c:pt>
                <c:pt idx="2239">
                  <c:v>0.95608347999999999</c:v>
                </c:pt>
                <c:pt idx="2240">
                  <c:v>0.95649278000000004</c:v>
                </c:pt>
                <c:pt idx="2241">
                  <c:v>0.95709615999999997</c:v>
                </c:pt>
                <c:pt idx="2242">
                  <c:v>0.95738160999999999</c:v>
                </c:pt>
                <c:pt idx="2243">
                  <c:v>0.95751940999999996</c:v>
                </c:pt>
                <c:pt idx="2244">
                  <c:v>0.95776981000000005</c:v>
                </c:pt>
                <c:pt idx="2245">
                  <c:v>0.95818228000000005</c:v>
                </c:pt>
                <c:pt idx="2246">
                  <c:v>0.95827662999999996</c:v>
                </c:pt>
                <c:pt idx="2247">
                  <c:v>0.95862442000000003</c:v>
                </c:pt>
                <c:pt idx="2248">
                  <c:v>0.95869839000000001</c:v>
                </c:pt>
                <c:pt idx="2249">
                  <c:v>0.95960855</c:v>
                </c:pt>
                <c:pt idx="2250">
                  <c:v>0.95971530999999999</c:v>
                </c:pt>
                <c:pt idx="2251">
                  <c:v>0.96011442000000002</c:v>
                </c:pt>
                <c:pt idx="2252">
                  <c:v>0.96041882000000001</c:v>
                </c:pt>
                <c:pt idx="2253">
                  <c:v>0.96090615000000001</c:v>
                </c:pt>
                <c:pt idx="2254">
                  <c:v>0.96125108000000004</c:v>
                </c:pt>
                <c:pt idx="2255">
                  <c:v>0.96165948999999995</c:v>
                </c:pt>
                <c:pt idx="2256">
                  <c:v>0.96176046000000004</c:v>
                </c:pt>
                <c:pt idx="2257">
                  <c:v>0.96245444000000002</c:v>
                </c:pt>
                <c:pt idx="2258">
                  <c:v>0.96261739999999996</c:v>
                </c:pt>
                <c:pt idx="2259">
                  <c:v>0.96326845999999999</c:v>
                </c:pt>
                <c:pt idx="2260">
                  <c:v>0.96363257999999996</c:v>
                </c:pt>
                <c:pt idx="2261">
                  <c:v>0.96390008999999999</c:v>
                </c:pt>
                <c:pt idx="2262">
                  <c:v>0.96470111999999997</c:v>
                </c:pt>
                <c:pt idx="2263">
                  <c:v>0.96564978000000001</c:v>
                </c:pt>
                <c:pt idx="2264">
                  <c:v>0.96573370999999997</c:v>
                </c:pt>
                <c:pt idx="2265">
                  <c:v>0.96587926000000002</c:v>
                </c:pt>
                <c:pt idx="2266">
                  <c:v>0.96594899999999995</c:v>
                </c:pt>
                <c:pt idx="2267">
                  <c:v>0.96764939999999999</c:v>
                </c:pt>
                <c:pt idx="2268">
                  <c:v>0.96806579999999998</c:v>
                </c:pt>
                <c:pt idx="2269">
                  <c:v>0.96853727000000001</c:v>
                </c:pt>
                <c:pt idx="2270">
                  <c:v>0.96928548999999997</c:v>
                </c:pt>
                <c:pt idx="2271">
                  <c:v>0.97016077999999994</c:v>
                </c:pt>
                <c:pt idx="2272">
                  <c:v>0.97029430000000005</c:v>
                </c:pt>
              </c:numCache>
            </c:numRef>
          </c:xVal>
          <c:yVal>
            <c:numRef>
              <c:f>IT!$G$2:$G$2274</c:f>
              <c:numCache>
                <c:formatCode>Estándar</c:formatCode>
                <c:ptCount val="2273"/>
                <c:pt idx="0">
                  <c:v>0</c:v>
                </c:pt>
                <c:pt idx="1">
                  <c:v>3.2052000000000001E-3</c:v>
                </c:pt>
                <c:pt idx="2">
                  <c:v>4.8596999999999998E-3</c:v>
                </c:pt>
                <c:pt idx="3">
                  <c:v>6.9823999999999997E-3</c:v>
                </c:pt>
                <c:pt idx="4">
                  <c:v>8.5185E-3</c:v>
                </c:pt>
                <c:pt idx="5">
                  <c:v>9.5248999999999993E-3</c:v>
                </c:pt>
                <c:pt idx="6">
                  <c:v>9.7376000000000008E-3</c:v>
                </c:pt>
                <c:pt idx="7">
                  <c:v>1.10455E-2</c:v>
                </c:pt>
                <c:pt idx="8">
                  <c:v>1.36399E-2</c:v>
                </c:pt>
                <c:pt idx="9">
                  <c:v>1.6376499999999999E-2</c:v>
                </c:pt>
                <c:pt idx="10">
                  <c:v>1.97939E-2</c:v>
                </c:pt>
                <c:pt idx="11">
                  <c:v>2.1474199999999999E-2</c:v>
                </c:pt>
                <c:pt idx="12">
                  <c:v>2.44237E-2</c:v>
                </c:pt>
                <c:pt idx="13">
                  <c:v>2.5808500000000002E-2</c:v>
                </c:pt>
                <c:pt idx="14">
                  <c:v>2.9462200000000001E-2</c:v>
                </c:pt>
                <c:pt idx="15">
                  <c:v>3.2762199999999998E-2</c:v>
                </c:pt>
                <c:pt idx="16">
                  <c:v>3.62479E-2</c:v>
                </c:pt>
                <c:pt idx="17">
                  <c:v>3.8441900000000001E-2</c:v>
                </c:pt>
                <c:pt idx="18">
                  <c:v>4.0377000000000003E-2</c:v>
                </c:pt>
                <c:pt idx="19">
                  <c:v>4.2643199999999999E-2</c:v>
                </c:pt>
                <c:pt idx="20">
                  <c:v>4.3560399999999999E-2</c:v>
                </c:pt>
                <c:pt idx="21">
                  <c:v>4.4400000000000002E-2</c:v>
                </c:pt>
                <c:pt idx="22">
                  <c:v>4.51434E-2</c:v>
                </c:pt>
                <c:pt idx="23">
                  <c:v>4.5403300000000001E-2</c:v>
                </c:pt>
                <c:pt idx="24">
                  <c:v>4.62621E-2</c:v>
                </c:pt>
                <c:pt idx="25">
                  <c:v>4.6747900000000002E-2</c:v>
                </c:pt>
                <c:pt idx="26">
                  <c:v>4.7702599999999998E-2</c:v>
                </c:pt>
                <c:pt idx="27">
                  <c:v>4.8693100000000003E-2</c:v>
                </c:pt>
                <c:pt idx="28">
                  <c:v>4.9129800000000001E-2</c:v>
                </c:pt>
                <c:pt idx="29">
                  <c:v>4.9821499999999998E-2</c:v>
                </c:pt>
                <c:pt idx="30">
                  <c:v>5.0377499999999999E-2</c:v>
                </c:pt>
                <c:pt idx="31">
                  <c:v>5.0866099999999997E-2</c:v>
                </c:pt>
                <c:pt idx="32">
                  <c:v>5.2516300000000002E-2</c:v>
                </c:pt>
                <c:pt idx="33">
                  <c:v>5.2912300000000002E-2</c:v>
                </c:pt>
                <c:pt idx="34">
                  <c:v>5.4072200000000001E-2</c:v>
                </c:pt>
                <c:pt idx="35">
                  <c:v>5.4700100000000001E-2</c:v>
                </c:pt>
                <c:pt idx="36">
                  <c:v>5.5732299999999999E-2</c:v>
                </c:pt>
                <c:pt idx="37">
                  <c:v>5.6374199999999999E-2</c:v>
                </c:pt>
                <c:pt idx="38">
                  <c:v>5.7978000000000002E-2</c:v>
                </c:pt>
                <c:pt idx="39">
                  <c:v>5.8447499999999999E-2</c:v>
                </c:pt>
                <c:pt idx="40">
                  <c:v>5.9021400000000002E-2</c:v>
                </c:pt>
                <c:pt idx="41">
                  <c:v>5.95177E-2</c:v>
                </c:pt>
                <c:pt idx="42">
                  <c:v>6.0459699999999998E-2</c:v>
                </c:pt>
                <c:pt idx="43">
                  <c:v>6.2586900000000001E-2</c:v>
                </c:pt>
                <c:pt idx="44">
                  <c:v>6.32461E-2</c:v>
                </c:pt>
                <c:pt idx="45">
                  <c:v>6.3593499999999997E-2</c:v>
                </c:pt>
                <c:pt idx="46">
                  <c:v>6.4387E-2</c:v>
                </c:pt>
                <c:pt idx="47">
                  <c:v>6.4554200000000006E-2</c:v>
                </c:pt>
                <c:pt idx="48">
                  <c:v>6.5050800000000006E-2</c:v>
                </c:pt>
                <c:pt idx="49">
                  <c:v>6.5797599999999998E-2</c:v>
                </c:pt>
                <c:pt idx="50">
                  <c:v>6.61051E-2</c:v>
                </c:pt>
                <c:pt idx="51">
                  <c:v>6.6314899999999996E-2</c:v>
                </c:pt>
                <c:pt idx="52">
                  <c:v>6.6442000000000001E-2</c:v>
                </c:pt>
                <c:pt idx="53">
                  <c:v>6.7736299999999999E-2</c:v>
                </c:pt>
                <c:pt idx="54">
                  <c:v>6.9405700000000001E-2</c:v>
                </c:pt>
                <c:pt idx="55">
                  <c:v>6.9923899999999997E-2</c:v>
                </c:pt>
                <c:pt idx="56">
                  <c:v>7.0963700000000005E-2</c:v>
                </c:pt>
                <c:pt idx="57">
                  <c:v>7.1601499999999998E-2</c:v>
                </c:pt>
                <c:pt idx="58">
                  <c:v>7.2720400000000004E-2</c:v>
                </c:pt>
                <c:pt idx="59">
                  <c:v>7.5808600000000004E-2</c:v>
                </c:pt>
                <c:pt idx="60">
                  <c:v>7.6539999999999997E-2</c:v>
                </c:pt>
                <c:pt idx="61">
                  <c:v>7.6862600000000003E-2</c:v>
                </c:pt>
                <c:pt idx="62">
                  <c:v>7.7612700000000007E-2</c:v>
                </c:pt>
                <c:pt idx="63">
                  <c:v>7.8045600000000007E-2</c:v>
                </c:pt>
                <c:pt idx="64">
                  <c:v>7.8786499999999995E-2</c:v>
                </c:pt>
                <c:pt idx="65">
                  <c:v>7.9464999999999994E-2</c:v>
                </c:pt>
                <c:pt idx="66">
                  <c:v>8.0438899999999994E-2</c:v>
                </c:pt>
                <c:pt idx="67">
                  <c:v>8.0730099999999999E-2</c:v>
                </c:pt>
                <c:pt idx="68">
                  <c:v>8.1691899999999998E-2</c:v>
                </c:pt>
                <c:pt idx="69">
                  <c:v>8.3211199999999999E-2</c:v>
                </c:pt>
                <c:pt idx="70">
                  <c:v>8.3622699999999994E-2</c:v>
                </c:pt>
                <c:pt idx="71">
                  <c:v>8.4111900000000003E-2</c:v>
                </c:pt>
                <c:pt idx="72">
                  <c:v>8.4566100000000005E-2</c:v>
                </c:pt>
                <c:pt idx="73">
                  <c:v>8.5306699999999999E-2</c:v>
                </c:pt>
                <c:pt idx="74">
                  <c:v>8.6677100000000007E-2</c:v>
                </c:pt>
                <c:pt idx="75">
                  <c:v>8.7439799999999998E-2</c:v>
                </c:pt>
                <c:pt idx="76">
                  <c:v>8.82468E-2</c:v>
                </c:pt>
                <c:pt idx="77">
                  <c:v>8.8902499999999995E-2</c:v>
                </c:pt>
                <c:pt idx="78">
                  <c:v>8.9269000000000001E-2</c:v>
                </c:pt>
                <c:pt idx="79">
                  <c:v>9.0277399999999994E-2</c:v>
                </c:pt>
                <c:pt idx="80">
                  <c:v>9.1325199999999995E-2</c:v>
                </c:pt>
                <c:pt idx="81">
                  <c:v>9.1590199999999997E-2</c:v>
                </c:pt>
                <c:pt idx="82">
                  <c:v>9.2071799999999995E-2</c:v>
                </c:pt>
                <c:pt idx="83">
                  <c:v>9.3250100000000002E-2</c:v>
                </c:pt>
                <c:pt idx="84">
                  <c:v>9.3332200000000004E-2</c:v>
                </c:pt>
                <c:pt idx="85">
                  <c:v>9.3593999999999997E-2</c:v>
                </c:pt>
                <c:pt idx="86">
                  <c:v>9.3929799999999994E-2</c:v>
                </c:pt>
                <c:pt idx="87">
                  <c:v>9.4955499999999998E-2</c:v>
                </c:pt>
                <c:pt idx="88">
                  <c:v>9.5741499999999993E-2</c:v>
                </c:pt>
                <c:pt idx="89">
                  <c:v>9.6601500000000007E-2</c:v>
                </c:pt>
                <c:pt idx="90">
                  <c:v>9.6994200000000003E-2</c:v>
                </c:pt>
                <c:pt idx="91">
                  <c:v>9.9082699999999996E-2</c:v>
                </c:pt>
                <c:pt idx="92">
                  <c:v>9.9713200000000002E-2</c:v>
                </c:pt>
                <c:pt idx="93">
                  <c:v>0.1004394</c:v>
                </c:pt>
                <c:pt idx="94">
                  <c:v>0.10115</c:v>
                </c:pt>
                <c:pt idx="95">
                  <c:v>0.10165449999999999</c:v>
                </c:pt>
                <c:pt idx="96">
                  <c:v>0.102047</c:v>
                </c:pt>
                <c:pt idx="97">
                  <c:v>0.1021946</c:v>
                </c:pt>
                <c:pt idx="98">
                  <c:v>0.10275910000000001</c:v>
                </c:pt>
                <c:pt idx="99">
                  <c:v>0.1031798</c:v>
                </c:pt>
                <c:pt idx="100">
                  <c:v>0.1035007</c:v>
                </c:pt>
                <c:pt idx="101">
                  <c:v>0.10382280000000001</c:v>
                </c:pt>
                <c:pt idx="102">
                  <c:v>0.10436239999999999</c:v>
                </c:pt>
                <c:pt idx="103">
                  <c:v>0.1051504</c:v>
                </c:pt>
                <c:pt idx="104">
                  <c:v>0.1051508</c:v>
                </c:pt>
                <c:pt idx="105">
                  <c:v>0.10560170000000001</c:v>
                </c:pt>
                <c:pt idx="106">
                  <c:v>0.10592840000000001</c:v>
                </c:pt>
                <c:pt idx="107">
                  <c:v>0.1064152</c:v>
                </c:pt>
                <c:pt idx="108">
                  <c:v>0.1067375</c:v>
                </c:pt>
                <c:pt idx="109">
                  <c:v>0.10710359999999999</c:v>
                </c:pt>
                <c:pt idx="110">
                  <c:v>0.1075701</c:v>
                </c:pt>
                <c:pt idx="111">
                  <c:v>0.10860499999999999</c:v>
                </c:pt>
                <c:pt idx="112">
                  <c:v>0.1093486</c:v>
                </c:pt>
                <c:pt idx="113">
                  <c:v>0.1097101</c:v>
                </c:pt>
                <c:pt idx="114">
                  <c:v>0.1108214</c:v>
                </c:pt>
                <c:pt idx="115">
                  <c:v>0.1113032</c:v>
                </c:pt>
                <c:pt idx="116">
                  <c:v>0.1121115</c:v>
                </c:pt>
                <c:pt idx="117">
                  <c:v>0.1135499</c:v>
                </c:pt>
                <c:pt idx="118">
                  <c:v>0.11404350000000001</c:v>
                </c:pt>
                <c:pt idx="119">
                  <c:v>0.1150301</c:v>
                </c:pt>
                <c:pt idx="120">
                  <c:v>0.1151624</c:v>
                </c:pt>
                <c:pt idx="121">
                  <c:v>0.115854</c:v>
                </c:pt>
                <c:pt idx="122">
                  <c:v>0.1166234</c:v>
                </c:pt>
                <c:pt idx="123">
                  <c:v>0.1173006</c:v>
                </c:pt>
                <c:pt idx="124">
                  <c:v>0.1181236</c:v>
                </c:pt>
                <c:pt idx="125">
                  <c:v>0.1189183</c:v>
                </c:pt>
                <c:pt idx="126">
                  <c:v>0.1194525</c:v>
                </c:pt>
                <c:pt idx="127">
                  <c:v>0.1203399</c:v>
                </c:pt>
                <c:pt idx="128">
                  <c:v>0.1205649</c:v>
                </c:pt>
                <c:pt idx="129">
                  <c:v>0.12223059999999999</c:v>
                </c:pt>
                <c:pt idx="130">
                  <c:v>0.12296</c:v>
                </c:pt>
                <c:pt idx="131">
                  <c:v>0.12365719999999999</c:v>
                </c:pt>
                <c:pt idx="132">
                  <c:v>0.12463150000000001</c:v>
                </c:pt>
                <c:pt idx="133">
                  <c:v>0.12509290000000001</c:v>
                </c:pt>
                <c:pt idx="134">
                  <c:v>0.12524080000000001</c:v>
                </c:pt>
                <c:pt idx="135">
                  <c:v>0.12569240000000001</c:v>
                </c:pt>
                <c:pt idx="136">
                  <c:v>0.12645719999999999</c:v>
                </c:pt>
                <c:pt idx="137">
                  <c:v>0.1269797</c:v>
                </c:pt>
                <c:pt idx="138">
                  <c:v>0.12798989999999999</c:v>
                </c:pt>
                <c:pt idx="139">
                  <c:v>0.12903129999999999</c:v>
                </c:pt>
                <c:pt idx="140">
                  <c:v>0.12967880000000001</c:v>
                </c:pt>
                <c:pt idx="141">
                  <c:v>0.13021769999999999</c:v>
                </c:pt>
                <c:pt idx="142">
                  <c:v>0.1303762</c:v>
                </c:pt>
                <c:pt idx="143">
                  <c:v>0.1310221</c:v>
                </c:pt>
                <c:pt idx="144">
                  <c:v>0.13140460000000001</c:v>
                </c:pt>
                <c:pt idx="145">
                  <c:v>0.13302259999999999</c:v>
                </c:pt>
                <c:pt idx="146">
                  <c:v>0.1333444</c:v>
                </c:pt>
                <c:pt idx="147">
                  <c:v>0.13372870000000001</c:v>
                </c:pt>
                <c:pt idx="148">
                  <c:v>0.1340664</c:v>
                </c:pt>
                <c:pt idx="149">
                  <c:v>0.13594990000000001</c:v>
                </c:pt>
                <c:pt idx="150">
                  <c:v>0.13666510000000001</c:v>
                </c:pt>
                <c:pt idx="151">
                  <c:v>0.13703009999999999</c:v>
                </c:pt>
                <c:pt idx="152">
                  <c:v>0.1376522</c:v>
                </c:pt>
                <c:pt idx="153">
                  <c:v>0.13802790000000001</c:v>
                </c:pt>
                <c:pt idx="154">
                  <c:v>0.13823930000000001</c:v>
                </c:pt>
                <c:pt idx="155">
                  <c:v>0.13880129999999999</c:v>
                </c:pt>
                <c:pt idx="156">
                  <c:v>0.13979430000000001</c:v>
                </c:pt>
                <c:pt idx="157">
                  <c:v>0.14053550000000001</c:v>
                </c:pt>
                <c:pt idx="158">
                  <c:v>0.141095</c:v>
                </c:pt>
                <c:pt idx="159">
                  <c:v>0.1420833</c:v>
                </c:pt>
                <c:pt idx="160">
                  <c:v>0.14267260000000001</c:v>
                </c:pt>
                <c:pt idx="161">
                  <c:v>0.1427599</c:v>
                </c:pt>
                <c:pt idx="162">
                  <c:v>0.14318839999999999</c:v>
                </c:pt>
                <c:pt idx="163">
                  <c:v>0.14357429999999999</c:v>
                </c:pt>
                <c:pt idx="164">
                  <c:v>0.14376620000000001</c:v>
                </c:pt>
                <c:pt idx="165">
                  <c:v>0.14421</c:v>
                </c:pt>
                <c:pt idx="166">
                  <c:v>0.14462530000000001</c:v>
                </c:pt>
                <c:pt idx="167">
                  <c:v>0.14544000000000001</c:v>
                </c:pt>
                <c:pt idx="168">
                  <c:v>0.1456527</c:v>
                </c:pt>
                <c:pt idx="169">
                  <c:v>0.14714720000000001</c:v>
                </c:pt>
                <c:pt idx="170">
                  <c:v>0.14795059999999999</c:v>
                </c:pt>
                <c:pt idx="171">
                  <c:v>0.14849010000000001</c:v>
                </c:pt>
                <c:pt idx="172">
                  <c:v>0.1493158</c:v>
                </c:pt>
                <c:pt idx="173">
                  <c:v>0.14963219999999999</c:v>
                </c:pt>
                <c:pt idx="174">
                  <c:v>0.1496326</c:v>
                </c:pt>
                <c:pt idx="175">
                  <c:v>0.1504122</c:v>
                </c:pt>
                <c:pt idx="176">
                  <c:v>0.15097869999999999</c:v>
                </c:pt>
                <c:pt idx="177">
                  <c:v>0.1513167</c:v>
                </c:pt>
                <c:pt idx="178">
                  <c:v>0.15199779999999999</c:v>
                </c:pt>
                <c:pt idx="179">
                  <c:v>0.1526672</c:v>
                </c:pt>
                <c:pt idx="180">
                  <c:v>0.15333450000000001</c:v>
                </c:pt>
                <c:pt idx="181">
                  <c:v>0.15361259999999999</c:v>
                </c:pt>
                <c:pt idx="182">
                  <c:v>0.15397949999999999</c:v>
                </c:pt>
                <c:pt idx="183">
                  <c:v>0.15424370000000001</c:v>
                </c:pt>
                <c:pt idx="184">
                  <c:v>0.15459680000000001</c:v>
                </c:pt>
                <c:pt idx="185">
                  <c:v>0.15484339999999999</c:v>
                </c:pt>
                <c:pt idx="186">
                  <c:v>0.1551698</c:v>
                </c:pt>
                <c:pt idx="187">
                  <c:v>0.15565970000000001</c:v>
                </c:pt>
                <c:pt idx="188">
                  <c:v>0.156365</c:v>
                </c:pt>
                <c:pt idx="189">
                  <c:v>0.15636659999999999</c:v>
                </c:pt>
                <c:pt idx="190">
                  <c:v>0.15749859999999999</c:v>
                </c:pt>
                <c:pt idx="191">
                  <c:v>0.1577701</c:v>
                </c:pt>
                <c:pt idx="192">
                  <c:v>0.15831629999999999</c:v>
                </c:pt>
                <c:pt idx="193">
                  <c:v>0.15880459999999999</c:v>
                </c:pt>
                <c:pt idx="194">
                  <c:v>0.1597016</c:v>
                </c:pt>
                <c:pt idx="195">
                  <c:v>0.1602403</c:v>
                </c:pt>
                <c:pt idx="196">
                  <c:v>0.160605</c:v>
                </c:pt>
                <c:pt idx="197">
                  <c:v>0.161188</c:v>
                </c:pt>
                <c:pt idx="198">
                  <c:v>0.16207260000000001</c:v>
                </c:pt>
                <c:pt idx="199">
                  <c:v>0.16297890000000001</c:v>
                </c:pt>
                <c:pt idx="200">
                  <c:v>0.16367399999999999</c:v>
                </c:pt>
                <c:pt idx="201">
                  <c:v>0.1647575</c:v>
                </c:pt>
                <c:pt idx="202">
                  <c:v>0.16502</c:v>
                </c:pt>
                <c:pt idx="203">
                  <c:v>0.16544320000000001</c:v>
                </c:pt>
                <c:pt idx="204">
                  <c:v>0.1657373</c:v>
                </c:pt>
                <c:pt idx="205">
                  <c:v>0.16622999999999999</c:v>
                </c:pt>
                <c:pt idx="206">
                  <c:v>0.16648270000000001</c:v>
                </c:pt>
                <c:pt idx="207">
                  <c:v>0.1681619</c:v>
                </c:pt>
                <c:pt idx="208">
                  <c:v>0.1689746</c:v>
                </c:pt>
                <c:pt idx="209">
                  <c:v>0.1699358</c:v>
                </c:pt>
                <c:pt idx="210">
                  <c:v>0.17046749999999999</c:v>
                </c:pt>
                <c:pt idx="211">
                  <c:v>0.17151930000000001</c:v>
                </c:pt>
                <c:pt idx="212">
                  <c:v>0.1717786</c:v>
                </c:pt>
                <c:pt idx="213">
                  <c:v>0.17251050000000001</c:v>
                </c:pt>
                <c:pt idx="214">
                  <c:v>0.17273630000000001</c:v>
                </c:pt>
                <c:pt idx="215">
                  <c:v>0.17293040000000001</c:v>
                </c:pt>
                <c:pt idx="216">
                  <c:v>0.17363039999999999</c:v>
                </c:pt>
                <c:pt idx="217">
                  <c:v>0.1750314</c:v>
                </c:pt>
                <c:pt idx="218">
                  <c:v>0.17543349999999999</c:v>
                </c:pt>
                <c:pt idx="219">
                  <c:v>0.1761181</c:v>
                </c:pt>
                <c:pt idx="220">
                  <c:v>0.17691000000000001</c:v>
                </c:pt>
                <c:pt idx="221">
                  <c:v>0.1777311</c:v>
                </c:pt>
                <c:pt idx="222">
                  <c:v>0.17857339999999999</c:v>
                </c:pt>
                <c:pt idx="223">
                  <c:v>0.17922179999999999</c:v>
                </c:pt>
                <c:pt idx="224">
                  <c:v>0.17958979999999999</c:v>
                </c:pt>
                <c:pt idx="225">
                  <c:v>0.17984359999999999</c:v>
                </c:pt>
                <c:pt idx="226">
                  <c:v>0.1806364</c:v>
                </c:pt>
                <c:pt idx="227">
                  <c:v>0.1811654</c:v>
                </c:pt>
                <c:pt idx="228">
                  <c:v>0.1814588</c:v>
                </c:pt>
                <c:pt idx="229">
                  <c:v>0.18221580000000001</c:v>
                </c:pt>
                <c:pt idx="230">
                  <c:v>0.1828235</c:v>
                </c:pt>
                <c:pt idx="231">
                  <c:v>0.18350910000000001</c:v>
                </c:pt>
                <c:pt idx="232">
                  <c:v>0.1835098</c:v>
                </c:pt>
                <c:pt idx="233">
                  <c:v>0.18394060000000001</c:v>
                </c:pt>
                <c:pt idx="234">
                  <c:v>0.18448690000000001</c:v>
                </c:pt>
                <c:pt idx="235">
                  <c:v>0.1846749</c:v>
                </c:pt>
                <c:pt idx="236">
                  <c:v>0.18520349999999999</c:v>
                </c:pt>
                <c:pt idx="237">
                  <c:v>0.18683459999999999</c:v>
                </c:pt>
                <c:pt idx="238">
                  <c:v>0.18693860000000001</c:v>
                </c:pt>
                <c:pt idx="239">
                  <c:v>0.18709480000000001</c:v>
                </c:pt>
                <c:pt idx="240">
                  <c:v>0.1874903</c:v>
                </c:pt>
                <c:pt idx="241">
                  <c:v>0.1891429</c:v>
                </c:pt>
                <c:pt idx="242">
                  <c:v>0.18946969999999999</c:v>
                </c:pt>
                <c:pt idx="243">
                  <c:v>0.19030349999999999</c:v>
                </c:pt>
                <c:pt idx="244">
                  <c:v>0.19053700000000001</c:v>
                </c:pt>
                <c:pt idx="245">
                  <c:v>0.19234299999999999</c:v>
                </c:pt>
                <c:pt idx="246">
                  <c:v>0.1932093</c:v>
                </c:pt>
                <c:pt idx="247">
                  <c:v>0.19348000000000001</c:v>
                </c:pt>
                <c:pt idx="248">
                  <c:v>0.19385620000000001</c:v>
                </c:pt>
                <c:pt idx="249">
                  <c:v>0.1943009</c:v>
                </c:pt>
                <c:pt idx="250">
                  <c:v>0.1946813</c:v>
                </c:pt>
                <c:pt idx="251">
                  <c:v>0.19548670000000001</c:v>
                </c:pt>
                <c:pt idx="252">
                  <c:v>0.1958876</c:v>
                </c:pt>
                <c:pt idx="253">
                  <c:v>0.19668459999999999</c:v>
                </c:pt>
                <c:pt idx="254">
                  <c:v>0.1969882</c:v>
                </c:pt>
                <c:pt idx="255">
                  <c:v>0.19717789999999999</c:v>
                </c:pt>
                <c:pt idx="256">
                  <c:v>0.19753689999999999</c:v>
                </c:pt>
                <c:pt idx="257">
                  <c:v>0.1976311</c:v>
                </c:pt>
                <c:pt idx="258">
                  <c:v>0.19774530000000001</c:v>
                </c:pt>
                <c:pt idx="259">
                  <c:v>0.199299</c:v>
                </c:pt>
                <c:pt idx="260">
                  <c:v>0.19987840000000001</c:v>
                </c:pt>
                <c:pt idx="261">
                  <c:v>0.2003374</c:v>
                </c:pt>
                <c:pt idx="262">
                  <c:v>0.2008287</c:v>
                </c:pt>
                <c:pt idx="263">
                  <c:v>0.20120270000000001</c:v>
                </c:pt>
                <c:pt idx="264">
                  <c:v>0.20212669999999999</c:v>
                </c:pt>
                <c:pt idx="265">
                  <c:v>0.20247419999999999</c:v>
                </c:pt>
                <c:pt idx="266">
                  <c:v>0.2033683</c:v>
                </c:pt>
                <c:pt idx="267">
                  <c:v>0.2040574</c:v>
                </c:pt>
                <c:pt idx="268">
                  <c:v>0.20465459999999999</c:v>
                </c:pt>
                <c:pt idx="269">
                  <c:v>0.20501040000000001</c:v>
                </c:pt>
                <c:pt idx="270">
                  <c:v>0.20619090000000001</c:v>
                </c:pt>
                <c:pt idx="271">
                  <c:v>0.20647070000000001</c:v>
                </c:pt>
                <c:pt idx="272">
                  <c:v>0.20661940000000001</c:v>
                </c:pt>
                <c:pt idx="273">
                  <c:v>0.20742440000000001</c:v>
                </c:pt>
                <c:pt idx="274">
                  <c:v>0.20780460000000001</c:v>
                </c:pt>
                <c:pt idx="275">
                  <c:v>0.20807719999999999</c:v>
                </c:pt>
                <c:pt idx="276">
                  <c:v>0.20839460000000001</c:v>
                </c:pt>
                <c:pt idx="277">
                  <c:v>0.2091326</c:v>
                </c:pt>
                <c:pt idx="278">
                  <c:v>0.20994850000000001</c:v>
                </c:pt>
                <c:pt idx="279">
                  <c:v>0.2104113</c:v>
                </c:pt>
                <c:pt idx="280">
                  <c:v>0.21091660000000001</c:v>
                </c:pt>
                <c:pt idx="281">
                  <c:v>0.21117730000000001</c:v>
                </c:pt>
                <c:pt idx="282">
                  <c:v>0.2112957</c:v>
                </c:pt>
                <c:pt idx="283">
                  <c:v>0.21199879999999999</c:v>
                </c:pt>
                <c:pt idx="284">
                  <c:v>0.21210129999999999</c:v>
                </c:pt>
                <c:pt idx="285">
                  <c:v>0.2129906</c:v>
                </c:pt>
                <c:pt idx="286">
                  <c:v>0.21323610000000001</c:v>
                </c:pt>
                <c:pt idx="287">
                  <c:v>0.21387819999999999</c:v>
                </c:pt>
                <c:pt idx="288">
                  <c:v>0.21429500000000001</c:v>
                </c:pt>
                <c:pt idx="289">
                  <c:v>0.21480930000000001</c:v>
                </c:pt>
                <c:pt idx="290">
                  <c:v>0.21503539999999999</c:v>
                </c:pt>
                <c:pt idx="291">
                  <c:v>0.21565680000000001</c:v>
                </c:pt>
                <c:pt idx="292">
                  <c:v>0.21600330000000001</c:v>
                </c:pt>
                <c:pt idx="293">
                  <c:v>0.2165079</c:v>
                </c:pt>
                <c:pt idx="294">
                  <c:v>0.21709800000000001</c:v>
                </c:pt>
                <c:pt idx="295">
                  <c:v>0.2174972</c:v>
                </c:pt>
                <c:pt idx="296">
                  <c:v>0.21786520000000001</c:v>
                </c:pt>
                <c:pt idx="297">
                  <c:v>0.2181775</c:v>
                </c:pt>
                <c:pt idx="298">
                  <c:v>0.21840290000000001</c:v>
                </c:pt>
                <c:pt idx="299">
                  <c:v>0.21905279999999999</c:v>
                </c:pt>
                <c:pt idx="300">
                  <c:v>0.21930640000000001</c:v>
                </c:pt>
                <c:pt idx="301">
                  <c:v>0.2200203</c:v>
                </c:pt>
                <c:pt idx="302">
                  <c:v>0.22025</c:v>
                </c:pt>
                <c:pt idx="303">
                  <c:v>0.2204758</c:v>
                </c:pt>
                <c:pt idx="304">
                  <c:v>0.22128329999999999</c:v>
                </c:pt>
                <c:pt idx="305">
                  <c:v>0.22238089999999999</c:v>
                </c:pt>
                <c:pt idx="306">
                  <c:v>0.22281090000000001</c:v>
                </c:pt>
                <c:pt idx="307">
                  <c:v>0.22318450000000001</c:v>
                </c:pt>
                <c:pt idx="308">
                  <c:v>0.22347790000000001</c:v>
                </c:pt>
                <c:pt idx="309">
                  <c:v>0.22399669999999999</c:v>
                </c:pt>
                <c:pt idx="310">
                  <c:v>0.22441559999999999</c:v>
                </c:pt>
                <c:pt idx="311">
                  <c:v>0.22504830000000001</c:v>
                </c:pt>
                <c:pt idx="312">
                  <c:v>0.2257894</c:v>
                </c:pt>
                <c:pt idx="313">
                  <c:v>0.22656770000000001</c:v>
                </c:pt>
                <c:pt idx="314">
                  <c:v>0.22715650000000001</c:v>
                </c:pt>
                <c:pt idx="315">
                  <c:v>0.2278181</c:v>
                </c:pt>
                <c:pt idx="316">
                  <c:v>0.2285228</c:v>
                </c:pt>
                <c:pt idx="317">
                  <c:v>0.22901769999999999</c:v>
                </c:pt>
                <c:pt idx="318">
                  <c:v>0.22970389999999999</c:v>
                </c:pt>
                <c:pt idx="319">
                  <c:v>0.23044220000000001</c:v>
                </c:pt>
                <c:pt idx="320">
                  <c:v>0.2311686</c:v>
                </c:pt>
                <c:pt idx="321">
                  <c:v>0.2319203</c:v>
                </c:pt>
                <c:pt idx="322">
                  <c:v>0.2327864</c:v>
                </c:pt>
                <c:pt idx="323">
                  <c:v>0.23390069999999999</c:v>
                </c:pt>
                <c:pt idx="324">
                  <c:v>0.2349434</c:v>
                </c:pt>
                <c:pt idx="325">
                  <c:v>0.23554949999999999</c:v>
                </c:pt>
                <c:pt idx="326">
                  <c:v>0.23609540000000001</c:v>
                </c:pt>
                <c:pt idx="327">
                  <c:v>0.23616970000000001</c:v>
                </c:pt>
                <c:pt idx="328">
                  <c:v>0.23630309999999999</c:v>
                </c:pt>
                <c:pt idx="329">
                  <c:v>0.23638210000000001</c:v>
                </c:pt>
                <c:pt idx="330">
                  <c:v>0.2369646</c:v>
                </c:pt>
                <c:pt idx="331">
                  <c:v>0.23792340000000001</c:v>
                </c:pt>
                <c:pt idx="332">
                  <c:v>0.23834359999999999</c:v>
                </c:pt>
                <c:pt idx="333">
                  <c:v>0.23862459999999999</c:v>
                </c:pt>
                <c:pt idx="334">
                  <c:v>0.2388122</c:v>
                </c:pt>
                <c:pt idx="335">
                  <c:v>0.23915040000000001</c:v>
                </c:pt>
                <c:pt idx="336">
                  <c:v>0.23933960000000001</c:v>
                </c:pt>
                <c:pt idx="337">
                  <c:v>0.2395245</c:v>
                </c:pt>
                <c:pt idx="338">
                  <c:v>0.23980299999999999</c:v>
                </c:pt>
                <c:pt idx="339">
                  <c:v>0.24014089999999999</c:v>
                </c:pt>
                <c:pt idx="340">
                  <c:v>0.24084559999999999</c:v>
                </c:pt>
                <c:pt idx="341">
                  <c:v>0.24102609999999999</c:v>
                </c:pt>
                <c:pt idx="342">
                  <c:v>0.2415677</c:v>
                </c:pt>
                <c:pt idx="343">
                  <c:v>0.2423054</c:v>
                </c:pt>
                <c:pt idx="344">
                  <c:v>0.2423091</c:v>
                </c:pt>
                <c:pt idx="345">
                  <c:v>0.24258679999999999</c:v>
                </c:pt>
                <c:pt idx="346">
                  <c:v>0.2431391</c:v>
                </c:pt>
                <c:pt idx="347">
                  <c:v>0.24369150000000001</c:v>
                </c:pt>
                <c:pt idx="348">
                  <c:v>0.24413560000000001</c:v>
                </c:pt>
                <c:pt idx="349">
                  <c:v>0.24462819999999999</c:v>
                </c:pt>
                <c:pt idx="350">
                  <c:v>0.2453611</c:v>
                </c:pt>
                <c:pt idx="351">
                  <c:v>0.2461614</c:v>
                </c:pt>
                <c:pt idx="352">
                  <c:v>0.24694169999999999</c:v>
                </c:pt>
                <c:pt idx="353">
                  <c:v>0.24711810000000001</c:v>
                </c:pt>
                <c:pt idx="354">
                  <c:v>0.247749</c:v>
                </c:pt>
                <c:pt idx="355">
                  <c:v>0.2483099</c:v>
                </c:pt>
                <c:pt idx="356">
                  <c:v>0.24915419999999999</c:v>
                </c:pt>
                <c:pt idx="357">
                  <c:v>0.2496748</c:v>
                </c:pt>
                <c:pt idx="358">
                  <c:v>0.25050470000000002</c:v>
                </c:pt>
                <c:pt idx="359">
                  <c:v>0.25074980000000002</c:v>
                </c:pt>
                <c:pt idx="360">
                  <c:v>0.2514924</c:v>
                </c:pt>
                <c:pt idx="361">
                  <c:v>0.25160320000000003</c:v>
                </c:pt>
                <c:pt idx="362">
                  <c:v>0.25184309999999999</c:v>
                </c:pt>
                <c:pt idx="363">
                  <c:v>0.25308249999999999</c:v>
                </c:pt>
                <c:pt idx="364">
                  <c:v>0.25515890000000002</c:v>
                </c:pt>
                <c:pt idx="365">
                  <c:v>0.25538110000000003</c:v>
                </c:pt>
                <c:pt idx="366">
                  <c:v>0.25615710000000003</c:v>
                </c:pt>
                <c:pt idx="367">
                  <c:v>0.2562432</c:v>
                </c:pt>
                <c:pt idx="368">
                  <c:v>0.25729930000000001</c:v>
                </c:pt>
                <c:pt idx="369">
                  <c:v>0.25810559999999999</c:v>
                </c:pt>
                <c:pt idx="370">
                  <c:v>0.25872919999999999</c:v>
                </c:pt>
                <c:pt idx="371">
                  <c:v>0.25928659999999998</c:v>
                </c:pt>
                <c:pt idx="372">
                  <c:v>0.25959599999999999</c:v>
                </c:pt>
                <c:pt idx="373">
                  <c:v>0.26024029999999998</c:v>
                </c:pt>
                <c:pt idx="374">
                  <c:v>0.2609437</c:v>
                </c:pt>
                <c:pt idx="375">
                  <c:v>0.26158890000000001</c:v>
                </c:pt>
                <c:pt idx="376">
                  <c:v>0.26231199999999999</c:v>
                </c:pt>
                <c:pt idx="377">
                  <c:v>0.26281549999999998</c:v>
                </c:pt>
                <c:pt idx="378">
                  <c:v>0.26281650000000001</c:v>
                </c:pt>
                <c:pt idx="379">
                  <c:v>0.2635421</c:v>
                </c:pt>
                <c:pt idx="380">
                  <c:v>0.26440269999999999</c:v>
                </c:pt>
                <c:pt idx="381">
                  <c:v>0.26535720000000002</c:v>
                </c:pt>
                <c:pt idx="382">
                  <c:v>0.26596409999999998</c:v>
                </c:pt>
                <c:pt idx="383">
                  <c:v>0.26674120000000001</c:v>
                </c:pt>
                <c:pt idx="384">
                  <c:v>0.2669781</c:v>
                </c:pt>
                <c:pt idx="385">
                  <c:v>0.26767570000000002</c:v>
                </c:pt>
                <c:pt idx="386">
                  <c:v>0.269094</c:v>
                </c:pt>
                <c:pt idx="387">
                  <c:v>0.2696171</c:v>
                </c:pt>
                <c:pt idx="388">
                  <c:v>0.27008110000000002</c:v>
                </c:pt>
                <c:pt idx="389">
                  <c:v>0.27063599999999999</c:v>
                </c:pt>
                <c:pt idx="390">
                  <c:v>0.27142129999999998</c:v>
                </c:pt>
                <c:pt idx="391">
                  <c:v>0.27165109999999998</c:v>
                </c:pt>
                <c:pt idx="392">
                  <c:v>0.27180880000000002</c:v>
                </c:pt>
                <c:pt idx="393">
                  <c:v>0.27229599999999998</c:v>
                </c:pt>
                <c:pt idx="394">
                  <c:v>0.27275169999999999</c:v>
                </c:pt>
                <c:pt idx="395">
                  <c:v>0.27295199999999997</c:v>
                </c:pt>
                <c:pt idx="396">
                  <c:v>0.27329049999999999</c:v>
                </c:pt>
                <c:pt idx="397">
                  <c:v>0.2738757</c:v>
                </c:pt>
                <c:pt idx="398">
                  <c:v>0.27480900000000003</c:v>
                </c:pt>
                <c:pt idx="399">
                  <c:v>0.27486519999999998</c:v>
                </c:pt>
                <c:pt idx="400">
                  <c:v>0.27518550000000003</c:v>
                </c:pt>
                <c:pt idx="401">
                  <c:v>0.27576990000000001</c:v>
                </c:pt>
                <c:pt idx="402">
                  <c:v>0.276063</c:v>
                </c:pt>
                <c:pt idx="403">
                  <c:v>0.27626010000000001</c:v>
                </c:pt>
                <c:pt idx="404">
                  <c:v>0.27734340000000002</c:v>
                </c:pt>
                <c:pt idx="405">
                  <c:v>0.27807310000000002</c:v>
                </c:pt>
                <c:pt idx="406">
                  <c:v>0.27874009999999999</c:v>
                </c:pt>
                <c:pt idx="407">
                  <c:v>0.27922550000000002</c:v>
                </c:pt>
                <c:pt idx="408">
                  <c:v>0.28040609999999999</c:v>
                </c:pt>
                <c:pt idx="409">
                  <c:v>0.28073939999999997</c:v>
                </c:pt>
                <c:pt idx="410">
                  <c:v>0.28102070000000001</c:v>
                </c:pt>
                <c:pt idx="411">
                  <c:v>0.28168120000000002</c:v>
                </c:pt>
                <c:pt idx="412">
                  <c:v>0.28188619999999998</c:v>
                </c:pt>
                <c:pt idx="413">
                  <c:v>0.28244910000000001</c:v>
                </c:pt>
                <c:pt idx="414">
                  <c:v>0.28300320000000001</c:v>
                </c:pt>
                <c:pt idx="415">
                  <c:v>0.28340569999999998</c:v>
                </c:pt>
                <c:pt idx="416">
                  <c:v>0.2837771</c:v>
                </c:pt>
                <c:pt idx="417">
                  <c:v>0.28434900000000002</c:v>
                </c:pt>
                <c:pt idx="418">
                  <c:v>0.28481129999999999</c:v>
                </c:pt>
                <c:pt idx="419">
                  <c:v>0.28559659999999998</c:v>
                </c:pt>
                <c:pt idx="420">
                  <c:v>0.28594710000000001</c:v>
                </c:pt>
                <c:pt idx="421">
                  <c:v>0.28660720000000001</c:v>
                </c:pt>
                <c:pt idx="422">
                  <c:v>0.28674860000000002</c:v>
                </c:pt>
                <c:pt idx="423">
                  <c:v>0.2873656</c:v>
                </c:pt>
                <c:pt idx="424">
                  <c:v>0.2880722</c:v>
                </c:pt>
                <c:pt idx="425">
                  <c:v>0.28826210000000002</c:v>
                </c:pt>
                <c:pt idx="426">
                  <c:v>0.29031430000000003</c:v>
                </c:pt>
                <c:pt idx="427">
                  <c:v>0.29059010000000002</c:v>
                </c:pt>
                <c:pt idx="428">
                  <c:v>0.29106320000000002</c:v>
                </c:pt>
                <c:pt idx="429">
                  <c:v>0.29271570000000002</c:v>
                </c:pt>
                <c:pt idx="430">
                  <c:v>0.29320649999999998</c:v>
                </c:pt>
                <c:pt idx="431">
                  <c:v>0.293491</c:v>
                </c:pt>
                <c:pt idx="432">
                  <c:v>0.29367529999999997</c:v>
                </c:pt>
                <c:pt idx="433">
                  <c:v>0.29383290000000001</c:v>
                </c:pt>
                <c:pt idx="434">
                  <c:v>0.29466920000000002</c:v>
                </c:pt>
                <c:pt idx="435">
                  <c:v>0.29542010000000002</c:v>
                </c:pt>
                <c:pt idx="436">
                  <c:v>0.2960236</c:v>
                </c:pt>
                <c:pt idx="437">
                  <c:v>0.29617349999999998</c:v>
                </c:pt>
                <c:pt idx="438">
                  <c:v>0.29637049999999998</c:v>
                </c:pt>
                <c:pt idx="439">
                  <c:v>0.29725230000000002</c:v>
                </c:pt>
                <c:pt idx="440">
                  <c:v>0.29737370000000002</c:v>
                </c:pt>
                <c:pt idx="441">
                  <c:v>0.29755680000000001</c:v>
                </c:pt>
                <c:pt idx="442">
                  <c:v>0.29788940000000003</c:v>
                </c:pt>
                <c:pt idx="443">
                  <c:v>0.29825839999999998</c:v>
                </c:pt>
                <c:pt idx="444">
                  <c:v>0.298259</c:v>
                </c:pt>
                <c:pt idx="445">
                  <c:v>0.29918319999999998</c:v>
                </c:pt>
                <c:pt idx="446">
                  <c:v>0.30064069999999998</c:v>
                </c:pt>
                <c:pt idx="447">
                  <c:v>0.30142439999999998</c:v>
                </c:pt>
                <c:pt idx="448">
                  <c:v>0.3025081</c:v>
                </c:pt>
                <c:pt idx="449">
                  <c:v>0.30289349999999998</c:v>
                </c:pt>
                <c:pt idx="450">
                  <c:v>0.30413750000000001</c:v>
                </c:pt>
                <c:pt idx="451">
                  <c:v>0.3043495</c:v>
                </c:pt>
                <c:pt idx="452">
                  <c:v>0.30489359999999999</c:v>
                </c:pt>
                <c:pt idx="453">
                  <c:v>0.30538219999999999</c:v>
                </c:pt>
                <c:pt idx="454">
                  <c:v>0.30579889999999998</c:v>
                </c:pt>
                <c:pt idx="455">
                  <c:v>0.30636079999999999</c:v>
                </c:pt>
                <c:pt idx="456">
                  <c:v>0.3065329</c:v>
                </c:pt>
                <c:pt idx="457">
                  <c:v>0.30670120000000001</c:v>
                </c:pt>
                <c:pt idx="458">
                  <c:v>0.30772250000000001</c:v>
                </c:pt>
                <c:pt idx="459">
                  <c:v>0.30784400000000001</c:v>
                </c:pt>
                <c:pt idx="460">
                  <c:v>0.3081101</c:v>
                </c:pt>
                <c:pt idx="461">
                  <c:v>0.308475</c:v>
                </c:pt>
                <c:pt idx="462">
                  <c:v>0.30936760000000002</c:v>
                </c:pt>
                <c:pt idx="463">
                  <c:v>0.3102087</c:v>
                </c:pt>
                <c:pt idx="464">
                  <c:v>0.31046279999999998</c:v>
                </c:pt>
                <c:pt idx="465">
                  <c:v>0.31069550000000001</c:v>
                </c:pt>
                <c:pt idx="466">
                  <c:v>0.31116339999999998</c:v>
                </c:pt>
                <c:pt idx="467">
                  <c:v>0.3113534</c:v>
                </c:pt>
                <c:pt idx="468">
                  <c:v>0.31208780000000003</c:v>
                </c:pt>
                <c:pt idx="469">
                  <c:v>0.3127955</c:v>
                </c:pt>
                <c:pt idx="470">
                  <c:v>0.31314690000000001</c:v>
                </c:pt>
                <c:pt idx="471">
                  <c:v>0.31426939999999998</c:v>
                </c:pt>
                <c:pt idx="472">
                  <c:v>0.3147896</c:v>
                </c:pt>
                <c:pt idx="473">
                  <c:v>0.31500590000000001</c:v>
                </c:pt>
                <c:pt idx="474">
                  <c:v>0.31563980000000003</c:v>
                </c:pt>
                <c:pt idx="475">
                  <c:v>0.31590669999999998</c:v>
                </c:pt>
                <c:pt idx="476">
                  <c:v>0.31673509999999999</c:v>
                </c:pt>
                <c:pt idx="477">
                  <c:v>0.31752999999999998</c:v>
                </c:pt>
                <c:pt idx="478">
                  <c:v>0.31819960000000003</c:v>
                </c:pt>
                <c:pt idx="479">
                  <c:v>0.3183724</c:v>
                </c:pt>
                <c:pt idx="480">
                  <c:v>0.31860460000000002</c:v>
                </c:pt>
                <c:pt idx="481">
                  <c:v>0.31928430000000002</c:v>
                </c:pt>
                <c:pt idx="482">
                  <c:v>0.32018570000000002</c:v>
                </c:pt>
                <c:pt idx="483">
                  <c:v>0.3209051</c:v>
                </c:pt>
                <c:pt idx="484">
                  <c:v>0.32140239999999998</c:v>
                </c:pt>
                <c:pt idx="485">
                  <c:v>0.32271420000000001</c:v>
                </c:pt>
                <c:pt idx="486">
                  <c:v>0.32451400000000002</c:v>
                </c:pt>
                <c:pt idx="487">
                  <c:v>0.32500970000000001</c:v>
                </c:pt>
                <c:pt idx="488">
                  <c:v>0.32615870000000002</c:v>
                </c:pt>
                <c:pt idx="489">
                  <c:v>0.32675219999999999</c:v>
                </c:pt>
                <c:pt idx="490">
                  <c:v>0.32790390000000003</c:v>
                </c:pt>
                <c:pt idx="491">
                  <c:v>0.32823079999999999</c:v>
                </c:pt>
                <c:pt idx="492">
                  <c:v>0.32875769999999999</c:v>
                </c:pt>
                <c:pt idx="493">
                  <c:v>0.32952009999999998</c:v>
                </c:pt>
                <c:pt idx="494">
                  <c:v>0.32980690000000001</c:v>
                </c:pt>
                <c:pt idx="495">
                  <c:v>0.3303352</c:v>
                </c:pt>
                <c:pt idx="496">
                  <c:v>0.33130929999999997</c:v>
                </c:pt>
                <c:pt idx="497">
                  <c:v>0.33163900000000002</c:v>
                </c:pt>
                <c:pt idx="498">
                  <c:v>0.3318835</c:v>
                </c:pt>
                <c:pt idx="499">
                  <c:v>0.33301890000000001</c:v>
                </c:pt>
                <c:pt idx="500">
                  <c:v>0.33321869999999998</c:v>
                </c:pt>
                <c:pt idx="501">
                  <c:v>0.33354270000000003</c:v>
                </c:pt>
                <c:pt idx="502">
                  <c:v>0.33424880000000001</c:v>
                </c:pt>
                <c:pt idx="503">
                  <c:v>0.33444269999999998</c:v>
                </c:pt>
                <c:pt idx="504">
                  <c:v>0.33487250000000002</c:v>
                </c:pt>
                <c:pt idx="505">
                  <c:v>0.3354779</c:v>
                </c:pt>
                <c:pt idx="506">
                  <c:v>0.33614620000000001</c:v>
                </c:pt>
                <c:pt idx="507">
                  <c:v>0.33693190000000001</c:v>
                </c:pt>
                <c:pt idx="508">
                  <c:v>0.3377135</c:v>
                </c:pt>
                <c:pt idx="509">
                  <c:v>0.3387426</c:v>
                </c:pt>
                <c:pt idx="510">
                  <c:v>0.33903800000000001</c:v>
                </c:pt>
                <c:pt idx="511">
                  <c:v>0.33967960000000003</c:v>
                </c:pt>
                <c:pt idx="512">
                  <c:v>0.34006380000000003</c:v>
                </c:pt>
                <c:pt idx="513">
                  <c:v>0.34114870000000003</c:v>
                </c:pt>
                <c:pt idx="514">
                  <c:v>0.34196979999999999</c:v>
                </c:pt>
                <c:pt idx="515">
                  <c:v>0.34294059999999998</c:v>
                </c:pt>
                <c:pt idx="516">
                  <c:v>0.34327859999999999</c:v>
                </c:pt>
                <c:pt idx="517">
                  <c:v>0.34376960000000001</c:v>
                </c:pt>
                <c:pt idx="518">
                  <c:v>0.3445724</c:v>
                </c:pt>
                <c:pt idx="519">
                  <c:v>0.34487289999999998</c:v>
                </c:pt>
                <c:pt idx="520">
                  <c:v>0.34503080000000003</c:v>
                </c:pt>
                <c:pt idx="521">
                  <c:v>0.34612979999999999</c:v>
                </c:pt>
                <c:pt idx="522">
                  <c:v>0.34632829999999998</c:v>
                </c:pt>
                <c:pt idx="523">
                  <c:v>0.34687010000000001</c:v>
                </c:pt>
                <c:pt idx="524">
                  <c:v>0.34838459999999999</c:v>
                </c:pt>
                <c:pt idx="525">
                  <c:v>0.34885389999999999</c:v>
                </c:pt>
                <c:pt idx="526">
                  <c:v>0.349109</c:v>
                </c:pt>
                <c:pt idx="527">
                  <c:v>0.34962090000000001</c:v>
                </c:pt>
                <c:pt idx="528">
                  <c:v>0.3496668</c:v>
                </c:pt>
                <c:pt idx="529">
                  <c:v>0.3503558</c:v>
                </c:pt>
                <c:pt idx="530">
                  <c:v>0.35062379999999999</c:v>
                </c:pt>
                <c:pt idx="531">
                  <c:v>0.35188160000000002</c:v>
                </c:pt>
                <c:pt idx="532">
                  <c:v>0.35290470000000002</c:v>
                </c:pt>
                <c:pt idx="533">
                  <c:v>0.3537227</c:v>
                </c:pt>
                <c:pt idx="534">
                  <c:v>0.35463869999999997</c:v>
                </c:pt>
                <c:pt idx="535">
                  <c:v>0.35483399999999998</c:v>
                </c:pt>
                <c:pt idx="536">
                  <c:v>0.35561280000000001</c:v>
                </c:pt>
                <c:pt idx="537">
                  <c:v>0.35568860000000002</c:v>
                </c:pt>
                <c:pt idx="538">
                  <c:v>0.35611090000000001</c:v>
                </c:pt>
                <c:pt idx="539">
                  <c:v>0.35689409999999999</c:v>
                </c:pt>
                <c:pt idx="540">
                  <c:v>0.35714360000000001</c:v>
                </c:pt>
                <c:pt idx="541">
                  <c:v>0.35771389999999997</c:v>
                </c:pt>
                <c:pt idx="542">
                  <c:v>0.35829030000000001</c:v>
                </c:pt>
                <c:pt idx="543">
                  <c:v>0.358767</c:v>
                </c:pt>
                <c:pt idx="544">
                  <c:v>0.35885430000000001</c:v>
                </c:pt>
                <c:pt idx="545">
                  <c:v>0.3593536</c:v>
                </c:pt>
                <c:pt idx="546">
                  <c:v>0.36033009999999999</c:v>
                </c:pt>
                <c:pt idx="547">
                  <c:v>0.36076599999999998</c:v>
                </c:pt>
                <c:pt idx="548">
                  <c:v>0.36132920000000002</c:v>
                </c:pt>
                <c:pt idx="549">
                  <c:v>0.36162149999999998</c:v>
                </c:pt>
                <c:pt idx="550">
                  <c:v>0.36210720000000002</c:v>
                </c:pt>
                <c:pt idx="551">
                  <c:v>0.36305589999999999</c:v>
                </c:pt>
                <c:pt idx="552">
                  <c:v>0.36383379999999998</c:v>
                </c:pt>
                <c:pt idx="553">
                  <c:v>0.36425410000000003</c:v>
                </c:pt>
                <c:pt idx="554">
                  <c:v>0.36464340000000001</c:v>
                </c:pt>
                <c:pt idx="555">
                  <c:v>0.36563390000000001</c:v>
                </c:pt>
                <c:pt idx="556">
                  <c:v>0.36608459999999998</c:v>
                </c:pt>
                <c:pt idx="557">
                  <c:v>0.36651800000000001</c:v>
                </c:pt>
                <c:pt idx="558">
                  <c:v>0.36683929999999998</c:v>
                </c:pt>
                <c:pt idx="559">
                  <c:v>0.36825219999999997</c:v>
                </c:pt>
                <c:pt idx="560">
                  <c:v>0.36876320000000001</c:v>
                </c:pt>
                <c:pt idx="561">
                  <c:v>0.3696448</c:v>
                </c:pt>
                <c:pt idx="562">
                  <c:v>0.37025170000000002</c:v>
                </c:pt>
                <c:pt idx="563">
                  <c:v>0.37045790000000001</c:v>
                </c:pt>
                <c:pt idx="564">
                  <c:v>0.37090659999999998</c:v>
                </c:pt>
                <c:pt idx="565">
                  <c:v>0.37182110000000002</c:v>
                </c:pt>
                <c:pt idx="566">
                  <c:v>0.37228129999999998</c:v>
                </c:pt>
                <c:pt idx="567">
                  <c:v>0.37247209999999997</c:v>
                </c:pt>
                <c:pt idx="568">
                  <c:v>0.37266100000000002</c:v>
                </c:pt>
                <c:pt idx="569">
                  <c:v>0.37404660000000001</c:v>
                </c:pt>
                <c:pt idx="570">
                  <c:v>0.3744672</c:v>
                </c:pt>
                <c:pt idx="571">
                  <c:v>0.37457849999999998</c:v>
                </c:pt>
                <c:pt idx="572">
                  <c:v>0.37493650000000001</c:v>
                </c:pt>
                <c:pt idx="573">
                  <c:v>0.37515799999999999</c:v>
                </c:pt>
                <c:pt idx="574">
                  <c:v>0.37548979999999998</c:v>
                </c:pt>
                <c:pt idx="575">
                  <c:v>0.37616810000000001</c:v>
                </c:pt>
                <c:pt idx="576">
                  <c:v>0.37633</c:v>
                </c:pt>
                <c:pt idx="577">
                  <c:v>0.3766853</c:v>
                </c:pt>
                <c:pt idx="578">
                  <c:v>0.37676979999999999</c:v>
                </c:pt>
                <c:pt idx="579">
                  <c:v>0.37732110000000002</c:v>
                </c:pt>
                <c:pt idx="580">
                  <c:v>0.37750309999999998</c:v>
                </c:pt>
                <c:pt idx="581">
                  <c:v>0.3782645</c:v>
                </c:pt>
                <c:pt idx="582">
                  <c:v>0.37847829999999999</c:v>
                </c:pt>
                <c:pt idx="583">
                  <c:v>0.37888680000000002</c:v>
                </c:pt>
                <c:pt idx="584">
                  <c:v>0.37955709999999998</c:v>
                </c:pt>
                <c:pt idx="585">
                  <c:v>0.3796505</c:v>
                </c:pt>
                <c:pt idx="586">
                  <c:v>0.3801562</c:v>
                </c:pt>
                <c:pt idx="587">
                  <c:v>0.38068489999999999</c:v>
                </c:pt>
                <c:pt idx="588">
                  <c:v>0.38140819999999998</c:v>
                </c:pt>
                <c:pt idx="589">
                  <c:v>0.38149290000000002</c:v>
                </c:pt>
                <c:pt idx="590">
                  <c:v>0.38186789999999998</c:v>
                </c:pt>
                <c:pt idx="591">
                  <c:v>0.38241510000000001</c:v>
                </c:pt>
                <c:pt idx="592">
                  <c:v>0.3827448</c:v>
                </c:pt>
                <c:pt idx="593">
                  <c:v>0.38378830000000003</c:v>
                </c:pt>
                <c:pt idx="594">
                  <c:v>0.384183</c:v>
                </c:pt>
                <c:pt idx="595">
                  <c:v>0.38497039999999999</c:v>
                </c:pt>
                <c:pt idx="596">
                  <c:v>0.38517170000000001</c:v>
                </c:pt>
                <c:pt idx="597">
                  <c:v>0.38534580000000002</c:v>
                </c:pt>
                <c:pt idx="598">
                  <c:v>0.38584089999999999</c:v>
                </c:pt>
                <c:pt idx="599">
                  <c:v>0.38656410000000002</c:v>
                </c:pt>
                <c:pt idx="600">
                  <c:v>0.38694420000000002</c:v>
                </c:pt>
                <c:pt idx="601">
                  <c:v>0.38761590000000001</c:v>
                </c:pt>
                <c:pt idx="602">
                  <c:v>0.38789259999999998</c:v>
                </c:pt>
                <c:pt idx="603">
                  <c:v>0.38896950000000002</c:v>
                </c:pt>
                <c:pt idx="604">
                  <c:v>0.38947809999999999</c:v>
                </c:pt>
                <c:pt idx="605">
                  <c:v>0.39012550000000001</c:v>
                </c:pt>
                <c:pt idx="606">
                  <c:v>0.3901982</c:v>
                </c:pt>
                <c:pt idx="607">
                  <c:v>0.3904474</c:v>
                </c:pt>
                <c:pt idx="608">
                  <c:v>0.39137329999999998</c:v>
                </c:pt>
                <c:pt idx="609">
                  <c:v>0.39164270000000001</c:v>
                </c:pt>
                <c:pt idx="610">
                  <c:v>0.39199919999999999</c:v>
                </c:pt>
                <c:pt idx="611">
                  <c:v>0.39233649999999998</c:v>
                </c:pt>
                <c:pt idx="612">
                  <c:v>0.39290009999999997</c:v>
                </c:pt>
                <c:pt idx="613">
                  <c:v>0.3931269</c:v>
                </c:pt>
                <c:pt idx="614">
                  <c:v>0.3936674</c:v>
                </c:pt>
                <c:pt idx="615">
                  <c:v>0.39413939999999997</c:v>
                </c:pt>
                <c:pt idx="616">
                  <c:v>0.39436379999999999</c:v>
                </c:pt>
                <c:pt idx="617">
                  <c:v>0.395289</c:v>
                </c:pt>
                <c:pt idx="618">
                  <c:v>0.39562520000000001</c:v>
                </c:pt>
                <c:pt idx="619">
                  <c:v>0.39617910000000001</c:v>
                </c:pt>
                <c:pt idx="620">
                  <c:v>0.39638630000000002</c:v>
                </c:pt>
                <c:pt idx="621">
                  <c:v>0.39686919999999998</c:v>
                </c:pt>
                <c:pt idx="622">
                  <c:v>0.3972</c:v>
                </c:pt>
                <c:pt idx="623">
                  <c:v>0.39757189999999998</c:v>
                </c:pt>
                <c:pt idx="624">
                  <c:v>0.39785910000000002</c:v>
                </c:pt>
                <c:pt idx="625">
                  <c:v>0.39807049999999999</c:v>
                </c:pt>
                <c:pt idx="626">
                  <c:v>0.39829199999999998</c:v>
                </c:pt>
                <c:pt idx="627">
                  <c:v>0.39891969999999999</c:v>
                </c:pt>
                <c:pt idx="628">
                  <c:v>0.39959929999999999</c:v>
                </c:pt>
                <c:pt idx="629">
                  <c:v>0.40042650000000002</c:v>
                </c:pt>
                <c:pt idx="630">
                  <c:v>0.40144459999999998</c:v>
                </c:pt>
                <c:pt idx="631">
                  <c:v>0.40217239999999999</c:v>
                </c:pt>
                <c:pt idx="632">
                  <c:v>0.40280389999999999</c:v>
                </c:pt>
                <c:pt idx="633">
                  <c:v>0.40328170000000002</c:v>
                </c:pt>
                <c:pt idx="634">
                  <c:v>0.40347179999999999</c:v>
                </c:pt>
                <c:pt idx="635">
                  <c:v>0.40407310000000002</c:v>
                </c:pt>
                <c:pt idx="636">
                  <c:v>0.40488210000000002</c:v>
                </c:pt>
                <c:pt idx="637">
                  <c:v>0.40541159999999998</c:v>
                </c:pt>
                <c:pt idx="638">
                  <c:v>0.40609149999999999</c:v>
                </c:pt>
                <c:pt idx="639">
                  <c:v>0.4067636</c:v>
                </c:pt>
                <c:pt idx="640">
                  <c:v>0.40832869999999999</c:v>
                </c:pt>
                <c:pt idx="641">
                  <c:v>0.4089391</c:v>
                </c:pt>
                <c:pt idx="642">
                  <c:v>0.40910350000000001</c:v>
                </c:pt>
                <c:pt idx="643">
                  <c:v>0.40924260000000001</c:v>
                </c:pt>
                <c:pt idx="644">
                  <c:v>0.40965289999999999</c:v>
                </c:pt>
                <c:pt idx="645">
                  <c:v>0.4103367</c:v>
                </c:pt>
                <c:pt idx="646">
                  <c:v>0.41095330000000002</c:v>
                </c:pt>
                <c:pt idx="647">
                  <c:v>0.41146749999999999</c:v>
                </c:pt>
                <c:pt idx="648">
                  <c:v>0.4116784</c:v>
                </c:pt>
                <c:pt idx="649">
                  <c:v>0.41201159999999998</c:v>
                </c:pt>
                <c:pt idx="650">
                  <c:v>0.41220129999999999</c:v>
                </c:pt>
                <c:pt idx="651">
                  <c:v>0.41261490000000001</c:v>
                </c:pt>
                <c:pt idx="652">
                  <c:v>0.4130858</c:v>
                </c:pt>
                <c:pt idx="653">
                  <c:v>0.4138696</c:v>
                </c:pt>
                <c:pt idx="654">
                  <c:v>0.41416049999999999</c:v>
                </c:pt>
                <c:pt idx="655">
                  <c:v>0.41438740000000002</c:v>
                </c:pt>
                <c:pt idx="656">
                  <c:v>0.41526000000000002</c:v>
                </c:pt>
                <c:pt idx="657">
                  <c:v>0.41598220000000002</c:v>
                </c:pt>
                <c:pt idx="658">
                  <c:v>0.4165277</c:v>
                </c:pt>
                <c:pt idx="659">
                  <c:v>0.41733510000000001</c:v>
                </c:pt>
                <c:pt idx="660">
                  <c:v>0.4178212</c:v>
                </c:pt>
                <c:pt idx="661">
                  <c:v>0.4189949</c:v>
                </c:pt>
                <c:pt idx="662">
                  <c:v>0.41971360000000002</c:v>
                </c:pt>
                <c:pt idx="663">
                  <c:v>0.41989860000000001</c:v>
                </c:pt>
                <c:pt idx="664">
                  <c:v>0.4203421</c:v>
                </c:pt>
                <c:pt idx="665">
                  <c:v>0.42093510000000001</c:v>
                </c:pt>
                <c:pt idx="666">
                  <c:v>0.4216433</c:v>
                </c:pt>
                <c:pt idx="667">
                  <c:v>0.42220360000000001</c:v>
                </c:pt>
                <c:pt idx="668">
                  <c:v>0.42233340000000003</c:v>
                </c:pt>
                <c:pt idx="669">
                  <c:v>0.42244500000000001</c:v>
                </c:pt>
                <c:pt idx="670">
                  <c:v>0.4228809</c:v>
                </c:pt>
                <c:pt idx="671">
                  <c:v>0.42324810000000002</c:v>
                </c:pt>
                <c:pt idx="672">
                  <c:v>0.42333359999999998</c:v>
                </c:pt>
                <c:pt idx="673">
                  <c:v>0.42380119999999999</c:v>
                </c:pt>
                <c:pt idx="674">
                  <c:v>0.42402440000000002</c:v>
                </c:pt>
                <c:pt idx="675">
                  <c:v>0.42471249999999999</c:v>
                </c:pt>
                <c:pt idx="676">
                  <c:v>0.4248207</c:v>
                </c:pt>
                <c:pt idx="677">
                  <c:v>0.42560179999999997</c:v>
                </c:pt>
                <c:pt idx="678">
                  <c:v>0.42591459999999998</c:v>
                </c:pt>
                <c:pt idx="679">
                  <c:v>0.42624040000000002</c:v>
                </c:pt>
                <c:pt idx="680">
                  <c:v>0.42654180000000003</c:v>
                </c:pt>
                <c:pt idx="681">
                  <c:v>0.42703619999999998</c:v>
                </c:pt>
                <c:pt idx="682">
                  <c:v>0.42725479999999999</c:v>
                </c:pt>
                <c:pt idx="683">
                  <c:v>0.42747289999999999</c:v>
                </c:pt>
                <c:pt idx="684">
                  <c:v>0.42778699999999997</c:v>
                </c:pt>
                <c:pt idx="685">
                  <c:v>0.4282784</c:v>
                </c:pt>
                <c:pt idx="686">
                  <c:v>0.42876160000000002</c:v>
                </c:pt>
                <c:pt idx="687">
                  <c:v>0.42959199999999997</c:v>
                </c:pt>
                <c:pt idx="688">
                  <c:v>0.42996699999999999</c:v>
                </c:pt>
                <c:pt idx="689">
                  <c:v>0.43044719999999997</c:v>
                </c:pt>
                <c:pt idx="690">
                  <c:v>0.4311721</c:v>
                </c:pt>
                <c:pt idx="691">
                  <c:v>0.43148550000000002</c:v>
                </c:pt>
                <c:pt idx="692">
                  <c:v>0.4323186</c:v>
                </c:pt>
                <c:pt idx="693">
                  <c:v>0.43267899999999998</c:v>
                </c:pt>
                <c:pt idx="694">
                  <c:v>0.4327975</c:v>
                </c:pt>
                <c:pt idx="695">
                  <c:v>0.43322549999999999</c:v>
                </c:pt>
                <c:pt idx="696">
                  <c:v>0.4333863</c:v>
                </c:pt>
                <c:pt idx="697">
                  <c:v>0.43395240000000002</c:v>
                </c:pt>
                <c:pt idx="698">
                  <c:v>0.43405510000000003</c:v>
                </c:pt>
                <c:pt idx="699">
                  <c:v>0.43461569999999999</c:v>
                </c:pt>
                <c:pt idx="700">
                  <c:v>0.43495990000000001</c:v>
                </c:pt>
                <c:pt idx="701">
                  <c:v>0.43528869999999997</c:v>
                </c:pt>
                <c:pt idx="702">
                  <c:v>0.43556479999999997</c:v>
                </c:pt>
                <c:pt idx="703">
                  <c:v>0.4361891</c:v>
                </c:pt>
                <c:pt idx="704">
                  <c:v>0.4366274</c:v>
                </c:pt>
                <c:pt idx="705">
                  <c:v>0.43719089999999999</c:v>
                </c:pt>
                <c:pt idx="706">
                  <c:v>0.43736380000000002</c:v>
                </c:pt>
                <c:pt idx="707">
                  <c:v>0.4377026</c:v>
                </c:pt>
                <c:pt idx="708">
                  <c:v>0.43823909999999999</c:v>
                </c:pt>
                <c:pt idx="709">
                  <c:v>0.43862380000000001</c:v>
                </c:pt>
                <c:pt idx="710">
                  <c:v>0.43912230000000002</c:v>
                </c:pt>
                <c:pt idx="711">
                  <c:v>0.4391948</c:v>
                </c:pt>
                <c:pt idx="712">
                  <c:v>0.4396718</c:v>
                </c:pt>
                <c:pt idx="713">
                  <c:v>0.44050319999999998</c:v>
                </c:pt>
                <c:pt idx="714">
                  <c:v>0.44167089999999998</c:v>
                </c:pt>
                <c:pt idx="715">
                  <c:v>0.44190839999999998</c:v>
                </c:pt>
                <c:pt idx="716">
                  <c:v>0.44207439999999998</c:v>
                </c:pt>
                <c:pt idx="717">
                  <c:v>0.4424054</c:v>
                </c:pt>
                <c:pt idx="718">
                  <c:v>0.4433819</c:v>
                </c:pt>
                <c:pt idx="719">
                  <c:v>0.44404130000000003</c:v>
                </c:pt>
                <c:pt idx="720">
                  <c:v>0.44455660000000002</c:v>
                </c:pt>
                <c:pt idx="721">
                  <c:v>0.44487349999999998</c:v>
                </c:pt>
                <c:pt idx="722">
                  <c:v>0.44519229999999999</c:v>
                </c:pt>
                <c:pt idx="723">
                  <c:v>0.44542979999999999</c:v>
                </c:pt>
                <c:pt idx="724">
                  <c:v>0.44619700000000001</c:v>
                </c:pt>
                <c:pt idx="725">
                  <c:v>0.44662580000000002</c:v>
                </c:pt>
                <c:pt idx="726">
                  <c:v>0.44672319999999999</c:v>
                </c:pt>
                <c:pt idx="727">
                  <c:v>0.44694319999999998</c:v>
                </c:pt>
                <c:pt idx="728">
                  <c:v>0.44724180000000002</c:v>
                </c:pt>
                <c:pt idx="729">
                  <c:v>0.44738529999999999</c:v>
                </c:pt>
                <c:pt idx="730">
                  <c:v>0.44786280000000001</c:v>
                </c:pt>
                <c:pt idx="731">
                  <c:v>0.44850420000000002</c:v>
                </c:pt>
                <c:pt idx="732">
                  <c:v>0.44902409999999998</c:v>
                </c:pt>
                <c:pt idx="733">
                  <c:v>0.44952399999999998</c:v>
                </c:pt>
                <c:pt idx="734">
                  <c:v>0.45009670000000002</c:v>
                </c:pt>
                <c:pt idx="735">
                  <c:v>0.45066420000000001</c:v>
                </c:pt>
                <c:pt idx="736">
                  <c:v>0.4511096</c:v>
                </c:pt>
                <c:pt idx="737">
                  <c:v>0.4513433</c:v>
                </c:pt>
                <c:pt idx="738">
                  <c:v>0.45187119999999997</c:v>
                </c:pt>
                <c:pt idx="739">
                  <c:v>0.45221830000000002</c:v>
                </c:pt>
                <c:pt idx="740">
                  <c:v>0.45252900000000001</c:v>
                </c:pt>
                <c:pt idx="741">
                  <c:v>0.45270480000000002</c:v>
                </c:pt>
                <c:pt idx="742">
                  <c:v>0.45312580000000002</c:v>
                </c:pt>
                <c:pt idx="743">
                  <c:v>0.45367420000000003</c:v>
                </c:pt>
                <c:pt idx="744">
                  <c:v>0.45400309999999999</c:v>
                </c:pt>
                <c:pt idx="745">
                  <c:v>0.45433750000000001</c:v>
                </c:pt>
                <c:pt idx="746">
                  <c:v>0.4554339</c:v>
                </c:pt>
                <c:pt idx="747">
                  <c:v>0.45616479999999998</c:v>
                </c:pt>
                <c:pt idx="748">
                  <c:v>0.45671260000000002</c:v>
                </c:pt>
                <c:pt idx="749">
                  <c:v>0.45724340000000002</c:v>
                </c:pt>
                <c:pt idx="750">
                  <c:v>0.4577542</c:v>
                </c:pt>
                <c:pt idx="751">
                  <c:v>0.45811990000000002</c:v>
                </c:pt>
                <c:pt idx="752">
                  <c:v>0.45828829999999998</c:v>
                </c:pt>
                <c:pt idx="753">
                  <c:v>0.45877129999999999</c:v>
                </c:pt>
                <c:pt idx="754">
                  <c:v>0.45906849999999999</c:v>
                </c:pt>
                <c:pt idx="755">
                  <c:v>0.45954210000000001</c:v>
                </c:pt>
                <c:pt idx="756">
                  <c:v>0.45995950000000002</c:v>
                </c:pt>
                <c:pt idx="757">
                  <c:v>0.46003480000000002</c:v>
                </c:pt>
                <c:pt idx="758">
                  <c:v>0.4600997</c:v>
                </c:pt>
                <c:pt idx="759">
                  <c:v>0.46033639999999998</c:v>
                </c:pt>
                <c:pt idx="760">
                  <c:v>0.46071990000000002</c:v>
                </c:pt>
                <c:pt idx="761">
                  <c:v>0.46086969999999999</c:v>
                </c:pt>
                <c:pt idx="762">
                  <c:v>0.46119870000000002</c:v>
                </c:pt>
                <c:pt idx="763">
                  <c:v>0.46173930000000002</c:v>
                </c:pt>
                <c:pt idx="764">
                  <c:v>0.46234989999999998</c:v>
                </c:pt>
                <c:pt idx="765">
                  <c:v>0.46295979999999998</c:v>
                </c:pt>
                <c:pt idx="766">
                  <c:v>0.46319559999999999</c:v>
                </c:pt>
                <c:pt idx="767">
                  <c:v>0.46389209999999997</c:v>
                </c:pt>
                <c:pt idx="768">
                  <c:v>0.46484429999999999</c:v>
                </c:pt>
                <c:pt idx="769">
                  <c:v>0.46508349999999998</c:v>
                </c:pt>
                <c:pt idx="770">
                  <c:v>0.46548469999999997</c:v>
                </c:pt>
                <c:pt idx="771">
                  <c:v>0.46548820000000002</c:v>
                </c:pt>
                <c:pt idx="772">
                  <c:v>0.46565800000000002</c:v>
                </c:pt>
                <c:pt idx="773">
                  <c:v>0.46614440000000001</c:v>
                </c:pt>
                <c:pt idx="774">
                  <c:v>0.46661320000000001</c:v>
                </c:pt>
                <c:pt idx="775">
                  <c:v>0.46690490000000001</c:v>
                </c:pt>
                <c:pt idx="776">
                  <c:v>0.46721010000000002</c:v>
                </c:pt>
                <c:pt idx="777">
                  <c:v>0.46741519999999998</c:v>
                </c:pt>
                <c:pt idx="778">
                  <c:v>0.46771760000000001</c:v>
                </c:pt>
                <c:pt idx="779">
                  <c:v>0.4681382</c:v>
                </c:pt>
                <c:pt idx="780">
                  <c:v>0.46854170000000001</c:v>
                </c:pt>
                <c:pt idx="781">
                  <c:v>0.46876109999999999</c:v>
                </c:pt>
                <c:pt idx="782">
                  <c:v>0.46953539999999999</c:v>
                </c:pt>
                <c:pt idx="783">
                  <c:v>0.46969040000000001</c:v>
                </c:pt>
                <c:pt idx="784">
                  <c:v>0.4701342</c:v>
                </c:pt>
                <c:pt idx="785">
                  <c:v>0.47025499999999998</c:v>
                </c:pt>
                <c:pt idx="786">
                  <c:v>0.47128389999999998</c:v>
                </c:pt>
                <c:pt idx="787">
                  <c:v>0.47160039999999998</c:v>
                </c:pt>
                <c:pt idx="788">
                  <c:v>0.47204069999999998</c:v>
                </c:pt>
                <c:pt idx="789">
                  <c:v>0.47219240000000001</c:v>
                </c:pt>
                <c:pt idx="790">
                  <c:v>0.47278379999999998</c:v>
                </c:pt>
                <c:pt idx="791">
                  <c:v>0.47325840000000002</c:v>
                </c:pt>
                <c:pt idx="792">
                  <c:v>0.4741282</c:v>
                </c:pt>
                <c:pt idx="793">
                  <c:v>0.47495300000000001</c:v>
                </c:pt>
                <c:pt idx="794">
                  <c:v>0.47598790000000002</c:v>
                </c:pt>
                <c:pt idx="795">
                  <c:v>0.47625810000000002</c:v>
                </c:pt>
                <c:pt idx="796">
                  <c:v>0.47686220000000001</c:v>
                </c:pt>
                <c:pt idx="797">
                  <c:v>0.47693400000000002</c:v>
                </c:pt>
                <c:pt idx="798">
                  <c:v>0.47728540000000003</c:v>
                </c:pt>
                <c:pt idx="799">
                  <c:v>0.47736489999999998</c:v>
                </c:pt>
                <c:pt idx="800">
                  <c:v>0.477439</c:v>
                </c:pt>
                <c:pt idx="801">
                  <c:v>0.47819410000000001</c:v>
                </c:pt>
                <c:pt idx="802">
                  <c:v>0.47870040000000003</c:v>
                </c:pt>
                <c:pt idx="803">
                  <c:v>0.47904950000000002</c:v>
                </c:pt>
                <c:pt idx="804">
                  <c:v>0.47935699999999998</c:v>
                </c:pt>
                <c:pt idx="805">
                  <c:v>0.47964000000000001</c:v>
                </c:pt>
                <c:pt idx="806">
                  <c:v>0.47982429999999998</c:v>
                </c:pt>
                <c:pt idx="807">
                  <c:v>0.48041810000000001</c:v>
                </c:pt>
                <c:pt idx="808">
                  <c:v>0.48073440000000001</c:v>
                </c:pt>
                <c:pt idx="809">
                  <c:v>0.48108070000000003</c:v>
                </c:pt>
                <c:pt idx="810">
                  <c:v>0.48136689999999999</c:v>
                </c:pt>
                <c:pt idx="811">
                  <c:v>0.48184120000000003</c:v>
                </c:pt>
                <c:pt idx="812">
                  <c:v>0.48221950000000002</c:v>
                </c:pt>
                <c:pt idx="813">
                  <c:v>0.48248770000000002</c:v>
                </c:pt>
                <c:pt idx="814">
                  <c:v>0.4830605</c:v>
                </c:pt>
                <c:pt idx="815">
                  <c:v>0.48350340000000003</c:v>
                </c:pt>
                <c:pt idx="816">
                  <c:v>0.48374440000000002</c:v>
                </c:pt>
                <c:pt idx="817">
                  <c:v>0.48386639999999997</c:v>
                </c:pt>
                <c:pt idx="818">
                  <c:v>0.48394330000000002</c:v>
                </c:pt>
                <c:pt idx="819">
                  <c:v>0.48456260000000001</c:v>
                </c:pt>
                <c:pt idx="820">
                  <c:v>0.48493599999999998</c:v>
                </c:pt>
                <c:pt idx="821">
                  <c:v>0.4859503</c:v>
                </c:pt>
                <c:pt idx="822">
                  <c:v>0.48638229999999999</c:v>
                </c:pt>
                <c:pt idx="823">
                  <c:v>0.48649029999999999</c:v>
                </c:pt>
                <c:pt idx="824">
                  <c:v>0.48662060000000001</c:v>
                </c:pt>
                <c:pt idx="825">
                  <c:v>0.48694579999999998</c:v>
                </c:pt>
                <c:pt idx="826">
                  <c:v>0.48748920000000001</c:v>
                </c:pt>
                <c:pt idx="827">
                  <c:v>0.4877744</c:v>
                </c:pt>
                <c:pt idx="828">
                  <c:v>0.48839519999999997</c:v>
                </c:pt>
                <c:pt idx="829">
                  <c:v>0.4889211</c:v>
                </c:pt>
                <c:pt idx="830">
                  <c:v>0.4895679</c:v>
                </c:pt>
                <c:pt idx="831">
                  <c:v>0.48973129999999998</c:v>
                </c:pt>
                <c:pt idx="832">
                  <c:v>0.48987750000000002</c:v>
                </c:pt>
                <c:pt idx="833">
                  <c:v>0.49007479999999998</c:v>
                </c:pt>
                <c:pt idx="834">
                  <c:v>0.49046519999999999</c:v>
                </c:pt>
                <c:pt idx="835">
                  <c:v>0.49079250000000002</c:v>
                </c:pt>
                <c:pt idx="836">
                  <c:v>0.4920699</c:v>
                </c:pt>
                <c:pt idx="837">
                  <c:v>0.49281999999999998</c:v>
                </c:pt>
                <c:pt idx="838">
                  <c:v>0.49297220000000003</c:v>
                </c:pt>
                <c:pt idx="839">
                  <c:v>0.49377949999999998</c:v>
                </c:pt>
                <c:pt idx="840">
                  <c:v>0.49408920000000001</c:v>
                </c:pt>
                <c:pt idx="841">
                  <c:v>0.49459449999999999</c:v>
                </c:pt>
                <c:pt idx="842">
                  <c:v>0.49501709999999999</c:v>
                </c:pt>
                <c:pt idx="843">
                  <c:v>0.49526569999999998</c:v>
                </c:pt>
                <c:pt idx="844">
                  <c:v>0.49535709999999999</c:v>
                </c:pt>
                <c:pt idx="845">
                  <c:v>0.49602380000000001</c:v>
                </c:pt>
                <c:pt idx="846">
                  <c:v>0.49640079999999998</c:v>
                </c:pt>
                <c:pt idx="847">
                  <c:v>0.49727359999999998</c:v>
                </c:pt>
                <c:pt idx="848">
                  <c:v>0.49775629999999998</c:v>
                </c:pt>
                <c:pt idx="849">
                  <c:v>0.49815670000000001</c:v>
                </c:pt>
                <c:pt idx="850">
                  <c:v>0.49833119999999997</c:v>
                </c:pt>
                <c:pt idx="851">
                  <c:v>0.49867669999999997</c:v>
                </c:pt>
                <c:pt idx="852">
                  <c:v>0.49953700000000001</c:v>
                </c:pt>
                <c:pt idx="853">
                  <c:v>0.4998725</c:v>
                </c:pt>
                <c:pt idx="854">
                  <c:v>0.50048879999999996</c:v>
                </c:pt>
                <c:pt idx="855">
                  <c:v>0.50071880000000002</c:v>
                </c:pt>
                <c:pt idx="856">
                  <c:v>0.50094570000000005</c:v>
                </c:pt>
                <c:pt idx="857">
                  <c:v>0.50110500000000002</c:v>
                </c:pt>
                <c:pt idx="858">
                  <c:v>0.50148809999999999</c:v>
                </c:pt>
                <c:pt idx="859">
                  <c:v>0.50182329999999997</c:v>
                </c:pt>
                <c:pt idx="860">
                  <c:v>0.50215379999999998</c:v>
                </c:pt>
                <c:pt idx="861">
                  <c:v>0.50244520000000004</c:v>
                </c:pt>
                <c:pt idx="862">
                  <c:v>0.50313070000000004</c:v>
                </c:pt>
                <c:pt idx="863">
                  <c:v>0.50340410000000002</c:v>
                </c:pt>
                <c:pt idx="864">
                  <c:v>0.50419400000000003</c:v>
                </c:pt>
                <c:pt idx="865">
                  <c:v>0.50468900000000005</c:v>
                </c:pt>
                <c:pt idx="866">
                  <c:v>0.50502899999999995</c:v>
                </c:pt>
                <c:pt idx="867">
                  <c:v>0.50554699999999997</c:v>
                </c:pt>
                <c:pt idx="868">
                  <c:v>0.50576469999999996</c:v>
                </c:pt>
                <c:pt idx="869">
                  <c:v>0.50595920000000005</c:v>
                </c:pt>
                <c:pt idx="870">
                  <c:v>0.50639920000000005</c:v>
                </c:pt>
                <c:pt idx="871">
                  <c:v>0.50661619999999996</c:v>
                </c:pt>
                <c:pt idx="872">
                  <c:v>0.50724639999999999</c:v>
                </c:pt>
                <c:pt idx="873">
                  <c:v>0.5075054</c:v>
                </c:pt>
                <c:pt idx="874">
                  <c:v>0.50771949999999999</c:v>
                </c:pt>
                <c:pt idx="875">
                  <c:v>0.50791569999999997</c:v>
                </c:pt>
                <c:pt idx="876">
                  <c:v>0.50807849999999999</c:v>
                </c:pt>
                <c:pt idx="877">
                  <c:v>0.50853170000000003</c:v>
                </c:pt>
                <c:pt idx="878">
                  <c:v>0.50892199999999999</c:v>
                </c:pt>
                <c:pt idx="879">
                  <c:v>0.50932929999999998</c:v>
                </c:pt>
                <c:pt idx="880">
                  <c:v>0.50941349999999996</c:v>
                </c:pt>
                <c:pt idx="881">
                  <c:v>0.5098452</c:v>
                </c:pt>
                <c:pt idx="882">
                  <c:v>0.51002749999999997</c:v>
                </c:pt>
                <c:pt idx="883">
                  <c:v>0.51066120000000004</c:v>
                </c:pt>
                <c:pt idx="884">
                  <c:v>0.51080289999999995</c:v>
                </c:pt>
                <c:pt idx="885">
                  <c:v>0.51114530000000002</c:v>
                </c:pt>
                <c:pt idx="886">
                  <c:v>0.51158780000000004</c:v>
                </c:pt>
                <c:pt idx="887">
                  <c:v>0.5118992</c:v>
                </c:pt>
                <c:pt idx="888">
                  <c:v>0.51203889999999996</c:v>
                </c:pt>
                <c:pt idx="889">
                  <c:v>0.51232390000000005</c:v>
                </c:pt>
                <c:pt idx="890">
                  <c:v>0.51280700000000001</c:v>
                </c:pt>
                <c:pt idx="891">
                  <c:v>0.51335419999999998</c:v>
                </c:pt>
                <c:pt idx="892">
                  <c:v>0.51385029999999998</c:v>
                </c:pt>
                <c:pt idx="893">
                  <c:v>0.51424429999999999</c:v>
                </c:pt>
                <c:pt idx="894">
                  <c:v>0.51441320000000001</c:v>
                </c:pt>
                <c:pt idx="895">
                  <c:v>0.51477019999999996</c:v>
                </c:pt>
                <c:pt idx="896">
                  <c:v>0.51546930000000002</c:v>
                </c:pt>
                <c:pt idx="897">
                  <c:v>0.51577139999999999</c:v>
                </c:pt>
                <c:pt idx="898">
                  <c:v>0.5162987</c:v>
                </c:pt>
                <c:pt idx="899">
                  <c:v>0.51654299999999997</c:v>
                </c:pt>
                <c:pt idx="900">
                  <c:v>0.51697919999999997</c:v>
                </c:pt>
                <c:pt idx="901">
                  <c:v>0.51747489999999996</c:v>
                </c:pt>
                <c:pt idx="902">
                  <c:v>0.51814640000000001</c:v>
                </c:pt>
                <c:pt idx="903">
                  <c:v>0.51863959999999998</c:v>
                </c:pt>
                <c:pt idx="904">
                  <c:v>0.51889149999999995</c:v>
                </c:pt>
                <c:pt idx="905">
                  <c:v>0.51933879999999999</c:v>
                </c:pt>
                <c:pt idx="906">
                  <c:v>0.51952209999999999</c:v>
                </c:pt>
                <c:pt idx="907">
                  <c:v>0.51996100000000001</c:v>
                </c:pt>
                <c:pt idx="908">
                  <c:v>0.52038150000000005</c:v>
                </c:pt>
                <c:pt idx="909">
                  <c:v>0.52064719999999998</c:v>
                </c:pt>
                <c:pt idx="910">
                  <c:v>0.52106330000000001</c:v>
                </c:pt>
                <c:pt idx="911">
                  <c:v>0.5214607</c:v>
                </c:pt>
                <c:pt idx="912">
                  <c:v>0.52178999999999998</c:v>
                </c:pt>
                <c:pt idx="913">
                  <c:v>0.5219819</c:v>
                </c:pt>
                <c:pt idx="914">
                  <c:v>0.52216370000000001</c:v>
                </c:pt>
                <c:pt idx="915">
                  <c:v>0.52228940000000001</c:v>
                </c:pt>
                <c:pt idx="916">
                  <c:v>0.52264710000000003</c:v>
                </c:pt>
                <c:pt idx="917">
                  <c:v>0.52305590000000002</c:v>
                </c:pt>
                <c:pt idx="918">
                  <c:v>0.52318370000000003</c:v>
                </c:pt>
                <c:pt idx="919">
                  <c:v>0.52368859999999995</c:v>
                </c:pt>
                <c:pt idx="920">
                  <c:v>0.52394799999999997</c:v>
                </c:pt>
                <c:pt idx="921">
                  <c:v>0.5242907</c:v>
                </c:pt>
                <c:pt idx="922">
                  <c:v>0.52461270000000004</c:v>
                </c:pt>
                <c:pt idx="923">
                  <c:v>0.52500210000000003</c:v>
                </c:pt>
                <c:pt idx="924">
                  <c:v>0.52560819999999997</c:v>
                </c:pt>
                <c:pt idx="925">
                  <c:v>0.52566869999999999</c:v>
                </c:pt>
                <c:pt idx="926">
                  <c:v>0.52615350000000005</c:v>
                </c:pt>
                <c:pt idx="927">
                  <c:v>0.52650929999999996</c:v>
                </c:pt>
                <c:pt idx="928">
                  <c:v>0.52677359999999995</c:v>
                </c:pt>
                <c:pt idx="929">
                  <c:v>0.5272076</c:v>
                </c:pt>
                <c:pt idx="930">
                  <c:v>0.52761880000000005</c:v>
                </c:pt>
                <c:pt idx="931">
                  <c:v>0.5279952</c:v>
                </c:pt>
                <c:pt idx="932">
                  <c:v>0.528331</c:v>
                </c:pt>
                <c:pt idx="933">
                  <c:v>0.52862609999999999</c:v>
                </c:pt>
                <c:pt idx="934">
                  <c:v>0.52882099999999999</c:v>
                </c:pt>
                <c:pt idx="935">
                  <c:v>0.52911739999999996</c:v>
                </c:pt>
                <c:pt idx="936">
                  <c:v>0.52951380000000003</c:v>
                </c:pt>
                <c:pt idx="937">
                  <c:v>0.52987799999999996</c:v>
                </c:pt>
                <c:pt idx="938">
                  <c:v>0.53034110000000001</c:v>
                </c:pt>
                <c:pt idx="939">
                  <c:v>0.53060830000000003</c:v>
                </c:pt>
                <c:pt idx="940">
                  <c:v>0.53078539999999996</c:v>
                </c:pt>
                <c:pt idx="941">
                  <c:v>0.53143419999999997</c:v>
                </c:pt>
                <c:pt idx="942">
                  <c:v>0.53151470000000001</c:v>
                </c:pt>
                <c:pt idx="943">
                  <c:v>0.53198489999999998</c:v>
                </c:pt>
                <c:pt idx="944">
                  <c:v>0.53236930000000005</c:v>
                </c:pt>
                <c:pt idx="945">
                  <c:v>0.53315100000000004</c:v>
                </c:pt>
                <c:pt idx="946">
                  <c:v>0.53350850000000005</c:v>
                </c:pt>
                <c:pt idx="947">
                  <c:v>0.53363280000000002</c:v>
                </c:pt>
                <c:pt idx="948">
                  <c:v>0.53415590000000002</c:v>
                </c:pt>
                <c:pt idx="949">
                  <c:v>0.53441329999999998</c:v>
                </c:pt>
                <c:pt idx="950">
                  <c:v>0.53479569999999998</c:v>
                </c:pt>
                <c:pt idx="951">
                  <c:v>0.53557900000000003</c:v>
                </c:pt>
                <c:pt idx="952">
                  <c:v>0.53594609999999998</c:v>
                </c:pt>
                <c:pt idx="953">
                  <c:v>0.53648320000000005</c:v>
                </c:pt>
                <c:pt idx="954">
                  <c:v>0.53674109999999997</c:v>
                </c:pt>
                <c:pt idx="955">
                  <c:v>0.53720369999999995</c:v>
                </c:pt>
                <c:pt idx="956">
                  <c:v>0.53772059999999999</c:v>
                </c:pt>
                <c:pt idx="957">
                  <c:v>0.53811160000000002</c:v>
                </c:pt>
                <c:pt idx="958">
                  <c:v>0.53818900000000003</c:v>
                </c:pt>
                <c:pt idx="959">
                  <c:v>0.53854749999999996</c:v>
                </c:pt>
                <c:pt idx="960">
                  <c:v>0.53867969999999998</c:v>
                </c:pt>
                <c:pt idx="961">
                  <c:v>0.53884069999999995</c:v>
                </c:pt>
                <c:pt idx="962">
                  <c:v>0.5391454</c:v>
                </c:pt>
                <c:pt idx="963">
                  <c:v>0.53923359999999998</c:v>
                </c:pt>
                <c:pt idx="964">
                  <c:v>0.53923390000000004</c:v>
                </c:pt>
                <c:pt idx="965">
                  <c:v>0.53937690000000005</c:v>
                </c:pt>
                <c:pt idx="966">
                  <c:v>0.53984739999999998</c:v>
                </c:pt>
                <c:pt idx="967">
                  <c:v>0.54057860000000002</c:v>
                </c:pt>
                <c:pt idx="968">
                  <c:v>0.54093500000000005</c:v>
                </c:pt>
                <c:pt idx="969">
                  <c:v>0.54132760000000002</c:v>
                </c:pt>
                <c:pt idx="970">
                  <c:v>0.54175430000000002</c:v>
                </c:pt>
                <c:pt idx="971">
                  <c:v>0.54210700000000001</c:v>
                </c:pt>
                <c:pt idx="972">
                  <c:v>0.54223310000000002</c:v>
                </c:pt>
                <c:pt idx="973">
                  <c:v>0.54253879999999999</c:v>
                </c:pt>
                <c:pt idx="974">
                  <c:v>0.54263600000000001</c:v>
                </c:pt>
                <c:pt idx="975">
                  <c:v>0.54285939999999999</c:v>
                </c:pt>
                <c:pt idx="976">
                  <c:v>0.54305139999999996</c:v>
                </c:pt>
                <c:pt idx="977">
                  <c:v>0.54341609999999996</c:v>
                </c:pt>
                <c:pt idx="978">
                  <c:v>0.54370059999999998</c:v>
                </c:pt>
                <c:pt idx="979">
                  <c:v>0.54402689999999998</c:v>
                </c:pt>
                <c:pt idx="980">
                  <c:v>0.54445569999999999</c:v>
                </c:pt>
                <c:pt idx="981">
                  <c:v>0.54492189999999996</c:v>
                </c:pt>
                <c:pt idx="982">
                  <c:v>0.54507260000000002</c:v>
                </c:pt>
                <c:pt idx="983">
                  <c:v>0.54517040000000005</c:v>
                </c:pt>
                <c:pt idx="984">
                  <c:v>0.54545580000000005</c:v>
                </c:pt>
                <c:pt idx="985">
                  <c:v>0.54564500000000005</c:v>
                </c:pt>
                <c:pt idx="986">
                  <c:v>0.54598239999999998</c:v>
                </c:pt>
                <c:pt idx="987">
                  <c:v>0.54610760000000003</c:v>
                </c:pt>
                <c:pt idx="988">
                  <c:v>0.54621909999999996</c:v>
                </c:pt>
                <c:pt idx="989">
                  <c:v>0.54633410000000004</c:v>
                </c:pt>
                <c:pt idx="990">
                  <c:v>0.54643370000000002</c:v>
                </c:pt>
                <c:pt idx="991">
                  <c:v>0.54651970000000005</c:v>
                </c:pt>
                <c:pt idx="992">
                  <c:v>0.54667650000000001</c:v>
                </c:pt>
                <c:pt idx="993">
                  <c:v>0.54694969999999998</c:v>
                </c:pt>
                <c:pt idx="994">
                  <c:v>0.54734340000000004</c:v>
                </c:pt>
                <c:pt idx="995">
                  <c:v>0.54769749999999995</c:v>
                </c:pt>
                <c:pt idx="996">
                  <c:v>0.54811069999999995</c:v>
                </c:pt>
                <c:pt idx="997">
                  <c:v>0.54829740000000005</c:v>
                </c:pt>
                <c:pt idx="998">
                  <c:v>0.54837749999999996</c:v>
                </c:pt>
                <c:pt idx="999">
                  <c:v>0.54883099999999996</c:v>
                </c:pt>
                <c:pt idx="1000">
                  <c:v>0.54919110000000004</c:v>
                </c:pt>
                <c:pt idx="1001">
                  <c:v>0.54944990000000005</c:v>
                </c:pt>
                <c:pt idx="1002">
                  <c:v>0.5495871</c:v>
                </c:pt>
                <c:pt idx="1003">
                  <c:v>0.55018509999999998</c:v>
                </c:pt>
                <c:pt idx="1004">
                  <c:v>0.550763</c:v>
                </c:pt>
                <c:pt idx="1005">
                  <c:v>0.55098320000000001</c:v>
                </c:pt>
                <c:pt idx="1006">
                  <c:v>0.55110720000000002</c:v>
                </c:pt>
                <c:pt idx="1007">
                  <c:v>0.55136569999999996</c:v>
                </c:pt>
                <c:pt idx="1008">
                  <c:v>0.55136620000000003</c:v>
                </c:pt>
                <c:pt idx="1009">
                  <c:v>0.55200640000000001</c:v>
                </c:pt>
                <c:pt idx="1010">
                  <c:v>0.5523827</c:v>
                </c:pt>
                <c:pt idx="1011">
                  <c:v>0.55257820000000002</c:v>
                </c:pt>
                <c:pt idx="1012">
                  <c:v>0.55277509999999996</c:v>
                </c:pt>
                <c:pt idx="1013">
                  <c:v>0.55303329999999995</c:v>
                </c:pt>
                <c:pt idx="1014">
                  <c:v>0.55353770000000002</c:v>
                </c:pt>
                <c:pt idx="1015">
                  <c:v>0.55443949999999997</c:v>
                </c:pt>
                <c:pt idx="1016">
                  <c:v>0.55479909999999999</c:v>
                </c:pt>
                <c:pt idx="1017">
                  <c:v>0.55496999999999996</c:v>
                </c:pt>
                <c:pt idx="1018">
                  <c:v>0.55547959999999996</c:v>
                </c:pt>
                <c:pt idx="1019">
                  <c:v>0.55560010000000004</c:v>
                </c:pt>
                <c:pt idx="1020">
                  <c:v>0.55592439999999999</c:v>
                </c:pt>
                <c:pt idx="1021">
                  <c:v>0.55636410000000003</c:v>
                </c:pt>
                <c:pt idx="1022">
                  <c:v>0.55664650000000004</c:v>
                </c:pt>
                <c:pt idx="1023">
                  <c:v>0.55702910000000005</c:v>
                </c:pt>
                <c:pt idx="1024">
                  <c:v>0.55740690000000004</c:v>
                </c:pt>
                <c:pt idx="1025">
                  <c:v>0.55789049999999996</c:v>
                </c:pt>
                <c:pt idx="1026">
                  <c:v>0.558091</c:v>
                </c:pt>
                <c:pt idx="1027">
                  <c:v>0.55883039999999995</c:v>
                </c:pt>
                <c:pt idx="1028">
                  <c:v>0.55915689999999996</c:v>
                </c:pt>
                <c:pt idx="1029">
                  <c:v>0.55981709999999996</c:v>
                </c:pt>
                <c:pt idx="1030">
                  <c:v>0.55986349999999996</c:v>
                </c:pt>
                <c:pt idx="1031">
                  <c:v>0.56008899999999995</c:v>
                </c:pt>
                <c:pt idx="1032">
                  <c:v>0.56048509999999996</c:v>
                </c:pt>
                <c:pt idx="1033">
                  <c:v>0.56123049999999997</c:v>
                </c:pt>
                <c:pt idx="1034">
                  <c:v>0.56139799999999995</c:v>
                </c:pt>
                <c:pt idx="1035">
                  <c:v>0.56154530000000002</c:v>
                </c:pt>
                <c:pt idx="1036">
                  <c:v>0.56169880000000005</c:v>
                </c:pt>
                <c:pt idx="1037">
                  <c:v>0.56197090000000005</c:v>
                </c:pt>
                <c:pt idx="1038">
                  <c:v>0.56257049999999997</c:v>
                </c:pt>
                <c:pt idx="1039">
                  <c:v>0.56277940000000004</c:v>
                </c:pt>
                <c:pt idx="1040">
                  <c:v>0.56303950000000003</c:v>
                </c:pt>
                <c:pt idx="1041">
                  <c:v>0.56352690000000005</c:v>
                </c:pt>
                <c:pt idx="1042">
                  <c:v>0.56390609999999997</c:v>
                </c:pt>
                <c:pt idx="1043">
                  <c:v>0.56425239999999999</c:v>
                </c:pt>
                <c:pt idx="1044">
                  <c:v>0.56485790000000002</c:v>
                </c:pt>
                <c:pt idx="1045">
                  <c:v>0.56525179999999997</c:v>
                </c:pt>
                <c:pt idx="1046">
                  <c:v>0.56548739999999997</c:v>
                </c:pt>
                <c:pt idx="1047">
                  <c:v>0.56572460000000002</c:v>
                </c:pt>
                <c:pt idx="1048">
                  <c:v>0.56583700000000003</c:v>
                </c:pt>
                <c:pt idx="1049">
                  <c:v>0.566083</c:v>
                </c:pt>
                <c:pt idx="1050">
                  <c:v>0.56626030000000005</c:v>
                </c:pt>
                <c:pt idx="1051">
                  <c:v>0.56658759999999997</c:v>
                </c:pt>
                <c:pt idx="1052">
                  <c:v>0.56680549999999996</c:v>
                </c:pt>
                <c:pt idx="1053">
                  <c:v>0.56739099999999998</c:v>
                </c:pt>
                <c:pt idx="1054">
                  <c:v>0.56800629999999996</c:v>
                </c:pt>
                <c:pt idx="1055">
                  <c:v>0.56837550000000003</c:v>
                </c:pt>
                <c:pt idx="1056">
                  <c:v>0.56858019999999998</c:v>
                </c:pt>
                <c:pt idx="1057">
                  <c:v>0.56862000000000001</c:v>
                </c:pt>
                <c:pt idx="1058">
                  <c:v>0.56888680000000003</c:v>
                </c:pt>
                <c:pt idx="1059">
                  <c:v>0.56905700000000004</c:v>
                </c:pt>
                <c:pt idx="1060">
                  <c:v>0.56959610000000005</c:v>
                </c:pt>
                <c:pt idx="1061">
                  <c:v>0.56987980000000005</c:v>
                </c:pt>
                <c:pt idx="1062">
                  <c:v>0.57003440000000005</c:v>
                </c:pt>
                <c:pt idx="1063">
                  <c:v>0.57066019999999995</c:v>
                </c:pt>
                <c:pt idx="1064">
                  <c:v>0.57101009999999996</c:v>
                </c:pt>
                <c:pt idx="1065">
                  <c:v>0.57126920000000003</c:v>
                </c:pt>
                <c:pt idx="1066">
                  <c:v>0.57177109999999998</c:v>
                </c:pt>
                <c:pt idx="1067">
                  <c:v>0.57235999999999998</c:v>
                </c:pt>
                <c:pt idx="1068">
                  <c:v>0.57254309999999997</c:v>
                </c:pt>
                <c:pt idx="1069">
                  <c:v>0.57309960000000004</c:v>
                </c:pt>
                <c:pt idx="1070">
                  <c:v>0.57322859999999998</c:v>
                </c:pt>
                <c:pt idx="1071">
                  <c:v>0.57356870000000004</c:v>
                </c:pt>
                <c:pt idx="1072">
                  <c:v>0.57386579999999998</c:v>
                </c:pt>
                <c:pt idx="1073">
                  <c:v>0.574268</c:v>
                </c:pt>
                <c:pt idx="1074">
                  <c:v>0.57498629999999995</c:v>
                </c:pt>
                <c:pt idx="1075">
                  <c:v>0.5752777</c:v>
                </c:pt>
                <c:pt idx="1076">
                  <c:v>0.57612430000000003</c:v>
                </c:pt>
                <c:pt idx="1077">
                  <c:v>0.57691239999999999</c:v>
                </c:pt>
                <c:pt idx="1078">
                  <c:v>0.57793519999999998</c:v>
                </c:pt>
                <c:pt idx="1079">
                  <c:v>0.57820970000000005</c:v>
                </c:pt>
                <c:pt idx="1080">
                  <c:v>0.5790052</c:v>
                </c:pt>
                <c:pt idx="1081">
                  <c:v>0.57926849999999996</c:v>
                </c:pt>
                <c:pt idx="1082">
                  <c:v>0.57974789999999998</c:v>
                </c:pt>
                <c:pt idx="1083">
                  <c:v>0.58050020000000002</c:v>
                </c:pt>
                <c:pt idx="1084">
                  <c:v>0.58080909999999997</c:v>
                </c:pt>
                <c:pt idx="1085">
                  <c:v>0.58156129999999995</c:v>
                </c:pt>
                <c:pt idx="1086">
                  <c:v>0.58190589999999998</c:v>
                </c:pt>
                <c:pt idx="1087">
                  <c:v>0.58213990000000004</c:v>
                </c:pt>
                <c:pt idx="1088">
                  <c:v>0.5825574</c:v>
                </c:pt>
                <c:pt idx="1089">
                  <c:v>0.58287420000000001</c:v>
                </c:pt>
                <c:pt idx="1090">
                  <c:v>0.58317529999999995</c:v>
                </c:pt>
                <c:pt idx="1091">
                  <c:v>0.58329390000000003</c:v>
                </c:pt>
                <c:pt idx="1092">
                  <c:v>0.58339940000000001</c:v>
                </c:pt>
                <c:pt idx="1093">
                  <c:v>0.58368980000000004</c:v>
                </c:pt>
                <c:pt idx="1094">
                  <c:v>0.58398090000000002</c:v>
                </c:pt>
                <c:pt idx="1095">
                  <c:v>0.58423630000000004</c:v>
                </c:pt>
                <c:pt idx="1096">
                  <c:v>0.58455699999999999</c:v>
                </c:pt>
                <c:pt idx="1097">
                  <c:v>0.58478410000000003</c:v>
                </c:pt>
                <c:pt idx="1098">
                  <c:v>0.58502449999999995</c:v>
                </c:pt>
                <c:pt idx="1099">
                  <c:v>0.58544189999999996</c:v>
                </c:pt>
                <c:pt idx="1100">
                  <c:v>0.5859683</c:v>
                </c:pt>
                <c:pt idx="1101">
                  <c:v>0.58659380000000005</c:v>
                </c:pt>
                <c:pt idx="1102">
                  <c:v>0.58705059999999998</c:v>
                </c:pt>
                <c:pt idx="1103">
                  <c:v>0.58718400000000004</c:v>
                </c:pt>
                <c:pt idx="1104">
                  <c:v>0.58737399999999995</c:v>
                </c:pt>
                <c:pt idx="1105">
                  <c:v>0.58782429999999997</c:v>
                </c:pt>
                <c:pt idx="1106">
                  <c:v>0.58822609999999997</c:v>
                </c:pt>
                <c:pt idx="1107">
                  <c:v>0.58835769999999998</c:v>
                </c:pt>
                <c:pt idx="1108">
                  <c:v>0.58875080000000002</c:v>
                </c:pt>
                <c:pt idx="1109">
                  <c:v>0.58918950000000003</c:v>
                </c:pt>
                <c:pt idx="1110">
                  <c:v>0.58945360000000002</c:v>
                </c:pt>
                <c:pt idx="1111">
                  <c:v>0.58967060000000004</c:v>
                </c:pt>
                <c:pt idx="1112">
                  <c:v>0.5898352</c:v>
                </c:pt>
                <c:pt idx="1113">
                  <c:v>0.59018300000000001</c:v>
                </c:pt>
                <c:pt idx="1114">
                  <c:v>0.59041140000000003</c:v>
                </c:pt>
                <c:pt idx="1115">
                  <c:v>0.59052009999999999</c:v>
                </c:pt>
                <c:pt idx="1116">
                  <c:v>0.59062369999999997</c:v>
                </c:pt>
                <c:pt idx="1117">
                  <c:v>0.5907424</c:v>
                </c:pt>
                <c:pt idx="1118">
                  <c:v>0.59082659999999998</c:v>
                </c:pt>
                <c:pt idx="1119">
                  <c:v>0.59137550000000005</c:v>
                </c:pt>
                <c:pt idx="1120">
                  <c:v>0.5916595</c:v>
                </c:pt>
                <c:pt idx="1121">
                  <c:v>0.59184740000000002</c:v>
                </c:pt>
                <c:pt idx="1122">
                  <c:v>0.59225729999999999</c:v>
                </c:pt>
                <c:pt idx="1123">
                  <c:v>0.59252689999999997</c:v>
                </c:pt>
                <c:pt idx="1124">
                  <c:v>0.59297920000000004</c:v>
                </c:pt>
                <c:pt idx="1125">
                  <c:v>0.59321820000000003</c:v>
                </c:pt>
                <c:pt idx="1126">
                  <c:v>0.59337759999999995</c:v>
                </c:pt>
                <c:pt idx="1127">
                  <c:v>0.59358920000000004</c:v>
                </c:pt>
                <c:pt idx="1128">
                  <c:v>0.59375540000000004</c:v>
                </c:pt>
                <c:pt idx="1129">
                  <c:v>0.59383169999999996</c:v>
                </c:pt>
                <c:pt idx="1130">
                  <c:v>0.59411440000000004</c:v>
                </c:pt>
                <c:pt idx="1131">
                  <c:v>0.59453009999999995</c:v>
                </c:pt>
                <c:pt idx="1132">
                  <c:v>0.59528780000000003</c:v>
                </c:pt>
                <c:pt idx="1133">
                  <c:v>0.59572860000000005</c:v>
                </c:pt>
                <c:pt idx="1134">
                  <c:v>0.59585089999999996</c:v>
                </c:pt>
                <c:pt idx="1135">
                  <c:v>0.59630099999999997</c:v>
                </c:pt>
                <c:pt idx="1136">
                  <c:v>0.59646840000000001</c:v>
                </c:pt>
                <c:pt idx="1137">
                  <c:v>0.59676070000000003</c:v>
                </c:pt>
                <c:pt idx="1138">
                  <c:v>0.59690670000000001</c:v>
                </c:pt>
                <c:pt idx="1139">
                  <c:v>0.59735689999999997</c:v>
                </c:pt>
                <c:pt idx="1140">
                  <c:v>0.59750780000000003</c:v>
                </c:pt>
                <c:pt idx="1141">
                  <c:v>0.59775299999999998</c:v>
                </c:pt>
                <c:pt idx="1142">
                  <c:v>0.5978888</c:v>
                </c:pt>
                <c:pt idx="1143">
                  <c:v>0.59843369999999996</c:v>
                </c:pt>
                <c:pt idx="1144">
                  <c:v>0.59868069999999995</c:v>
                </c:pt>
                <c:pt idx="1145">
                  <c:v>0.59907350000000004</c:v>
                </c:pt>
                <c:pt idx="1146">
                  <c:v>0.59934240000000005</c:v>
                </c:pt>
                <c:pt idx="1147">
                  <c:v>0.5995433</c:v>
                </c:pt>
                <c:pt idx="1148">
                  <c:v>0.59989859999999995</c:v>
                </c:pt>
                <c:pt idx="1149">
                  <c:v>0.60013859999999997</c:v>
                </c:pt>
                <c:pt idx="1150">
                  <c:v>0.6006648</c:v>
                </c:pt>
                <c:pt idx="1151">
                  <c:v>0.6007612</c:v>
                </c:pt>
                <c:pt idx="1152">
                  <c:v>0.60092659999999998</c:v>
                </c:pt>
                <c:pt idx="1153">
                  <c:v>0.60103010000000001</c:v>
                </c:pt>
                <c:pt idx="1154">
                  <c:v>0.60141089999999997</c:v>
                </c:pt>
                <c:pt idx="1155">
                  <c:v>0.6016572</c:v>
                </c:pt>
                <c:pt idx="1156">
                  <c:v>0.60186830000000002</c:v>
                </c:pt>
                <c:pt idx="1157">
                  <c:v>0.60209999999999997</c:v>
                </c:pt>
                <c:pt idx="1158">
                  <c:v>0.60243139999999995</c:v>
                </c:pt>
                <c:pt idx="1159">
                  <c:v>0.60252919999999999</c:v>
                </c:pt>
                <c:pt idx="1160">
                  <c:v>0.60279919999999998</c:v>
                </c:pt>
                <c:pt idx="1161">
                  <c:v>0.60297290000000003</c:v>
                </c:pt>
                <c:pt idx="1162">
                  <c:v>0.60311550000000003</c:v>
                </c:pt>
                <c:pt idx="1163">
                  <c:v>0.60364609999999996</c:v>
                </c:pt>
                <c:pt idx="1164">
                  <c:v>0.60383260000000005</c:v>
                </c:pt>
                <c:pt idx="1165">
                  <c:v>0.60407029999999995</c:v>
                </c:pt>
                <c:pt idx="1166">
                  <c:v>0.60433570000000003</c:v>
                </c:pt>
                <c:pt idx="1167">
                  <c:v>0.60444940000000003</c:v>
                </c:pt>
                <c:pt idx="1168">
                  <c:v>0.60485770000000005</c:v>
                </c:pt>
                <c:pt idx="1169">
                  <c:v>0.60504550000000001</c:v>
                </c:pt>
                <c:pt idx="1170">
                  <c:v>0.60525220000000002</c:v>
                </c:pt>
                <c:pt idx="1171">
                  <c:v>0.60546610000000001</c:v>
                </c:pt>
                <c:pt idx="1172">
                  <c:v>0.60564859999999998</c:v>
                </c:pt>
                <c:pt idx="1173">
                  <c:v>0.60590949999999999</c:v>
                </c:pt>
                <c:pt idx="1174">
                  <c:v>0.60616840000000005</c:v>
                </c:pt>
                <c:pt idx="1175">
                  <c:v>0.60643349999999996</c:v>
                </c:pt>
                <c:pt idx="1176">
                  <c:v>0.60678129999999997</c:v>
                </c:pt>
                <c:pt idx="1177">
                  <c:v>0.60682749999999996</c:v>
                </c:pt>
                <c:pt idx="1178">
                  <c:v>0.60721590000000003</c:v>
                </c:pt>
                <c:pt idx="1179">
                  <c:v>0.60737189999999996</c:v>
                </c:pt>
                <c:pt idx="1180">
                  <c:v>0.60745720000000003</c:v>
                </c:pt>
                <c:pt idx="1181">
                  <c:v>0.60769240000000002</c:v>
                </c:pt>
                <c:pt idx="1182">
                  <c:v>0.60808010000000001</c:v>
                </c:pt>
                <c:pt idx="1183">
                  <c:v>0.60816510000000001</c:v>
                </c:pt>
                <c:pt idx="1184">
                  <c:v>0.60836659999999998</c:v>
                </c:pt>
                <c:pt idx="1185">
                  <c:v>0.60867919999999998</c:v>
                </c:pt>
                <c:pt idx="1186">
                  <c:v>0.60878220000000005</c:v>
                </c:pt>
                <c:pt idx="1187">
                  <c:v>0.60991779999999995</c:v>
                </c:pt>
                <c:pt idx="1188">
                  <c:v>0.61002650000000003</c:v>
                </c:pt>
                <c:pt idx="1189">
                  <c:v>0.61052810000000002</c:v>
                </c:pt>
                <c:pt idx="1190">
                  <c:v>0.61094890000000002</c:v>
                </c:pt>
                <c:pt idx="1191">
                  <c:v>0.61104550000000002</c:v>
                </c:pt>
                <c:pt idx="1192">
                  <c:v>0.61123340000000004</c:v>
                </c:pt>
                <c:pt idx="1193">
                  <c:v>0.61148290000000005</c:v>
                </c:pt>
                <c:pt idx="1194">
                  <c:v>0.61180730000000005</c:v>
                </c:pt>
                <c:pt idx="1195">
                  <c:v>0.61209170000000002</c:v>
                </c:pt>
                <c:pt idx="1196">
                  <c:v>0.61237490000000006</c:v>
                </c:pt>
                <c:pt idx="1197">
                  <c:v>0.61304890000000001</c:v>
                </c:pt>
                <c:pt idx="1198">
                  <c:v>0.61353709999999995</c:v>
                </c:pt>
                <c:pt idx="1199">
                  <c:v>0.61357620000000002</c:v>
                </c:pt>
                <c:pt idx="1200">
                  <c:v>0.61378929999999998</c:v>
                </c:pt>
                <c:pt idx="1201">
                  <c:v>0.61383810000000005</c:v>
                </c:pt>
                <c:pt idx="1202">
                  <c:v>0.61430220000000002</c:v>
                </c:pt>
                <c:pt idx="1203">
                  <c:v>0.61484019999999995</c:v>
                </c:pt>
                <c:pt idx="1204">
                  <c:v>0.61524120000000004</c:v>
                </c:pt>
                <c:pt idx="1205">
                  <c:v>0.61548349999999996</c:v>
                </c:pt>
                <c:pt idx="1206">
                  <c:v>0.6156296</c:v>
                </c:pt>
                <c:pt idx="1207">
                  <c:v>0.61619199999999996</c:v>
                </c:pt>
                <c:pt idx="1208">
                  <c:v>0.61656690000000003</c:v>
                </c:pt>
                <c:pt idx="1209">
                  <c:v>0.61664039999999998</c:v>
                </c:pt>
                <c:pt idx="1210">
                  <c:v>0.61667380000000005</c:v>
                </c:pt>
                <c:pt idx="1211">
                  <c:v>0.61685619999999997</c:v>
                </c:pt>
                <c:pt idx="1212">
                  <c:v>0.61745309999999998</c:v>
                </c:pt>
                <c:pt idx="1213">
                  <c:v>0.61790480000000003</c:v>
                </c:pt>
                <c:pt idx="1214">
                  <c:v>0.61818320000000004</c:v>
                </c:pt>
                <c:pt idx="1215">
                  <c:v>0.61844330000000003</c:v>
                </c:pt>
                <c:pt idx="1216">
                  <c:v>0.61851149999999999</c:v>
                </c:pt>
                <c:pt idx="1217">
                  <c:v>0.61887080000000005</c:v>
                </c:pt>
                <c:pt idx="1218">
                  <c:v>0.61937059999999999</c:v>
                </c:pt>
                <c:pt idx="1219">
                  <c:v>0.61947669999999999</c:v>
                </c:pt>
                <c:pt idx="1220">
                  <c:v>0.61974359999999995</c:v>
                </c:pt>
                <c:pt idx="1221">
                  <c:v>0.62004820000000005</c:v>
                </c:pt>
                <c:pt idx="1222">
                  <c:v>0.62014749999999996</c:v>
                </c:pt>
                <c:pt idx="1223">
                  <c:v>0.62024900000000005</c:v>
                </c:pt>
                <c:pt idx="1224">
                  <c:v>0.62050850000000002</c:v>
                </c:pt>
                <c:pt idx="1225">
                  <c:v>0.62064750000000002</c:v>
                </c:pt>
                <c:pt idx="1226">
                  <c:v>0.6206488</c:v>
                </c:pt>
                <c:pt idx="1227">
                  <c:v>0.62116519999999997</c:v>
                </c:pt>
                <c:pt idx="1228">
                  <c:v>0.62121820000000005</c:v>
                </c:pt>
                <c:pt idx="1229">
                  <c:v>0.62131080000000005</c:v>
                </c:pt>
                <c:pt idx="1230">
                  <c:v>0.62136389999999997</c:v>
                </c:pt>
                <c:pt idx="1231">
                  <c:v>0.62183500000000003</c:v>
                </c:pt>
                <c:pt idx="1232">
                  <c:v>0.62210359999999998</c:v>
                </c:pt>
                <c:pt idx="1233">
                  <c:v>0.62260850000000001</c:v>
                </c:pt>
                <c:pt idx="1234">
                  <c:v>0.62301139999999999</c:v>
                </c:pt>
                <c:pt idx="1235">
                  <c:v>0.62333879999999997</c:v>
                </c:pt>
                <c:pt idx="1236">
                  <c:v>0.62354149999999997</c:v>
                </c:pt>
                <c:pt idx="1237">
                  <c:v>0.62385919999999995</c:v>
                </c:pt>
                <c:pt idx="1238">
                  <c:v>0.62427719999999998</c:v>
                </c:pt>
                <c:pt idx="1239">
                  <c:v>0.62449189999999999</c:v>
                </c:pt>
                <c:pt idx="1240">
                  <c:v>0.62466010000000005</c:v>
                </c:pt>
                <c:pt idx="1241">
                  <c:v>0.62486750000000002</c:v>
                </c:pt>
                <c:pt idx="1242">
                  <c:v>0.62495560000000006</c:v>
                </c:pt>
                <c:pt idx="1243">
                  <c:v>0.6253244</c:v>
                </c:pt>
                <c:pt idx="1244">
                  <c:v>0.62557260000000003</c:v>
                </c:pt>
                <c:pt idx="1245">
                  <c:v>0.62559770000000003</c:v>
                </c:pt>
                <c:pt idx="1246">
                  <c:v>0.62597340000000001</c:v>
                </c:pt>
                <c:pt idx="1247">
                  <c:v>0.62607970000000002</c:v>
                </c:pt>
                <c:pt idx="1248">
                  <c:v>0.62636179999999997</c:v>
                </c:pt>
                <c:pt idx="1249">
                  <c:v>0.62648490000000001</c:v>
                </c:pt>
                <c:pt idx="1250">
                  <c:v>0.62673100000000004</c:v>
                </c:pt>
                <c:pt idx="1251">
                  <c:v>0.62751409999999996</c:v>
                </c:pt>
                <c:pt idx="1252">
                  <c:v>0.62782910000000003</c:v>
                </c:pt>
                <c:pt idx="1253">
                  <c:v>0.62804059999999995</c:v>
                </c:pt>
                <c:pt idx="1254">
                  <c:v>0.62838190000000005</c:v>
                </c:pt>
                <c:pt idx="1255">
                  <c:v>0.62894499999999998</c:v>
                </c:pt>
                <c:pt idx="1256">
                  <c:v>0.62923370000000001</c:v>
                </c:pt>
                <c:pt idx="1257">
                  <c:v>0.62952430000000004</c:v>
                </c:pt>
                <c:pt idx="1258">
                  <c:v>0.62971469999999996</c:v>
                </c:pt>
                <c:pt idx="1259">
                  <c:v>0.62988219999999995</c:v>
                </c:pt>
                <c:pt idx="1260">
                  <c:v>0.62998609999999999</c:v>
                </c:pt>
                <c:pt idx="1261">
                  <c:v>0.63013830000000004</c:v>
                </c:pt>
                <c:pt idx="1262">
                  <c:v>0.63084359999999995</c:v>
                </c:pt>
                <c:pt idx="1263">
                  <c:v>0.6311061</c:v>
                </c:pt>
                <c:pt idx="1264">
                  <c:v>0.63138450000000002</c:v>
                </c:pt>
                <c:pt idx="1265">
                  <c:v>0.63159690000000002</c:v>
                </c:pt>
                <c:pt idx="1266">
                  <c:v>0.63197110000000001</c:v>
                </c:pt>
                <c:pt idx="1267">
                  <c:v>0.63224639999999999</c:v>
                </c:pt>
                <c:pt idx="1268">
                  <c:v>0.63271940000000004</c:v>
                </c:pt>
                <c:pt idx="1269">
                  <c:v>0.633131</c:v>
                </c:pt>
                <c:pt idx="1270">
                  <c:v>0.63351860000000004</c:v>
                </c:pt>
                <c:pt idx="1271">
                  <c:v>0.63371299999999997</c:v>
                </c:pt>
                <c:pt idx="1272">
                  <c:v>0.63393129999999998</c:v>
                </c:pt>
                <c:pt idx="1273">
                  <c:v>0.63416269999999997</c:v>
                </c:pt>
                <c:pt idx="1274">
                  <c:v>0.63453789999999999</c:v>
                </c:pt>
                <c:pt idx="1275">
                  <c:v>0.63520339999999997</c:v>
                </c:pt>
                <c:pt idx="1276">
                  <c:v>0.63535949999999997</c:v>
                </c:pt>
                <c:pt idx="1277">
                  <c:v>0.63561900000000005</c:v>
                </c:pt>
                <c:pt idx="1278">
                  <c:v>0.63591989999999998</c:v>
                </c:pt>
                <c:pt idx="1279">
                  <c:v>0.63596520000000001</c:v>
                </c:pt>
                <c:pt idx="1280">
                  <c:v>0.63599810000000001</c:v>
                </c:pt>
                <c:pt idx="1281">
                  <c:v>0.6360905</c:v>
                </c:pt>
                <c:pt idx="1282">
                  <c:v>0.63656000000000001</c:v>
                </c:pt>
                <c:pt idx="1283">
                  <c:v>0.63694079999999997</c:v>
                </c:pt>
                <c:pt idx="1284">
                  <c:v>0.63694099999999998</c:v>
                </c:pt>
                <c:pt idx="1285">
                  <c:v>0.63712749999999996</c:v>
                </c:pt>
                <c:pt idx="1286">
                  <c:v>0.63736329999999997</c:v>
                </c:pt>
                <c:pt idx="1287">
                  <c:v>0.6379416</c:v>
                </c:pt>
                <c:pt idx="1288">
                  <c:v>0.63823070000000004</c:v>
                </c:pt>
                <c:pt idx="1289">
                  <c:v>0.63875230000000005</c:v>
                </c:pt>
                <c:pt idx="1290">
                  <c:v>0.63880040000000005</c:v>
                </c:pt>
                <c:pt idx="1291">
                  <c:v>0.63906600000000002</c:v>
                </c:pt>
                <c:pt idx="1292">
                  <c:v>0.63950669999999998</c:v>
                </c:pt>
                <c:pt idx="1293">
                  <c:v>0.63961599999999996</c:v>
                </c:pt>
                <c:pt idx="1294">
                  <c:v>0.63977530000000005</c:v>
                </c:pt>
                <c:pt idx="1295">
                  <c:v>0.63990639999999999</c:v>
                </c:pt>
                <c:pt idx="1296">
                  <c:v>0.63999329999999999</c:v>
                </c:pt>
                <c:pt idx="1297">
                  <c:v>0.64024760000000003</c:v>
                </c:pt>
                <c:pt idx="1298">
                  <c:v>0.64067200000000002</c:v>
                </c:pt>
                <c:pt idx="1299">
                  <c:v>0.64079870000000005</c:v>
                </c:pt>
                <c:pt idx="1300">
                  <c:v>0.64108430000000005</c:v>
                </c:pt>
                <c:pt idx="1301">
                  <c:v>0.64118569999999997</c:v>
                </c:pt>
                <c:pt idx="1302">
                  <c:v>0.64161360000000001</c:v>
                </c:pt>
                <c:pt idx="1303">
                  <c:v>0.64188279999999998</c:v>
                </c:pt>
                <c:pt idx="1304">
                  <c:v>0.64205489999999998</c:v>
                </c:pt>
                <c:pt idx="1305">
                  <c:v>0.64237719999999998</c:v>
                </c:pt>
                <c:pt idx="1306">
                  <c:v>0.6425748</c:v>
                </c:pt>
                <c:pt idx="1307">
                  <c:v>0.64304669999999997</c:v>
                </c:pt>
                <c:pt idx="1308">
                  <c:v>0.64334990000000003</c:v>
                </c:pt>
                <c:pt idx="1309">
                  <c:v>0.64343490000000003</c:v>
                </c:pt>
                <c:pt idx="1310">
                  <c:v>0.64359960000000005</c:v>
                </c:pt>
                <c:pt idx="1311">
                  <c:v>0.64404309999999998</c:v>
                </c:pt>
                <c:pt idx="1312">
                  <c:v>0.64427570000000001</c:v>
                </c:pt>
                <c:pt idx="1313">
                  <c:v>0.64461550000000001</c:v>
                </c:pt>
                <c:pt idx="1314">
                  <c:v>0.64502029999999999</c:v>
                </c:pt>
                <c:pt idx="1315">
                  <c:v>0.64530969999999999</c:v>
                </c:pt>
                <c:pt idx="1316">
                  <c:v>0.64604410000000001</c:v>
                </c:pt>
                <c:pt idx="1317">
                  <c:v>0.64646360000000003</c:v>
                </c:pt>
                <c:pt idx="1318">
                  <c:v>0.64653570000000005</c:v>
                </c:pt>
                <c:pt idx="1319">
                  <c:v>0.64680170000000003</c:v>
                </c:pt>
                <c:pt idx="1320">
                  <c:v>0.6469511</c:v>
                </c:pt>
                <c:pt idx="1321">
                  <c:v>0.64715730000000005</c:v>
                </c:pt>
                <c:pt idx="1322">
                  <c:v>0.64764069999999996</c:v>
                </c:pt>
                <c:pt idx="1323">
                  <c:v>0.64816450000000003</c:v>
                </c:pt>
                <c:pt idx="1324">
                  <c:v>0.64846269999999995</c:v>
                </c:pt>
                <c:pt idx="1325">
                  <c:v>0.64849670000000004</c:v>
                </c:pt>
                <c:pt idx="1326">
                  <c:v>0.64882090000000003</c:v>
                </c:pt>
                <c:pt idx="1327">
                  <c:v>0.64904899999999999</c:v>
                </c:pt>
                <c:pt idx="1328">
                  <c:v>0.64928200000000003</c:v>
                </c:pt>
                <c:pt idx="1329">
                  <c:v>0.64959299999999998</c:v>
                </c:pt>
                <c:pt idx="1330">
                  <c:v>0.64964690000000003</c:v>
                </c:pt>
                <c:pt idx="1331">
                  <c:v>0.64995190000000003</c:v>
                </c:pt>
                <c:pt idx="1332">
                  <c:v>0.65044290000000005</c:v>
                </c:pt>
                <c:pt idx="1333">
                  <c:v>0.65070380000000005</c:v>
                </c:pt>
                <c:pt idx="1334">
                  <c:v>0.65091600000000005</c:v>
                </c:pt>
                <c:pt idx="1335">
                  <c:v>0.65101279999999995</c:v>
                </c:pt>
                <c:pt idx="1336">
                  <c:v>0.65128649999999999</c:v>
                </c:pt>
                <c:pt idx="1337">
                  <c:v>0.6513873</c:v>
                </c:pt>
                <c:pt idx="1338">
                  <c:v>0.65157120000000002</c:v>
                </c:pt>
                <c:pt idx="1339">
                  <c:v>0.65180780000000005</c:v>
                </c:pt>
                <c:pt idx="1340">
                  <c:v>0.65190550000000003</c:v>
                </c:pt>
                <c:pt idx="1341">
                  <c:v>0.65205919999999995</c:v>
                </c:pt>
                <c:pt idx="1342">
                  <c:v>0.65223549999999997</c:v>
                </c:pt>
                <c:pt idx="1343">
                  <c:v>0.65235299999999996</c:v>
                </c:pt>
                <c:pt idx="1344">
                  <c:v>0.65278460000000005</c:v>
                </c:pt>
                <c:pt idx="1345">
                  <c:v>0.65311039999999998</c:v>
                </c:pt>
                <c:pt idx="1346">
                  <c:v>0.65325350000000004</c:v>
                </c:pt>
                <c:pt idx="1347">
                  <c:v>0.65346079999999995</c:v>
                </c:pt>
                <c:pt idx="1348">
                  <c:v>0.65373049999999999</c:v>
                </c:pt>
                <c:pt idx="1349">
                  <c:v>0.65426620000000002</c:v>
                </c:pt>
                <c:pt idx="1350">
                  <c:v>0.65438289999999999</c:v>
                </c:pt>
                <c:pt idx="1351">
                  <c:v>0.65461369999999997</c:v>
                </c:pt>
                <c:pt idx="1352">
                  <c:v>0.65483860000000005</c:v>
                </c:pt>
                <c:pt idx="1353">
                  <c:v>0.65484070000000005</c:v>
                </c:pt>
                <c:pt idx="1354">
                  <c:v>0.65517890000000001</c:v>
                </c:pt>
                <c:pt idx="1355">
                  <c:v>0.65530929999999998</c:v>
                </c:pt>
                <c:pt idx="1356">
                  <c:v>0.65568970000000004</c:v>
                </c:pt>
                <c:pt idx="1357">
                  <c:v>0.65580369999999999</c:v>
                </c:pt>
                <c:pt idx="1358">
                  <c:v>0.65611759999999997</c:v>
                </c:pt>
                <c:pt idx="1359">
                  <c:v>0.65621629999999997</c:v>
                </c:pt>
                <c:pt idx="1360">
                  <c:v>0.65647929999999999</c:v>
                </c:pt>
                <c:pt idx="1361">
                  <c:v>0.65703140000000004</c:v>
                </c:pt>
                <c:pt idx="1362">
                  <c:v>0.65715500000000004</c:v>
                </c:pt>
                <c:pt idx="1363">
                  <c:v>0.65739289999999995</c:v>
                </c:pt>
                <c:pt idx="1364">
                  <c:v>0.65770629999999997</c:v>
                </c:pt>
                <c:pt idx="1365">
                  <c:v>0.65795870000000001</c:v>
                </c:pt>
                <c:pt idx="1366">
                  <c:v>0.6582983</c:v>
                </c:pt>
                <c:pt idx="1367">
                  <c:v>0.6584721</c:v>
                </c:pt>
                <c:pt idx="1368">
                  <c:v>0.65851660000000001</c:v>
                </c:pt>
                <c:pt idx="1369">
                  <c:v>0.65857600000000005</c:v>
                </c:pt>
                <c:pt idx="1370">
                  <c:v>0.65875729999999999</c:v>
                </c:pt>
                <c:pt idx="1371">
                  <c:v>0.65898630000000002</c:v>
                </c:pt>
                <c:pt idx="1372">
                  <c:v>0.65908920000000004</c:v>
                </c:pt>
                <c:pt idx="1373">
                  <c:v>0.65945880000000001</c:v>
                </c:pt>
                <c:pt idx="1374">
                  <c:v>0.65948689999999999</c:v>
                </c:pt>
                <c:pt idx="1375">
                  <c:v>0.65981559999999995</c:v>
                </c:pt>
                <c:pt idx="1376">
                  <c:v>0.65994260000000005</c:v>
                </c:pt>
                <c:pt idx="1377">
                  <c:v>0.66010780000000002</c:v>
                </c:pt>
                <c:pt idx="1378">
                  <c:v>0.66023909999999997</c:v>
                </c:pt>
                <c:pt idx="1379">
                  <c:v>0.66030860000000002</c:v>
                </c:pt>
                <c:pt idx="1380">
                  <c:v>0.66056870000000001</c:v>
                </c:pt>
                <c:pt idx="1381">
                  <c:v>0.6606341</c:v>
                </c:pt>
                <c:pt idx="1382">
                  <c:v>0.66067019999999999</c:v>
                </c:pt>
                <c:pt idx="1383">
                  <c:v>0.66101370000000004</c:v>
                </c:pt>
                <c:pt idx="1384">
                  <c:v>0.66116030000000003</c:v>
                </c:pt>
                <c:pt idx="1385">
                  <c:v>0.66146870000000002</c:v>
                </c:pt>
                <c:pt idx="1386">
                  <c:v>0.66169460000000002</c:v>
                </c:pt>
                <c:pt idx="1387">
                  <c:v>0.6618617</c:v>
                </c:pt>
                <c:pt idx="1388">
                  <c:v>0.66212199999999999</c:v>
                </c:pt>
                <c:pt idx="1389">
                  <c:v>0.66254500000000005</c:v>
                </c:pt>
                <c:pt idx="1390">
                  <c:v>0.66316260000000005</c:v>
                </c:pt>
                <c:pt idx="1391">
                  <c:v>0.66376670000000004</c:v>
                </c:pt>
                <c:pt idx="1392">
                  <c:v>0.66384949999999998</c:v>
                </c:pt>
                <c:pt idx="1393">
                  <c:v>0.6640741</c:v>
                </c:pt>
                <c:pt idx="1394">
                  <c:v>0.66419300000000003</c:v>
                </c:pt>
                <c:pt idx="1395">
                  <c:v>0.66457739999999998</c:v>
                </c:pt>
                <c:pt idx="1396">
                  <c:v>0.66466579999999997</c:v>
                </c:pt>
                <c:pt idx="1397">
                  <c:v>0.66475090000000003</c:v>
                </c:pt>
                <c:pt idx="1398">
                  <c:v>0.6650296</c:v>
                </c:pt>
                <c:pt idx="1399">
                  <c:v>0.66506259999999995</c:v>
                </c:pt>
                <c:pt idx="1400">
                  <c:v>0.66522110000000001</c:v>
                </c:pt>
                <c:pt idx="1401">
                  <c:v>0.66530199999999995</c:v>
                </c:pt>
                <c:pt idx="1402">
                  <c:v>0.66553799999999996</c:v>
                </c:pt>
                <c:pt idx="1403">
                  <c:v>0.66571440000000004</c:v>
                </c:pt>
                <c:pt idx="1404">
                  <c:v>0.66581729999999995</c:v>
                </c:pt>
                <c:pt idx="1405">
                  <c:v>0.66597010000000001</c:v>
                </c:pt>
                <c:pt idx="1406">
                  <c:v>0.66629899999999997</c:v>
                </c:pt>
                <c:pt idx="1407">
                  <c:v>0.66656939999999998</c:v>
                </c:pt>
                <c:pt idx="1408">
                  <c:v>0.66689929999999997</c:v>
                </c:pt>
                <c:pt idx="1409">
                  <c:v>0.66712269999999996</c:v>
                </c:pt>
                <c:pt idx="1410">
                  <c:v>0.6673</c:v>
                </c:pt>
                <c:pt idx="1411">
                  <c:v>0.66760120000000001</c:v>
                </c:pt>
                <c:pt idx="1412">
                  <c:v>0.66780759999999995</c:v>
                </c:pt>
                <c:pt idx="1413">
                  <c:v>0.66791750000000005</c:v>
                </c:pt>
                <c:pt idx="1414">
                  <c:v>0.6682882</c:v>
                </c:pt>
                <c:pt idx="1415">
                  <c:v>0.66838920000000002</c:v>
                </c:pt>
                <c:pt idx="1416">
                  <c:v>0.66883859999999995</c:v>
                </c:pt>
                <c:pt idx="1417">
                  <c:v>0.66901169999999999</c:v>
                </c:pt>
                <c:pt idx="1418">
                  <c:v>0.66920900000000005</c:v>
                </c:pt>
                <c:pt idx="1419">
                  <c:v>0.66949049999999999</c:v>
                </c:pt>
                <c:pt idx="1420">
                  <c:v>0.66993840000000004</c:v>
                </c:pt>
                <c:pt idx="1421">
                  <c:v>0.67027159999999997</c:v>
                </c:pt>
                <c:pt idx="1422">
                  <c:v>0.6707147</c:v>
                </c:pt>
                <c:pt idx="1423">
                  <c:v>0.67076769999999997</c:v>
                </c:pt>
                <c:pt idx="1424">
                  <c:v>0.67096409999999995</c:v>
                </c:pt>
                <c:pt idx="1425">
                  <c:v>0.67101429999999995</c:v>
                </c:pt>
                <c:pt idx="1426">
                  <c:v>0.6713114</c:v>
                </c:pt>
                <c:pt idx="1427">
                  <c:v>0.67188409999999998</c:v>
                </c:pt>
                <c:pt idx="1428">
                  <c:v>0.67218120000000003</c:v>
                </c:pt>
                <c:pt idx="1429">
                  <c:v>0.67245109999999997</c:v>
                </c:pt>
                <c:pt idx="1430">
                  <c:v>0.67270790000000003</c:v>
                </c:pt>
                <c:pt idx="1431">
                  <c:v>0.67274820000000002</c:v>
                </c:pt>
                <c:pt idx="1432">
                  <c:v>0.67307629999999996</c:v>
                </c:pt>
                <c:pt idx="1433">
                  <c:v>0.67346980000000001</c:v>
                </c:pt>
                <c:pt idx="1434">
                  <c:v>0.67384489999999997</c:v>
                </c:pt>
                <c:pt idx="1435">
                  <c:v>0.67402430000000002</c:v>
                </c:pt>
                <c:pt idx="1436">
                  <c:v>0.67433920000000003</c:v>
                </c:pt>
                <c:pt idx="1437">
                  <c:v>0.67446729999999999</c:v>
                </c:pt>
                <c:pt idx="1438">
                  <c:v>0.67460759999999997</c:v>
                </c:pt>
                <c:pt idx="1439">
                  <c:v>0.67486290000000004</c:v>
                </c:pt>
                <c:pt idx="1440">
                  <c:v>0.67515820000000004</c:v>
                </c:pt>
                <c:pt idx="1441">
                  <c:v>0.67559440000000004</c:v>
                </c:pt>
                <c:pt idx="1442">
                  <c:v>0.67567370000000004</c:v>
                </c:pt>
                <c:pt idx="1443">
                  <c:v>0.67613670000000003</c:v>
                </c:pt>
                <c:pt idx="1444">
                  <c:v>0.67646660000000003</c:v>
                </c:pt>
                <c:pt idx="1445">
                  <c:v>0.67673059999999996</c:v>
                </c:pt>
                <c:pt idx="1446">
                  <c:v>0.67683260000000001</c:v>
                </c:pt>
                <c:pt idx="1447">
                  <c:v>0.67694339999999997</c:v>
                </c:pt>
                <c:pt idx="1448">
                  <c:v>0.67719439999999997</c:v>
                </c:pt>
                <c:pt idx="1449">
                  <c:v>0.67756890000000003</c:v>
                </c:pt>
                <c:pt idx="1450">
                  <c:v>0.67767310000000003</c:v>
                </c:pt>
                <c:pt idx="1451">
                  <c:v>0.67773530000000004</c:v>
                </c:pt>
                <c:pt idx="1452">
                  <c:v>0.67794069999999995</c:v>
                </c:pt>
                <c:pt idx="1453">
                  <c:v>0.67826620000000004</c:v>
                </c:pt>
                <c:pt idx="1454">
                  <c:v>0.67826649999999999</c:v>
                </c:pt>
                <c:pt idx="1455">
                  <c:v>0.67837080000000005</c:v>
                </c:pt>
                <c:pt idx="1456">
                  <c:v>0.67848070000000005</c:v>
                </c:pt>
                <c:pt idx="1457">
                  <c:v>0.67868669999999998</c:v>
                </c:pt>
                <c:pt idx="1458">
                  <c:v>0.67922470000000001</c:v>
                </c:pt>
                <c:pt idx="1459">
                  <c:v>0.67985850000000003</c:v>
                </c:pt>
                <c:pt idx="1460">
                  <c:v>0.68001710000000004</c:v>
                </c:pt>
                <c:pt idx="1461">
                  <c:v>0.68024799999999996</c:v>
                </c:pt>
                <c:pt idx="1462">
                  <c:v>0.68037369999999997</c:v>
                </c:pt>
                <c:pt idx="1463">
                  <c:v>0.68041410000000002</c:v>
                </c:pt>
                <c:pt idx="1464">
                  <c:v>0.68058949999999996</c:v>
                </c:pt>
                <c:pt idx="1465">
                  <c:v>0.68089219999999995</c:v>
                </c:pt>
                <c:pt idx="1466">
                  <c:v>0.6810908</c:v>
                </c:pt>
                <c:pt idx="1467">
                  <c:v>0.68130089999999999</c:v>
                </c:pt>
                <c:pt idx="1468">
                  <c:v>0.68168969999999995</c:v>
                </c:pt>
                <c:pt idx="1469">
                  <c:v>0.68187189999999998</c:v>
                </c:pt>
                <c:pt idx="1470">
                  <c:v>0.6819423</c:v>
                </c:pt>
                <c:pt idx="1471">
                  <c:v>0.68232040000000005</c:v>
                </c:pt>
                <c:pt idx="1472">
                  <c:v>0.68246010000000001</c:v>
                </c:pt>
                <c:pt idx="1473">
                  <c:v>0.68278439999999996</c:v>
                </c:pt>
                <c:pt idx="1474">
                  <c:v>0.68313100000000004</c:v>
                </c:pt>
                <c:pt idx="1475">
                  <c:v>0.68376300000000001</c:v>
                </c:pt>
                <c:pt idx="1476">
                  <c:v>0.68397669999999999</c:v>
                </c:pt>
                <c:pt idx="1477">
                  <c:v>0.68422559999999999</c:v>
                </c:pt>
                <c:pt idx="1478">
                  <c:v>0.68449559999999998</c:v>
                </c:pt>
                <c:pt idx="1479">
                  <c:v>0.68469089999999999</c:v>
                </c:pt>
                <c:pt idx="1480">
                  <c:v>0.68481689999999995</c:v>
                </c:pt>
                <c:pt idx="1481">
                  <c:v>0.68533900000000003</c:v>
                </c:pt>
                <c:pt idx="1482">
                  <c:v>0.68545219999999996</c:v>
                </c:pt>
                <c:pt idx="1483">
                  <c:v>0.68579179999999995</c:v>
                </c:pt>
                <c:pt idx="1484">
                  <c:v>0.68628719999999999</c:v>
                </c:pt>
                <c:pt idx="1485">
                  <c:v>0.68647709999999995</c:v>
                </c:pt>
                <c:pt idx="1486">
                  <c:v>0.6868147</c:v>
                </c:pt>
                <c:pt idx="1487">
                  <c:v>0.6871427</c:v>
                </c:pt>
                <c:pt idx="1488">
                  <c:v>0.6872703</c:v>
                </c:pt>
                <c:pt idx="1489">
                  <c:v>0.68734119999999999</c:v>
                </c:pt>
                <c:pt idx="1490">
                  <c:v>0.68742130000000001</c:v>
                </c:pt>
                <c:pt idx="1491">
                  <c:v>0.68774429999999998</c:v>
                </c:pt>
                <c:pt idx="1492">
                  <c:v>0.68801509999999999</c:v>
                </c:pt>
                <c:pt idx="1493">
                  <c:v>0.68814710000000001</c:v>
                </c:pt>
                <c:pt idx="1494">
                  <c:v>0.68841370000000002</c:v>
                </c:pt>
                <c:pt idx="1495">
                  <c:v>0.68855820000000001</c:v>
                </c:pt>
                <c:pt idx="1496">
                  <c:v>0.68880799999999998</c:v>
                </c:pt>
                <c:pt idx="1497">
                  <c:v>0.68899580000000005</c:v>
                </c:pt>
                <c:pt idx="1498">
                  <c:v>0.68941799999999998</c:v>
                </c:pt>
                <c:pt idx="1499">
                  <c:v>0.68959369999999998</c:v>
                </c:pt>
                <c:pt idx="1500">
                  <c:v>0.68971910000000003</c:v>
                </c:pt>
                <c:pt idx="1501">
                  <c:v>0.68997699999999995</c:v>
                </c:pt>
                <c:pt idx="1502">
                  <c:v>0.6904806</c:v>
                </c:pt>
                <c:pt idx="1503">
                  <c:v>0.69118170000000001</c:v>
                </c:pt>
                <c:pt idx="1504">
                  <c:v>0.6914148</c:v>
                </c:pt>
                <c:pt idx="1505">
                  <c:v>0.69166899999999998</c:v>
                </c:pt>
                <c:pt idx="1506">
                  <c:v>0.6918069</c:v>
                </c:pt>
                <c:pt idx="1507">
                  <c:v>0.692249</c:v>
                </c:pt>
                <c:pt idx="1508">
                  <c:v>0.69243350000000004</c:v>
                </c:pt>
                <c:pt idx="1509">
                  <c:v>0.69254139999999997</c:v>
                </c:pt>
                <c:pt idx="1510">
                  <c:v>0.69299869999999997</c:v>
                </c:pt>
                <c:pt idx="1511">
                  <c:v>0.6930887</c:v>
                </c:pt>
                <c:pt idx="1512">
                  <c:v>0.69332780000000005</c:v>
                </c:pt>
                <c:pt idx="1513">
                  <c:v>0.69345060000000003</c:v>
                </c:pt>
                <c:pt idx="1514">
                  <c:v>0.69377049999999996</c:v>
                </c:pt>
                <c:pt idx="1515">
                  <c:v>0.69419359999999997</c:v>
                </c:pt>
                <c:pt idx="1516">
                  <c:v>0.69430099999999995</c:v>
                </c:pt>
                <c:pt idx="1517">
                  <c:v>0.6946021</c:v>
                </c:pt>
                <c:pt idx="1518">
                  <c:v>0.69473470000000004</c:v>
                </c:pt>
                <c:pt idx="1519">
                  <c:v>0.6951138</c:v>
                </c:pt>
                <c:pt idx="1520">
                  <c:v>0.69544669999999997</c:v>
                </c:pt>
                <c:pt idx="1521">
                  <c:v>0.69566360000000005</c:v>
                </c:pt>
                <c:pt idx="1522">
                  <c:v>0.69573200000000002</c:v>
                </c:pt>
                <c:pt idx="1523">
                  <c:v>0.69583260000000002</c:v>
                </c:pt>
                <c:pt idx="1524">
                  <c:v>0.69621770000000005</c:v>
                </c:pt>
                <c:pt idx="1525">
                  <c:v>0.696967</c:v>
                </c:pt>
                <c:pt idx="1526">
                  <c:v>0.69704310000000003</c:v>
                </c:pt>
                <c:pt idx="1527">
                  <c:v>0.69726619999999995</c:v>
                </c:pt>
                <c:pt idx="1528">
                  <c:v>0.6973374</c:v>
                </c:pt>
                <c:pt idx="1529">
                  <c:v>0.69772769999999995</c:v>
                </c:pt>
                <c:pt idx="1530">
                  <c:v>0.69843359999999999</c:v>
                </c:pt>
                <c:pt idx="1531">
                  <c:v>0.69889939999999995</c:v>
                </c:pt>
                <c:pt idx="1532">
                  <c:v>0.69925780000000004</c:v>
                </c:pt>
                <c:pt idx="1533">
                  <c:v>0.69952820000000004</c:v>
                </c:pt>
                <c:pt idx="1534">
                  <c:v>0.69984809999999997</c:v>
                </c:pt>
                <c:pt idx="1535">
                  <c:v>0.70016</c:v>
                </c:pt>
                <c:pt idx="1536">
                  <c:v>0.7003376</c:v>
                </c:pt>
                <c:pt idx="1537">
                  <c:v>0.70083490000000004</c:v>
                </c:pt>
                <c:pt idx="1538">
                  <c:v>0.70124600000000004</c:v>
                </c:pt>
                <c:pt idx="1539">
                  <c:v>0.70130740000000003</c:v>
                </c:pt>
                <c:pt idx="1540">
                  <c:v>0.70163909999999996</c:v>
                </c:pt>
                <c:pt idx="1541">
                  <c:v>0.70170549999999998</c:v>
                </c:pt>
                <c:pt idx="1542">
                  <c:v>0.70184789999999997</c:v>
                </c:pt>
                <c:pt idx="1543">
                  <c:v>0.70194210000000001</c:v>
                </c:pt>
                <c:pt idx="1544">
                  <c:v>0.70240369999999996</c:v>
                </c:pt>
                <c:pt idx="1545">
                  <c:v>0.7027407</c:v>
                </c:pt>
                <c:pt idx="1546">
                  <c:v>0.70314430000000006</c:v>
                </c:pt>
                <c:pt idx="1547">
                  <c:v>0.70342499999999997</c:v>
                </c:pt>
                <c:pt idx="1548">
                  <c:v>0.70375279999999996</c:v>
                </c:pt>
                <c:pt idx="1549">
                  <c:v>0.70389690000000005</c:v>
                </c:pt>
                <c:pt idx="1550">
                  <c:v>0.70425870000000002</c:v>
                </c:pt>
                <c:pt idx="1551">
                  <c:v>0.70439030000000002</c:v>
                </c:pt>
                <c:pt idx="1552">
                  <c:v>0.70442729999999998</c:v>
                </c:pt>
                <c:pt idx="1553">
                  <c:v>0.70488790000000001</c:v>
                </c:pt>
                <c:pt idx="1554">
                  <c:v>0.70514069999999995</c:v>
                </c:pt>
                <c:pt idx="1555">
                  <c:v>0.70538219999999996</c:v>
                </c:pt>
                <c:pt idx="1556">
                  <c:v>0.70549569999999995</c:v>
                </c:pt>
                <c:pt idx="1557">
                  <c:v>0.70586819999999995</c:v>
                </c:pt>
                <c:pt idx="1558">
                  <c:v>0.70686380000000004</c:v>
                </c:pt>
                <c:pt idx="1559">
                  <c:v>0.70727039999999997</c:v>
                </c:pt>
                <c:pt idx="1560">
                  <c:v>0.70735389999999998</c:v>
                </c:pt>
                <c:pt idx="1561">
                  <c:v>0.70785960000000003</c:v>
                </c:pt>
                <c:pt idx="1562">
                  <c:v>0.70817889999999994</c:v>
                </c:pt>
                <c:pt idx="1563">
                  <c:v>0.70844430000000003</c:v>
                </c:pt>
                <c:pt idx="1564">
                  <c:v>0.70876119999999998</c:v>
                </c:pt>
                <c:pt idx="1565">
                  <c:v>0.70898450000000002</c:v>
                </c:pt>
                <c:pt idx="1566">
                  <c:v>0.70910790000000001</c:v>
                </c:pt>
                <c:pt idx="1567">
                  <c:v>0.70928610000000003</c:v>
                </c:pt>
                <c:pt idx="1568">
                  <c:v>0.70951989999999998</c:v>
                </c:pt>
                <c:pt idx="1569">
                  <c:v>0.70986119999999997</c:v>
                </c:pt>
                <c:pt idx="1570">
                  <c:v>0.70999210000000001</c:v>
                </c:pt>
                <c:pt idx="1571">
                  <c:v>0.71032640000000002</c:v>
                </c:pt>
                <c:pt idx="1572">
                  <c:v>0.71095520000000001</c:v>
                </c:pt>
                <c:pt idx="1573">
                  <c:v>0.71129909999999996</c:v>
                </c:pt>
                <c:pt idx="1574">
                  <c:v>0.71139509999999995</c:v>
                </c:pt>
                <c:pt idx="1575">
                  <c:v>0.711561</c:v>
                </c:pt>
                <c:pt idx="1576">
                  <c:v>0.71162460000000005</c:v>
                </c:pt>
                <c:pt idx="1577">
                  <c:v>0.71185940000000003</c:v>
                </c:pt>
                <c:pt idx="1578">
                  <c:v>0.71212690000000001</c:v>
                </c:pt>
                <c:pt idx="1579">
                  <c:v>0.71269800000000005</c:v>
                </c:pt>
                <c:pt idx="1580">
                  <c:v>0.71305010000000002</c:v>
                </c:pt>
                <c:pt idx="1581">
                  <c:v>0.71356730000000002</c:v>
                </c:pt>
                <c:pt idx="1582">
                  <c:v>0.71402509999999997</c:v>
                </c:pt>
                <c:pt idx="1583">
                  <c:v>0.71417459999999999</c:v>
                </c:pt>
                <c:pt idx="1584">
                  <c:v>0.71447210000000005</c:v>
                </c:pt>
                <c:pt idx="1585">
                  <c:v>0.71467429999999998</c:v>
                </c:pt>
                <c:pt idx="1586">
                  <c:v>0.71503139999999998</c:v>
                </c:pt>
                <c:pt idx="1587">
                  <c:v>0.71527350000000001</c:v>
                </c:pt>
                <c:pt idx="1588">
                  <c:v>0.71544300000000005</c:v>
                </c:pt>
                <c:pt idx="1589">
                  <c:v>0.71576150000000005</c:v>
                </c:pt>
                <c:pt idx="1590">
                  <c:v>0.71592809999999996</c:v>
                </c:pt>
                <c:pt idx="1591">
                  <c:v>0.71604780000000001</c:v>
                </c:pt>
                <c:pt idx="1592">
                  <c:v>0.71613280000000001</c:v>
                </c:pt>
                <c:pt idx="1593">
                  <c:v>0.71656850000000005</c:v>
                </c:pt>
                <c:pt idx="1594">
                  <c:v>0.71729900000000002</c:v>
                </c:pt>
                <c:pt idx="1595">
                  <c:v>0.71738550000000001</c:v>
                </c:pt>
                <c:pt idx="1596">
                  <c:v>0.71752499999999997</c:v>
                </c:pt>
                <c:pt idx="1597">
                  <c:v>0.71774830000000001</c:v>
                </c:pt>
                <c:pt idx="1598">
                  <c:v>0.71847989999999995</c:v>
                </c:pt>
                <c:pt idx="1599">
                  <c:v>0.71872219999999998</c:v>
                </c:pt>
                <c:pt idx="1600">
                  <c:v>0.71893750000000001</c:v>
                </c:pt>
                <c:pt idx="1601">
                  <c:v>0.71909429999999996</c:v>
                </c:pt>
                <c:pt idx="1602">
                  <c:v>0.71945630000000005</c:v>
                </c:pt>
                <c:pt idx="1603">
                  <c:v>0.71963759999999999</c:v>
                </c:pt>
                <c:pt idx="1604">
                  <c:v>0.71987970000000001</c:v>
                </c:pt>
                <c:pt idx="1605">
                  <c:v>0.72004889999999999</c:v>
                </c:pt>
                <c:pt idx="1606">
                  <c:v>0.72016270000000004</c:v>
                </c:pt>
                <c:pt idx="1607">
                  <c:v>0.72028170000000002</c:v>
                </c:pt>
                <c:pt idx="1608">
                  <c:v>0.72046460000000001</c:v>
                </c:pt>
                <c:pt idx="1609">
                  <c:v>0.72093169999999995</c:v>
                </c:pt>
                <c:pt idx="1610">
                  <c:v>0.72111130000000001</c:v>
                </c:pt>
                <c:pt idx="1611">
                  <c:v>0.72135530000000003</c:v>
                </c:pt>
                <c:pt idx="1612">
                  <c:v>0.72167870000000001</c:v>
                </c:pt>
                <c:pt idx="1613">
                  <c:v>0.72209509999999999</c:v>
                </c:pt>
                <c:pt idx="1614">
                  <c:v>0.72218360000000004</c:v>
                </c:pt>
                <c:pt idx="1615">
                  <c:v>0.72238270000000004</c:v>
                </c:pt>
                <c:pt idx="1616">
                  <c:v>0.72287679999999999</c:v>
                </c:pt>
                <c:pt idx="1617">
                  <c:v>0.7231204</c:v>
                </c:pt>
                <c:pt idx="1618">
                  <c:v>0.72330000000000005</c:v>
                </c:pt>
                <c:pt idx="1619">
                  <c:v>0.7234391</c:v>
                </c:pt>
                <c:pt idx="1620">
                  <c:v>0.72356860000000001</c:v>
                </c:pt>
                <c:pt idx="1621">
                  <c:v>0.72379769999999999</c:v>
                </c:pt>
                <c:pt idx="1622">
                  <c:v>0.72388940000000002</c:v>
                </c:pt>
                <c:pt idx="1623">
                  <c:v>0.72408439999999996</c:v>
                </c:pt>
                <c:pt idx="1624">
                  <c:v>0.72446390000000005</c:v>
                </c:pt>
                <c:pt idx="1625">
                  <c:v>0.72465959999999996</c:v>
                </c:pt>
                <c:pt idx="1626">
                  <c:v>0.72504349999999995</c:v>
                </c:pt>
                <c:pt idx="1627">
                  <c:v>0.72515799999999997</c:v>
                </c:pt>
                <c:pt idx="1628">
                  <c:v>0.72526139999999995</c:v>
                </c:pt>
                <c:pt idx="1629">
                  <c:v>0.72549589999999997</c:v>
                </c:pt>
                <c:pt idx="1630">
                  <c:v>0.72573390000000004</c:v>
                </c:pt>
                <c:pt idx="1631">
                  <c:v>0.72613439999999996</c:v>
                </c:pt>
                <c:pt idx="1632">
                  <c:v>0.72659180000000001</c:v>
                </c:pt>
                <c:pt idx="1633">
                  <c:v>0.7268019</c:v>
                </c:pt>
                <c:pt idx="1634">
                  <c:v>0.72726579999999996</c:v>
                </c:pt>
                <c:pt idx="1635">
                  <c:v>0.72750899999999996</c:v>
                </c:pt>
                <c:pt idx="1636">
                  <c:v>0.72825209999999996</c:v>
                </c:pt>
                <c:pt idx="1637">
                  <c:v>0.72851319999999997</c:v>
                </c:pt>
                <c:pt idx="1638">
                  <c:v>0.72875999999999996</c:v>
                </c:pt>
                <c:pt idx="1639">
                  <c:v>0.72901729999999998</c:v>
                </c:pt>
                <c:pt idx="1640">
                  <c:v>0.72913620000000001</c:v>
                </c:pt>
                <c:pt idx="1641">
                  <c:v>0.7293636</c:v>
                </c:pt>
                <c:pt idx="1642">
                  <c:v>0.72960510000000001</c:v>
                </c:pt>
                <c:pt idx="1643">
                  <c:v>0.7297631</c:v>
                </c:pt>
                <c:pt idx="1644">
                  <c:v>0.72994749999999997</c:v>
                </c:pt>
                <c:pt idx="1645">
                  <c:v>0.73030530000000005</c:v>
                </c:pt>
                <c:pt idx="1646">
                  <c:v>0.73043349999999996</c:v>
                </c:pt>
                <c:pt idx="1647">
                  <c:v>0.73043360000000002</c:v>
                </c:pt>
                <c:pt idx="1648">
                  <c:v>0.73074280000000003</c:v>
                </c:pt>
                <c:pt idx="1649">
                  <c:v>0.73118620000000001</c:v>
                </c:pt>
                <c:pt idx="1650">
                  <c:v>0.73161830000000005</c:v>
                </c:pt>
                <c:pt idx="1651">
                  <c:v>0.73182579999999997</c:v>
                </c:pt>
                <c:pt idx="1652">
                  <c:v>0.73218459999999996</c:v>
                </c:pt>
                <c:pt idx="1653">
                  <c:v>0.7325448</c:v>
                </c:pt>
                <c:pt idx="1654">
                  <c:v>0.73261580000000004</c:v>
                </c:pt>
                <c:pt idx="1655">
                  <c:v>0.73286119999999999</c:v>
                </c:pt>
                <c:pt idx="1656">
                  <c:v>0.73407800000000001</c:v>
                </c:pt>
                <c:pt idx="1657">
                  <c:v>0.73419310000000004</c:v>
                </c:pt>
                <c:pt idx="1658">
                  <c:v>0.73439759999999998</c:v>
                </c:pt>
                <c:pt idx="1659">
                  <c:v>0.73479399999999995</c:v>
                </c:pt>
                <c:pt idx="1660">
                  <c:v>0.73483609999999999</c:v>
                </c:pt>
                <c:pt idx="1661">
                  <c:v>0.73521309999999995</c:v>
                </c:pt>
                <c:pt idx="1662">
                  <c:v>0.73560250000000005</c:v>
                </c:pt>
                <c:pt idx="1663">
                  <c:v>0.7360814</c:v>
                </c:pt>
                <c:pt idx="1664">
                  <c:v>0.73618890000000003</c:v>
                </c:pt>
                <c:pt idx="1665">
                  <c:v>0.73627200000000004</c:v>
                </c:pt>
                <c:pt idx="1666">
                  <c:v>0.73651239999999996</c:v>
                </c:pt>
                <c:pt idx="1667">
                  <c:v>0.73676030000000003</c:v>
                </c:pt>
                <c:pt idx="1668">
                  <c:v>0.73682080000000005</c:v>
                </c:pt>
                <c:pt idx="1669">
                  <c:v>0.7371299</c:v>
                </c:pt>
                <c:pt idx="1670">
                  <c:v>0.73718110000000003</c:v>
                </c:pt>
                <c:pt idx="1671">
                  <c:v>0.73739390000000005</c:v>
                </c:pt>
                <c:pt idx="1672">
                  <c:v>0.73739410000000005</c:v>
                </c:pt>
                <c:pt idx="1673">
                  <c:v>0.73754940000000002</c:v>
                </c:pt>
                <c:pt idx="1674">
                  <c:v>0.73783620000000005</c:v>
                </c:pt>
                <c:pt idx="1675">
                  <c:v>0.73805569999999998</c:v>
                </c:pt>
                <c:pt idx="1676">
                  <c:v>0.73846210000000001</c:v>
                </c:pt>
                <c:pt idx="1677">
                  <c:v>0.73883739999999998</c:v>
                </c:pt>
                <c:pt idx="1678">
                  <c:v>0.73920359999999996</c:v>
                </c:pt>
                <c:pt idx="1679">
                  <c:v>0.73927920000000003</c:v>
                </c:pt>
                <c:pt idx="1680">
                  <c:v>0.73946210000000001</c:v>
                </c:pt>
                <c:pt idx="1681">
                  <c:v>0.74015600000000004</c:v>
                </c:pt>
                <c:pt idx="1682">
                  <c:v>0.74038899999999996</c:v>
                </c:pt>
                <c:pt idx="1683">
                  <c:v>0.74064490000000005</c:v>
                </c:pt>
                <c:pt idx="1684">
                  <c:v>0.74082320000000002</c:v>
                </c:pt>
                <c:pt idx="1685">
                  <c:v>0.74111119999999997</c:v>
                </c:pt>
                <c:pt idx="1686">
                  <c:v>0.74116409999999999</c:v>
                </c:pt>
                <c:pt idx="1687">
                  <c:v>0.74136639999999998</c:v>
                </c:pt>
                <c:pt idx="1688">
                  <c:v>0.7418167</c:v>
                </c:pt>
                <c:pt idx="1689">
                  <c:v>0.74221479999999995</c:v>
                </c:pt>
                <c:pt idx="1690">
                  <c:v>0.74241630000000003</c:v>
                </c:pt>
                <c:pt idx="1691">
                  <c:v>0.74266370000000004</c:v>
                </c:pt>
                <c:pt idx="1692">
                  <c:v>0.74289669999999997</c:v>
                </c:pt>
                <c:pt idx="1693">
                  <c:v>0.74303920000000001</c:v>
                </c:pt>
                <c:pt idx="1694">
                  <c:v>0.74314230000000003</c:v>
                </c:pt>
                <c:pt idx="1695">
                  <c:v>0.74344679999999996</c:v>
                </c:pt>
                <c:pt idx="1696">
                  <c:v>0.74355349999999998</c:v>
                </c:pt>
                <c:pt idx="1697">
                  <c:v>0.74374320000000005</c:v>
                </c:pt>
                <c:pt idx="1698">
                  <c:v>0.74401609999999996</c:v>
                </c:pt>
                <c:pt idx="1699">
                  <c:v>0.74401660000000003</c:v>
                </c:pt>
                <c:pt idx="1700">
                  <c:v>0.74437469999999994</c:v>
                </c:pt>
                <c:pt idx="1701">
                  <c:v>0.74466429999999995</c:v>
                </c:pt>
                <c:pt idx="1702">
                  <c:v>0.74495509999999998</c:v>
                </c:pt>
                <c:pt idx="1703">
                  <c:v>0.74525739999999996</c:v>
                </c:pt>
                <c:pt idx="1704">
                  <c:v>0.74554659999999995</c:v>
                </c:pt>
                <c:pt idx="1705">
                  <c:v>0.74619400000000002</c:v>
                </c:pt>
                <c:pt idx="1706">
                  <c:v>0.74656069999999997</c:v>
                </c:pt>
                <c:pt idx="1707">
                  <c:v>0.7467665</c:v>
                </c:pt>
                <c:pt idx="1708">
                  <c:v>0.74703569999999997</c:v>
                </c:pt>
                <c:pt idx="1709">
                  <c:v>0.74726899999999996</c:v>
                </c:pt>
                <c:pt idx="1710">
                  <c:v>0.74739219999999995</c:v>
                </c:pt>
                <c:pt idx="1711">
                  <c:v>0.74765939999999997</c:v>
                </c:pt>
                <c:pt idx="1712">
                  <c:v>0.74788790000000005</c:v>
                </c:pt>
                <c:pt idx="1713">
                  <c:v>0.74801479999999998</c:v>
                </c:pt>
                <c:pt idx="1714">
                  <c:v>0.74816539999999998</c:v>
                </c:pt>
                <c:pt idx="1715">
                  <c:v>0.7484653</c:v>
                </c:pt>
                <c:pt idx="1716">
                  <c:v>0.74859299999999995</c:v>
                </c:pt>
                <c:pt idx="1717">
                  <c:v>0.74897150000000001</c:v>
                </c:pt>
                <c:pt idx="1718">
                  <c:v>0.74918720000000005</c:v>
                </c:pt>
                <c:pt idx="1719">
                  <c:v>0.74926280000000001</c:v>
                </c:pt>
                <c:pt idx="1720">
                  <c:v>0.74935940000000001</c:v>
                </c:pt>
                <c:pt idx="1721">
                  <c:v>0.75024550000000001</c:v>
                </c:pt>
                <c:pt idx="1722">
                  <c:v>0.75041310000000006</c:v>
                </c:pt>
                <c:pt idx="1723">
                  <c:v>0.75082439999999995</c:v>
                </c:pt>
                <c:pt idx="1724">
                  <c:v>0.75099150000000003</c:v>
                </c:pt>
                <c:pt idx="1725">
                  <c:v>0.75102690000000005</c:v>
                </c:pt>
                <c:pt idx="1726">
                  <c:v>0.75123450000000003</c:v>
                </c:pt>
                <c:pt idx="1727">
                  <c:v>0.75130609999999998</c:v>
                </c:pt>
                <c:pt idx="1728">
                  <c:v>0.75147430000000004</c:v>
                </c:pt>
                <c:pt idx="1729">
                  <c:v>0.75191180000000002</c:v>
                </c:pt>
                <c:pt idx="1730">
                  <c:v>0.75219879999999995</c:v>
                </c:pt>
                <c:pt idx="1731">
                  <c:v>0.75235620000000003</c:v>
                </c:pt>
                <c:pt idx="1732">
                  <c:v>0.75263919999999995</c:v>
                </c:pt>
                <c:pt idx="1733">
                  <c:v>0.75298710000000002</c:v>
                </c:pt>
                <c:pt idx="1734">
                  <c:v>0.7531428</c:v>
                </c:pt>
                <c:pt idx="1735">
                  <c:v>0.75363899999999995</c:v>
                </c:pt>
                <c:pt idx="1736">
                  <c:v>0.75368999999999997</c:v>
                </c:pt>
                <c:pt idx="1737">
                  <c:v>0.75395190000000001</c:v>
                </c:pt>
                <c:pt idx="1738">
                  <c:v>0.75410659999999996</c:v>
                </c:pt>
                <c:pt idx="1739">
                  <c:v>0.75455850000000002</c:v>
                </c:pt>
                <c:pt idx="1740">
                  <c:v>0.75473769999999996</c:v>
                </c:pt>
                <c:pt idx="1741">
                  <c:v>0.75482769999999999</c:v>
                </c:pt>
                <c:pt idx="1742">
                  <c:v>0.75565959999999999</c:v>
                </c:pt>
                <c:pt idx="1743">
                  <c:v>0.75592539999999997</c:v>
                </c:pt>
                <c:pt idx="1744">
                  <c:v>0.75659469999999995</c:v>
                </c:pt>
                <c:pt idx="1745">
                  <c:v>0.75708529999999996</c:v>
                </c:pt>
                <c:pt idx="1746">
                  <c:v>0.75721039999999995</c:v>
                </c:pt>
                <c:pt idx="1747">
                  <c:v>0.75734710000000005</c:v>
                </c:pt>
                <c:pt idx="1748">
                  <c:v>0.75768500000000005</c:v>
                </c:pt>
                <c:pt idx="1749">
                  <c:v>0.75795199999999996</c:v>
                </c:pt>
                <c:pt idx="1750">
                  <c:v>0.75803180000000003</c:v>
                </c:pt>
                <c:pt idx="1751">
                  <c:v>0.75813189999999997</c:v>
                </c:pt>
                <c:pt idx="1752">
                  <c:v>0.75847299999999995</c:v>
                </c:pt>
                <c:pt idx="1753">
                  <c:v>0.75885000000000002</c:v>
                </c:pt>
                <c:pt idx="1754">
                  <c:v>0.75894499999999998</c:v>
                </c:pt>
                <c:pt idx="1755">
                  <c:v>0.75909300000000002</c:v>
                </c:pt>
                <c:pt idx="1756">
                  <c:v>0.75936250000000005</c:v>
                </c:pt>
                <c:pt idx="1757">
                  <c:v>0.7596058</c:v>
                </c:pt>
                <c:pt idx="1758">
                  <c:v>0.75986830000000005</c:v>
                </c:pt>
                <c:pt idx="1759">
                  <c:v>0.7601253</c:v>
                </c:pt>
                <c:pt idx="1760">
                  <c:v>0.76016799999999995</c:v>
                </c:pt>
                <c:pt idx="1761">
                  <c:v>0.7605674</c:v>
                </c:pt>
                <c:pt idx="1762">
                  <c:v>0.76086929999999997</c:v>
                </c:pt>
                <c:pt idx="1763">
                  <c:v>0.7612852</c:v>
                </c:pt>
                <c:pt idx="1764">
                  <c:v>0.76143499999999997</c:v>
                </c:pt>
                <c:pt idx="1765">
                  <c:v>0.76214660000000001</c:v>
                </c:pt>
                <c:pt idx="1766">
                  <c:v>0.76231040000000005</c:v>
                </c:pt>
                <c:pt idx="1767">
                  <c:v>0.76255910000000005</c:v>
                </c:pt>
                <c:pt idx="1768">
                  <c:v>0.76287850000000001</c:v>
                </c:pt>
                <c:pt idx="1769">
                  <c:v>0.76300009999999996</c:v>
                </c:pt>
                <c:pt idx="1770">
                  <c:v>0.76329420000000003</c:v>
                </c:pt>
                <c:pt idx="1771">
                  <c:v>0.76344800000000002</c:v>
                </c:pt>
                <c:pt idx="1772">
                  <c:v>0.76349210000000001</c:v>
                </c:pt>
                <c:pt idx="1773">
                  <c:v>0.76379050000000004</c:v>
                </c:pt>
                <c:pt idx="1774">
                  <c:v>0.76413790000000004</c:v>
                </c:pt>
                <c:pt idx="1775">
                  <c:v>0.7643877</c:v>
                </c:pt>
                <c:pt idx="1776">
                  <c:v>0.7650922</c:v>
                </c:pt>
                <c:pt idx="1777">
                  <c:v>0.76544350000000005</c:v>
                </c:pt>
                <c:pt idx="1778">
                  <c:v>0.76553559999999998</c:v>
                </c:pt>
                <c:pt idx="1779">
                  <c:v>0.7662639</c:v>
                </c:pt>
                <c:pt idx="1780">
                  <c:v>0.76634659999999999</c:v>
                </c:pt>
                <c:pt idx="1781">
                  <c:v>0.76650910000000005</c:v>
                </c:pt>
                <c:pt idx="1782">
                  <c:v>0.76683409999999996</c:v>
                </c:pt>
                <c:pt idx="1783">
                  <c:v>0.76692740000000004</c:v>
                </c:pt>
                <c:pt idx="1784">
                  <c:v>0.76737650000000002</c:v>
                </c:pt>
                <c:pt idx="1785">
                  <c:v>0.7676731</c:v>
                </c:pt>
                <c:pt idx="1786">
                  <c:v>0.768123</c:v>
                </c:pt>
                <c:pt idx="1787">
                  <c:v>0.76861670000000004</c:v>
                </c:pt>
                <c:pt idx="1788">
                  <c:v>0.76904209999999995</c:v>
                </c:pt>
                <c:pt idx="1789">
                  <c:v>0.76904380000000006</c:v>
                </c:pt>
                <c:pt idx="1790">
                  <c:v>0.76933530000000006</c:v>
                </c:pt>
                <c:pt idx="1791">
                  <c:v>0.76956380000000002</c:v>
                </c:pt>
                <c:pt idx="1792">
                  <c:v>0.77003569999999999</c:v>
                </c:pt>
                <c:pt idx="1793">
                  <c:v>0.77018909999999996</c:v>
                </c:pt>
                <c:pt idx="1794">
                  <c:v>0.77099150000000005</c:v>
                </c:pt>
                <c:pt idx="1795">
                  <c:v>0.77105990000000002</c:v>
                </c:pt>
                <c:pt idx="1796">
                  <c:v>0.77139570000000002</c:v>
                </c:pt>
                <c:pt idx="1797">
                  <c:v>0.77169149999999997</c:v>
                </c:pt>
                <c:pt idx="1798">
                  <c:v>0.77180610000000005</c:v>
                </c:pt>
                <c:pt idx="1799">
                  <c:v>0.77221169999999995</c:v>
                </c:pt>
                <c:pt idx="1800">
                  <c:v>0.77265660000000003</c:v>
                </c:pt>
                <c:pt idx="1801">
                  <c:v>0.77296019999999999</c:v>
                </c:pt>
                <c:pt idx="1802">
                  <c:v>0.77302590000000004</c:v>
                </c:pt>
                <c:pt idx="1803">
                  <c:v>0.77334849999999999</c:v>
                </c:pt>
                <c:pt idx="1804">
                  <c:v>0.77381350000000004</c:v>
                </c:pt>
                <c:pt idx="1805">
                  <c:v>0.77424190000000004</c:v>
                </c:pt>
                <c:pt idx="1806">
                  <c:v>0.77462430000000004</c:v>
                </c:pt>
                <c:pt idx="1807">
                  <c:v>0.77485349999999997</c:v>
                </c:pt>
                <c:pt idx="1808">
                  <c:v>0.77527950000000001</c:v>
                </c:pt>
                <c:pt idx="1809">
                  <c:v>0.77535489999999996</c:v>
                </c:pt>
                <c:pt idx="1810">
                  <c:v>0.77553740000000004</c:v>
                </c:pt>
                <c:pt idx="1811">
                  <c:v>0.7756767</c:v>
                </c:pt>
                <c:pt idx="1812">
                  <c:v>0.77609170000000005</c:v>
                </c:pt>
                <c:pt idx="1813">
                  <c:v>0.77611759999999996</c:v>
                </c:pt>
                <c:pt idx="1814">
                  <c:v>0.77641550000000004</c:v>
                </c:pt>
                <c:pt idx="1815">
                  <c:v>0.77659080000000003</c:v>
                </c:pt>
                <c:pt idx="1816">
                  <c:v>0.77689900000000001</c:v>
                </c:pt>
                <c:pt idx="1817">
                  <c:v>0.77710270000000004</c:v>
                </c:pt>
                <c:pt idx="1818">
                  <c:v>0.77727760000000001</c:v>
                </c:pt>
                <c:pt idx="1819">
                  <c:v>0.77736059999999996</c:v>
                </c:pt>
                <c:pt idx="1820">
                  <c:v>0.77759579999999995</c:v>
                </c:pt>
                <c:pt idx="1821">
                  <c:v>0.77764829999999996</c:v>
                </c:pt>
                <c:pt idx="1822">
                  <c:v>0.77801900000000002</c:v>
                </c:pt>
                <c:pt idx="1823">
                  <c:v>0.77810489999999999</c:v>
                </c:pt>
                <c:pt idx="1824">
                  <c:v>0.77827069999999998</c:v>
                </c:pt>
                <c:pt idx="1825">
                  <c:v>0.77848030000000001</c:v>
                </c:pt>
                <c:pt idx="1826">
                  <c:v>0.77880380000000005</c:v>
                </c:pt>
                <c:pt idx="1827">
                  <c:v>0.77910520000000005</c:v>
                </c:pt>
                <c:pt idx="1828">
                  <c:v>0.77973959999999998</c:v>
                </c:pt>
                <c:pt idx="1829">
                  <c:v>0.78007300000000002</c:v>
                </c:pt>
                <c:pt idx="1830">
                  <c:v>0.78035359999999998</c:v>
                </c:pt>
                <c:pt idx="1831">
                  <c:v>0.78071270000000004</c:v>
                </c:pt>
                <c:pt idx="1832">
                  <c:v>0.78146079999999996</c:v>
                </c:pt>
                <c:pt idx="1833">
                  <c:v>0.78171610000000002</c:v>
                </c:pt>
                <c:pt idx="1834">
                  <c:v>0.78202640000000001</c:v>
                </c:pt>
                <c:pt idx="1835">
                  <c:v>0.78226130000000005</c:v>
                </c:pt>
                <c:pt idx="1836">
                  <c:v>0.78232069999999998</c:v>
                </c:pt>
                <c:pt idx="1837">
                  <c:v>0.78269</c:v>
                </c:pt>
                <c:pt idx="1838">
                  <c:v>0.78341660000000002</c:v>
                </c:pt>
                <c:pt idx="1839">
                  <c:v>0.78375640000000002</c:v>
                </c:pt>
                <c:pt idx="1840">
                  <c:v>0.78389200000000003</c:v>
                </c:pt>
                <c:pt idx="1841">
                  <c:v>0.78453969999999995</c:v>
                </c:pt>
                <c:pt idx="1842">
                  <c:v>0.7847712</c:v>
                </c:pt>
                <c:pt idx="1843">
                  <c:v>0.78516859999999999</c:v>
                </c:pt>
                <c:pt idx="1844">
                  <c:v>0.78578210000000004</c:v>
                </c:pt>
                <c:pt idx="1845">
                  <c:v>0.78623379999999998</c:v>
                </c:pt>
                <c:pt idx="1846">
                  <c:v>0.78642979999999996</c:v>
                </c:pt>
                <c:pt idx="1847">
                  <c:v>0.78665019999999997</c:v>
                </c:pt>
                <c:pt idx="1848">
                  <c:v>0.78682540000000001</c:v>
                </c:pt>
                <c:pt idx="1849">
                  <c:v>0.78706100000000001</c:v>
                </c:pt>
                <c:pt idx="1850">
                  <c:v>0.78728900000000002</c:v>
                </c:pt>
                <c:pt idx="1851">
                  <c:v>0.78804470000000004</c:v>
                </c:pt>
                <c:pt idx="1852">
                  <c:v>0.78841760000000005</c:v>
                </c:pt>
                <c:pt idx="1853">
                  <c:v>0.78883890000000001</c:v>
                </c:pt>
                <c:pt idx="1854">
                  <c:v>0.78909680000000004</c:v>
                </c:pt>
                <c:pt idx="1855">
                  <c:v>0.7892441</c:v>
                </c:pt>
                <c:pt idx="1856">
                  <c:v>0.78946769999999999</c:v>
                </c:pt>
                <c:pt idx="1857">
                  <c:v>0.78998139999999994</c:v>
                </c:pt>
                <c:pt idx="1858">
                  <c:v>0.79049800000000003</c:v>
                </c:pt>
                <c:pt idx="1859">
                  <c:v>0.79061950000000003</c:v>
                </c:pt>
                <c:pt idx="1860">
                  <c:v>0.79085749999999999</c:v>
                </c:pt>
                <c:pt idx="1861">
                  <c:v>0.79101909999999998</c:v>
                </c:pt>
                <c:pt idx="1862">
                  <c:v>0.79122099999999995</c:v>
                </c:pt>
                <c:pt idx="1863">
                  <c:v>0.79179080000000002</c:v>
                </c:pt>
                <c:pt idx="1864">
                  <c:v>0.79207490000000003</c:v>
                </c:pt>
                <c:pt idx="1865">
                  <c:v>0.79298170000000001</c:v>
                </c:pt>
                <c:pt idx="1866">
                  <c:v>0.79347719999999999</c:v>
                </c:pt>
                <c:pt idx="1867">
                  <c:v>0.79397980000000001</c:v>
                </c:pt>
                <c:pt idx="1868">
                  <c:v>0.79444340000000002</c:v>
                </c:pt>
                <c:pt idx="1869">
                  <c:v>0.79455520000000002</c:v>
                </c:pt>
                <c:pt idx="1870">
                  <c:v>0.79477350000000002</c:v>
                </c:pt>
                <c:pt idx="1871">
                  <c:v>0.79497549999999995</c:v>
                </c:pt>
                <c:pt idx="1872">
                  <c:v>0.79531189999999996</c:v>
                </c:pt>
                <c:pt idx="1873">
                  <c:v>0.79542539999999995</c:v>
                </c:pt>
                <c:pt idx="1874">
                  <c:v>0.79564849999999998</c:v>
                </c:pt>
                <c:pt idx="1875">
                  <c:v>0.79602680000000003</c:v>
                </c:pt>
                <c:pt idx="1876">
                  <c:v>0.79623900000000003</c:v>
                </c:pt>
                <c:pt idx="1877">
                  <c:v>0.79636600000000002</c:v>
                </c:pt>
                <c:pt idx="1878">
                  <c:v>0.79664049999999997</c:v>
                </c:pt>
                <c:pt idx="1879">
                  <c:v>0.79715449999999999</c:v>
                </c:pt>
                <c:pt idx="1880">
                  <c:v>0.79736969999999996</c:v>
                </c:pt>
                <c:pt idx="1881">
                  <c:v>0.79746839999999997</c:v>
                </c:pt>
                <c:pt idx="1882">
                  <c:v>0.79776080000000005</c:v>
                </c:pt>
                <c:pt idx="1883">
                  <c:v>0.7979212</c:v>
                </c:pt>
                <c:pt idx="1884">
                  <c:v>0.79797759999999995</c:v>
                </c:pt>
                <c:pt idx="1885">
                  <c:v>0.79807839999999997</c:v>
                </c:pt>
                <c:pt idx="1886">
                  <c:v>0.79837740000000001</c:v>
                </c:pt>
                <c:pt idx="1887">
                  <c:v>0.79848949999999996</c:v>
                </c:pt>
                <c:pt idx="1888">
                  <c:v>0.79859659999999999</c:v>
                </c:pt>
                <c:pt idx="1889">
                  <c:v>0.79885459999999997</c:v>
                </c:pt>
                <c:pt idx="1890">
                  <c:v>0.79893999999999998</c:v>
                </c:pt>
                <c:pt idx="1891">
                  <c:v>0.79914099999999999</c:v>
                </c:pt>
                <c:pt idx="1892">
                  <c:v>0.79927970000000004</c:v>
                </c:pt>
                <c:pt idx="1893">
                  <c:v>0.79969749999999995</c:v>
                </c:pt>
                <c:pt idx="1894">
                  <c:v>0.80006639999999996</c:v>
                </c:pt>
                <c:pt idx="1895">
                  <c:v>0.80039210000000005</c:v>
                </c:pt>
                <c:pt idx="1896">
                  <c:v>0.80075750000000001</c:v>
                </c:pt>
                <c:pt idx="1897">
                  <c:v>0.8008885</c:v>
                </c:pt>
                <c:pt idx="1898">
                  <c:v>0.80126399999999998</c:v>
                </c:pt>
                <c:pt idx="1899">
                  <c:v>0.80131940000000002</c:v>
                </c:pt>
                <c:pt idx="1900">
                  <c:v>0.80138120000000002</c:v>
                </c:pt>
                <c:pt idx="1901">
                  <c:v>0.80163810000000002</c:v>
                </c:pt>
                <c:pt idx="1902">
                  <c:v>0.80213690000000004</c:v>
                </c:pt>
                <c:pt idx="1903">
                  <c:v>0.80223259999999996</c:v>
                </c:pt>
                <c:pt idx="1904">
                  <c:v>0.80259139999999995</c:v>
                </c:pt>
                <c:pt idx="1905">
                  <c:v>0.80295209999999995</c:v>
                </c:pt>
                <c:pt idx="1906">
                  <c:v>0.80325939999999996</c:v>
                </c:pt>
                <c:pt idx="1907">
                  <c:v>0.80384849999999997</c:v>
                </c:pt>
                <c:pt idx="1908">
                  <c:v>0.8039442</c:v>
                </c:pt>
                <c:pt idx="1909">
                  <c:v>0.80479199999999995</c:v>
                </c:pt>
                <c:pt idx="1910">
                  <c:v>0.80534729999999999</c:v>
                </c:pt>
                <c:pt idx="1911">
                  <c:v>0.80594739999999998</c:v>
                </c:pt>
                <c:pt idx="1912">
                  <c:v>0.80622870000000002</c:v>
                </c:pt>
                <c:pt idx="1913">
                  <c:v>0.80647219999999997</c:v>
                </c:pt>
                <c:pt idx="1914">
                  <c:v>0.80713800000000002</c:v>
                </c:pt>
                <c:pt idx="1915">
                  <c:v>0.80743229999999999</c:v>
                </c:pt>
                <c:pt idx="1916">
                  <c:v>0.80763490000000004</c:v>
                </c:pt>
                <c:pt idx="1917">
                  <c:v>0.80806770000000006</c:v>
                </c:pt>
                <c:pt idx="1918">
                  <c:v>0.80811789999999994</c:v>
                </c:pt>
                <c:pt idx="1919">
                  <c:v>0.80832599999999999</c:v>
                </c:pt>
                <c:pt idx="1920">
                  <c:v>0.80866720000000003</c:v>
                </c:pt>
                <c:pt idx="1921">
                  <c:v>0.80915619999999999</c:v>
                </c:pt>
                <c:pt idx="1922">
                  <c:v>0.81015159999999997</c:v>
                </c:pt>
                <c:pt idx="1923">
                  <c:v>0.81027780000000005</c:v>
                </c:pt>
                <c:pt idx="1924">
                  <c:v>0.8107917</c:v>
                </c:pt>
                <c:pt idx="1925">
                  <c:v>0.81093230000000005</c:v>
                </c:pt>
                <c:pt idx="1926">
                  <c:v>0.81117269999999997</c:v>
                </c:pt>
                <c:pt idx="1927">
                  <c:v>0.81134340000000005</c:v>
                </c:pt>
                <c:pt idx="1928">
                  <c:v>0.81143799999999999</c:v>
                </c:pt>
                <c:pt idx="1929">
                  <c:v>0.81185989999999997</c:v>
                </c:pt>
                <c:pt idx="1930">
                  <c:v>0.81196619999999997</c:v>
                </c:pt>
                <c:pt idx="1931">
                  <c:v>0.81224750000000001</c:v>
                </c:pt>
                <c:pt idx="1932">
                  <c:v>0.81231050000000005</c:v>
                </c:pt>
                <c:pt idx="1933">
                  <c:v>0.81238750000000004</c:v>
                </c:pt>
                <c:pt idx="1934">
                  <c:v>0.81304739999999998</c:v>
                </c:pt>
                <c:pt idx="1935">
                  <c:v>0.81345529999999999</c:v>
                </c:pt>
                <c:pt idx="1936">
                  <c:v>0.81391380000000002</c:v>
                </c:pt>
                <c:pt idx="1937">
                  <c:v>0.8142703</c:v>
                </c:pt>
                <c:pt idx="1938">
                  <c:v>0.81451249999999997</c:v>
                </c:pt>
                <c:pt idx="1939">
                  <c:v>0.81464049999999999</c:v>
                </c:pt>
                <c:pt idx="1940">
                  <c:v>0.8148725</c:v>
                </c:pt>
                <c:pt idx="1941">
                  <c:v>0.81500539999999999</c:v>
                </c:pt>
                <c:pt idx="1942">
                  <c:v>0.81518389999999996</c:v>
                </c:pt>
                <c:pt idx="1943">
                  <c:v>0.81573180000000001</c:v>
                </c:pt>
                <c:pt idx="1944">
                  <c:v>0.81583720000000004</c:v>
                </c:pt>
                <c:pt idx="1945">
                  <c:v>0.8162121</c:v>
                </c:pt>
                <c:pt idx="1946">
                  <c:v>0.81667690000000004</c:v>
                </c:pt>
                <c:pt idx="1947">
                  <c:v>0.81703729999999997</c:v>
                </c:pt>
                <c:pt idx="1948">
                  <c:v>0.81711889999999998</c:v>
                </c:pt>
                <c:pt idx="1949">
                  <c:v>0.81747809999999999</c:v>
                </c:pt>
                <c:pt idx="1950">
                  <c:v>0.81747829999999999</c:v>
                </c:pt>
                <c:pt idx="1951">
                  <c:v>0.81788329999999998</c:v>
                </c:pt>
                <c:pt idx="1952">
                  <c:v>0.81800709999999999</c:v>
                </c:pt>
                <c:pt idx="1953">
                  <c:v>0.81887299999999996</c:v>
                </c:pt>
                <c:pt idx="1954">
                  <c:v>0.81900580000000001</c:v>
                </c:pt>
                <c:pt idx="1955">
                  <c:v>0.81936969999999998</c:v>
                </c:pt>
                <c:pt idx="1956">
                  <c:v>0.81990839999999998</c:v>
                </c:pt>
                <c:pt idx="1957">
                  <c:v>0.82027859999999997</c:v>
                </c:pt>
                <c:pt idx="1958">
                  <c:v>0.82057060000000004</c:v>
                </c:pt>
                <c:pt idx="1959">
                  <c:v>0.82077920000000004</c:v>
                </c:pt>
                <c:pt idx="1960">
                  <c:v>0.82164780000000004</c:v>
                </c:pt>
                <c:pt idx="1961">
                  <c:v>0.82211990000000001</c:v>
                </c:pt>
                <c:pt idx="1962">
                  <c:v>0.82239519999999999</c:v>
                </c:pt>
                <c:pt idx="1963">
                  <c:v>0.82268779999999997</c:v>
                </c:pt>
                <c:pt idx="1964">
                  <c:v>0.8232005</c:v>
                </c:pt>
                <c:pt idx="1965">
                  <c:v>0.82405039999999996</c:v>
                </c:pt>
                <c:pt idx="1966">
                  <c:v>0.82415539999999998</c:v>
                </c:pt>
                <c:pt idx="1967">
                  <c:v>0.82428630000000003</c:v>
                </c:pt>
                <c:pt idx="1968">
                  <c:v>0.82456260000000003</c:v>
                </c:pt>
                <c:pt idx="1969">
                  <c:v>0.82477489999999998</c:v>
                </c:pt>
                <c:pt idx="1970">
                  <c:v>0.82494460000000003</c:v>
                </c:pt>
                <c:pt idx="1971">
                  <c:v>0.8250866</c:v>
                </c:pt>
                <c:pt idx="1972">
                  <c:v>0.82518179999999997</c:v>
                </c:pt>
                <c:pt idx="1973">
                  <c:v>0.82559530000000003</c:v>
                </c:pt>
                <c:pt idx="1974">
                  <c:v>0.82578680000000004</c:v>
                </c:pt>
                <c:pt idx="1975">
                  <c:v>0.82585410000000004</c:v>
                </c:pt>
                <c:pt idx="1976">
                  <c:v>0.8260381</c:v>
                </c:pt>
                <c:pt idx="1977">
                  <c:v>0.82626469999999996</c:v>
                </c:pt>
                <c:pt idx="1978">
                  <c:v>0.82650199999999996</c:v>
                </c:pt>
                <c:pt idx="1979">
                  <c:v>0.82669809999999999</c:v>
                </c:pt>
                <c:pt idx="1980">
                  <c:v>0.82680030000000004</c:v>
                </c:pt>
                <c:pt idx="1981">
                  <c:v>0.82713460000000005</c:v>
                </c:pt>
                <c:pt idx="1982">
                  <c:v>0.82745429999999998</c:v>
                </c:pt>
                <c:pt idx="1983">
                  <c:v>0.8274551</c:v>
                </c:pt>
                <c:pt idx="1984">
                  <c:v>0.82830159999999997</c:v>
                </c:pt>
                <c:pt idx="1985">
                  <c:v>0.82899769999999995</c:v>
                </c:pt>
                <c:pt idx="1986">
                  <c:v>0.82933469999999998</c:v>
                </c:pt>
                <c:pt idx="1987">
                  <c:v>0.82978399999999997</c:v>
                </c:pt>
                <c:pt idx="1988">
                  <c:v>0.83010280000000003</c:v>
                </c:pt>
                <c:pt idx="1989">
                  <c:v>0.83028440000000003</c:v>
                </c:pt>
                <c:pt idx="1990">
                  <c:v>0.83048370000000005</c:v>
                </c:pt>
                <c:pt idx="1991">
                  <c:v>0.83062279999999999</c:v>
                </c:pt>
                <c:pt idx="1992">
                  <c:v>0.83088320000000004</c:v>
                </c:pt>
                <c:pt idx="1993">
                  <c:v>0.83098890000000003</c:v>
                </c:pt>
                <c:pt idx="1994">
                  <c:v>0.83154550000000005</c:v>
                </c:pt>
                <c:pt idx="1995">
                  <c:v>0.83227470000000003</c:v>
                </c:pt>
                <c:pt idx="1996">
                  <c:v>0.83271379999999995</c:v>
                </c:pt>
                <c:pt idx="1997">
                  <c:v>0.83319750000000004</c:v>
                </c:pt>
                <c:pt idx="1998">
                  <c:v>0.83350729999999995</c:v>
                </c:pt>
                <c:pt idx="1999">
                  <c:v>0.83442720000000004</c:v>
                </c:pt>
                <c:pt idx="2000">
                  <c:v>0.8344994</c:v>
                </c:pt>
                <c:pt idx="2001">
                  <c:v>0.83468180000000003</c:v>
                </c:pt>
                <c:pt idx="2002">
                  <c:v>0.83516869999999999</c:v>
                </c:pt>
                <c:pt idx="2003">
                  <c:v>0.83540449999999999</c:v>
                </c:pt>
                <c:pt idx="2004">
                  <c:v>0.83575379999999999</c:v>
                </c:pt>
                <c:pt idx="2005">
                  <c:v>0.83609100000000003</c:v>
                </c:pt>
                <c:pt idx="2006">
                  <c:v>0.83619920000000003</c:v>
                </c:pt>
                <c:pt idx="2007">
                  <c:v>0.83655570000000001</c:v>
                </c:pt>
                <c:pt idx="2008">
                  <c:v>0.83688600000000002</c:v>
                </c:pt>
                <c:pt idx="2009">
                  <c:v>0.83732240000000002</c:v>
                </c:pt>
                <c:pt idx="2010">
                  <c:v>0.83740990000000004</c:v>
                </c:pt>
                <c:pt idx="2011">
                  <c:v>0.83785209999999999</c:v>
                </c:pt>
                <c:pt idx="2012">
                  <c:v>0.83818250000000005</c:v>
                </c:pt>
                <c:pt idx="2013">
                  <c:v>0.83904080000000003</c:v>
                </c:pt>
                <c:pt idx="2014">
                  <c:v>0.83930530000000003</c:v>
                </c:pt>
                <c:pt idx="2015">
                  <c:v>0.83961169999999996</c:v>
                </c:pt>
                <c:pt idx="2016">
                  <c:v>0.83976580000000001</c:v>
                </c:pt>
                <c:pt idx="2017">
                  <c:v>0.84016829999999998</c:v>
                </c:pt>
                <c:pt idx="2018">
                  <c:v>0.8406631</c:v>
                </c:pt>
                <c:pt idx="2019">
                  <c:v>0.84116389999999996</c:v>
                </c:pt>
                <c:pt idx="2020">
                  <c:v>0.84172780000000003</c:v>
                </c:pt>
                <c:pt idx="2021">
                  <c:v>0.84196959999999998</c:v>
                </c:pt>
                <c:pt idx="2022">
                  <c:v>0.84209809999999996</c:v>
                </c:pt>
                <c:pt idx="2023">
                  <c:v>0.84229989999999999</c:v>
                </c:pt>
                <c:pt idx="2024">
                  <c:v>0.84257349999999998</c:v>
                </c:pt>
                <c:pt idx="2025">
                  <c:v>0.84268279999999995</c:v>
                </c:pt>
                <c:pt idx="2026">
                  <c:v>0.84282849999999998</c:v>
                </c:pt>
                <c:pt idx="2027">
                  <c:v>0.84318789999999999</c:v>
                </c:pt>
                <c:pt idx="2028">
                  <c:v>0.84355340000000001</c:v>
                </c:pt>
                <c:pt idx="2029">
                  <c:v>0.84364620000000001</c:v>
                </c:pt>
                <c:pt idx="2030">
                  <c:v>0.8439932</c:v>
                </c:pt>
                <c:pt idx="2031">
                  <c:v>0.84437390000000001</c:v>
                </c:pt>
                <c:pt idx="2032">
                  <c:v>0.84477570000000002</c:v>
                </c:pt>
                <c:pt idx="2033">
                  <c:v>0.84518269999999995</c:v>
                </c:pt>
                <c:pt idx="2034">
                  <c:v>0.84563350000000004</c:v>
                </c:pt>
                <c:pt idx="2035">
                  <c:v>0.84585679999999996</c:v>
                </c:pt>
                <c:pt idx="2036">
                  <c:v>0.84615359999999995</c:v>
                </c:pt>
                <c:pt idx="2037">
                  <c:v>0.84637519999999999</c:v>
                </c:pt>
                <c:pt idx="2038">
                  <c:v>0.84654240000000003</c:v>
                </c:pt>
                <c:pt idx="2039">
                  <c:v>0.84695699999999996</c:v>
                </c:pt>
                <c:pt idx="2040">
                  <c:v>0.84716369999999996</c:v>
                </c:pt>
                <c:pt idx="2041">
                  <c:v>0.84745170000000003</c:v>
                </c:pt>
                <c:pt idx="2042">
                  <c:v>0.84777020000000003</c:v>
                </c:pt>
                <c:pt idx="2043">
                  <c:v>0.84846379999999999</c:v>
                </c:pt>
                <c:pt idx="2044">
                  <c:v>0.84871960000000002</c:v>
                </c:pt>
                <c:pt idx="2045">
                  <c:v>0.84913229999999995</c:v>
                </c:pt>
                <c:pt idx="2046">
                  <c:v>0.84934679999999996</c:v>
                </c:pt>
                <c:pt idx="2047">
                  <c:v>0.84954879999999999</c:v>
                </c:pt>
                <c:pt idx="2048">
                  <c:v>0.84998189999999996</c:v>
                </c:pt>
                <c:pt idx="2049">
                  <c:v>0.85010160000000001</c:v>
                </c:pt>
                <c:pt idx="2050">
                  <c:v>0.85053029999999996</c:v>
                </c:pt>
                <c:pt idx="2051">
                  <c:v>0.8507477</c:v>
                </c:pt>
                <c:pt idx="2052">
                  <c:v>0.85098810000000003</c:v>
                </c:pt>
                <c:pt idx="2053">
                  <c:v>0.85139370000000003</c:v>
                </c:pt>
                <c:pt idx="2054">
                  <c:v>0.85162409999999999</c:v>
                </c:pt>
                <c:pt idx="2055">
                  <c:v>0.85217580000000004</c:v>
                </c:pt>
                <c:pt idx="2056">
                  <c:v>0.85302560000000005</c:v>
                </c:pt>
                <c:pt idx="2057">
                  <c:v>0.85352899999999998</c:v>
                </c:pt>
                <c:pt idx="2058">
                  <c:v>0.85383529999999996</c:v>
                </c:pt>
                <c:pt idx="2059">
                  <c:v>0.85416130000000001</c:v>
                </c:pt>
                <c:pt idx="2060">
                  <c:v>0.85429299999999997</c:v>
                </c:pt>
                <c:pt idx="2061">
                  <c:v>0.85445000000000004</c:v>
                </c:pt>
                <c:pt idx="2062">
                  <c:v>0.85458909999999999</c:v>
                </c:pt>
                <c:pt idx="2063">
                  <c:v>0.85481200000000002</c:v>
                </c:pt>
                <c:pt idx="2064">
                  <c:v>0.85510580000000003</c:v>
                </c:pt>
                <c:pt idx="2065">
                  <c:v>0.85607730000000004</c:v>
                </c:pt>
                <c:pt idx="2066">
                  <c:v>0.85648380000000002</c:v>
                </c:pt>
                <c:pt idx="2067">
                  <c:v>0.85666279999999995</c:v>
                </c:pt>
                <c:pt idx="2068">
                  <c:v>0.85697679999999998</c:v>
                </c:pt>
                <c:pt idx="2069">
                  <c:v>0.85745380000000004</c:v>
                </c:pt>
                <c:pt idx="2070">
                  <c:v>0.85782860000000005</c:v>
                </c:pt>
                <c:pt idx="2071">
                  <c:v>0.85812820000000001</c:v>
                </c:pt>
                <c:pt idx="2072">
                  <c:v>0.85884879999999997</c:v>
                </c:pt>
                <c:pt idx="2073">
                  <c:v>0.85909380000000002</c:v>
                </c:pt>
                <c:pt idx="2074">
                  <c:v>0.85959790000000003</c:v>
                </c:pt>
                <c:pt idx="2075">
                  <c:v>0.86024369999999994</c:v>
                </c:pt>
                <c:pt idx="2076">
                  <c:v>0.86038340000000002</c:v>
                </c:pt>
                <c:pt idx="2077">
                  <c:v>0.86076200000000003</c:v>
                </c:pt>
                <c:pt idx="2078">
                  <c:v>0.86103739999999995</c:v>
                </c:pt>
                <c:pt idx="2079">
                  <c:v>0.8611586</c:v>
                </c:pt>
                <c:pt idx="2080">
                  <c:v>0.86139509999999997</c:v>
                </c:pt>
                <c:pt idx="2081">
                  <c:v>0.86198660000000005</c:v>
                </c:pt>
                <c:pt idx="2082">
                  <c:v>0.86232969999999998</c:v>
                </c:pt>
                <c:pt idx="2083">
                  <c:v>0.86255420000000005</c:v>
                </c:pt>
                <c:pt idx="2084">
                  <c:v>0.8628112</c:v>
                </c:pt>
                <c:pt idx="2085">
                  <c:v>0.86311729999999998</c:v>
                </c:pt>
                <c:pt idx="2086">
                  <c:v>0.86371900000000001</c:v>
                </c:pt>
                <c:pt idx="2087">
                  <c:v>0.86387590000000003</c:v>
                </c:pt>
                <c:pt idx="2088">
                  <c:v>0.86408169999999995</c:v>
                </c:pt>
                <c:pt idx="2089">
                  <c:v>0.86443720000000002</c:v>
                </c:pt>
                <c:pt idx="2090">
                  <c:v>0.86481980000000003</c:v>
                </c:pt>
                <c:pt idx="2091">
                  <c:v>0.8659133</c:v>
                </c:pt>
                <c:pt idx="2092">
                  <c:v>0.86626259999999999</c:v>
                </c:pt>
                <c:pt idx="2093">
                  <c:v>0.86646469999999998</c:v>
                </c:pt>
                <c:pt idx="2094">
                  <c:v>0.86729780000000001</c:v>
                </c:pt>
                <c:pt idx="2095">
                  <c:v>0.86746590000000001</c:v>
                </c:pt>
                <c:pt idx="2096">
                  <c:v>0.86820779999999997</c:v>
                </c:pt>
                <c:pt idx="2097">
                  <c:v>0.86850879999999997</c:v>
                </c:pt>
                <c:pt idx="2098">
                  <c:v>0.86863979999999996</c:v>
                </c:pt>
                <c:pt idx="2099">
                  <c:v>0.86923280000000003</c:v>
                </c:pt>
                <c:pt idx="2100">
                  <c:v>0.86943890000000001</c:v>
                </c:pt>
                <c:pt idx="2101">
                  <c:v>0.86950640000000001</c:v>
                </c:pt>
                <c:pt idx="2102">
                  <c:v>0.86987820000000005</c:v>
                </c:pt>
                <c:pt idx="2103">
                  <c:v>0.87033280000000002</c:v>
                </c:pt>
                <c:pt idx="2104">
                  <c:v>0.87043459999999995</c:v>
                </c:pt>
                <c:pt idx="2105">
                  <c:v>0.87086680000000005</c:v>
                </c:pt>
                <c:pt idx="2106">
                  <c:v>0.87119409999999997</c:v>
                </c:pt>
                <c:pt idx="2107">
                  <c:v>0.8717625</c:v>
                </c:pt>
                <c:pt idx="2108">
                  <c:v>0.87216990000000005</c:v>
                </c:pt>
                <c:pt idx="2109">
                  <c:v>0.87234820000000002</c:v>
                </c:pt>
                <c:pt idx="2110">
                  <c:v>0.87319080000000004</c:v>
                </c:pt>
                <c:pt idx="2111">
                  <c:v>0.87335289999999999</c:v>
                </c:pt>
                <c:pt idx="2112">
                  <c:v>0.87356780000000001</c:v>
                </c:pt>
                <c:pt idx="2113">
                  <c:v>0.87366259999999996</c:v>
                </c:pt>
                <c:pt idx="2114">
                  <c:v>0.87392599999999998</c:v>
                </c:pt>
                <c:pt idx="2115">
                  <c:v>0.87422880000000003</c:v>
                </c:pt>
                <c:pt idx="2116">
                  <c:v>0.87422900000000003</c:v>
                </c:pt>
                <c:pt idx="2117">
                  <c:v>0.87443110000000002</c:v>
                </c:pt>
                <c:pt idx="2118">
                  <c:v>0.87459520000000002</c:v>
                </c:pt>
                <c:pt idx="2119">
                  <c:v>0.87517959999999995</c:v>
                </c:pt>
                <c:pt idx="2120">
                  <c:v>0.87600389999999995</c:v>
                </c:pt>
                <c:pt idx="2121">
                  <c:v>0.87631230000000004</c:v>
                </c:pt>
                <c:pt idx="2122">
                  <c:v>0.87646500000000005</c:v>
                </c:pt>
                <c:pt idx="2123">
                  <c:v>0.87710980000000005</c:v>
                </c:pt>
                <c:pt idx="2124">
                  <c:v>0.87740419999999997</c:v>
                </c:pt>
                <c:pt idx="2125">
                  <c:v>0.87769260000000004</c:v>
                </c:pt>
                <c:pt idx="2126">
                  <c:v>0.87847470000000005</c:v>
                </c:pt>
                <c:pt idx="2127">
                  <c:v>0.87940249999999998</c:v>
                </c:pt>
                <c:pt idx="2128">
                  <c:v>0.8798009</c:v>
                </c:pt>
                <c:pt idx="2129">
                  <c:v>0.88036179999999997</c:v>
                </c:pt>
                <c:pt idx="2130">
                  <c:v>0.88048329999999997</c:v>
                </c:pt>
                <c:pt idx="2131">
                  <c:v>0.880583</c:v>
                </c:pt>
                <c:pt idx="2132">
                  <c:v>0.88113370000000002</c:v>
                </c:pt>
                <c:pt idx="2133">
                  <c:v>0.88127679999999997</c:v>
                </c:pt>
                <c:pt idx="2134">
                  <c:v>0.88158859999999994</c:v>
                </c:pt>
                <c:pt idx="2135">
                  <c:v>0.88162739999999995</c:v>
                </c:pt>
                <c:pt idx="2136">
                  <c:v>0.88252540000000002</c:v>
                </c:pt>
                <c:pt idx="2137">
                  <c:v>0.88338419999999995</c:v>
                </c:pt>
                <c:pt idx="2138">
                  <c:v>0.88407159999999996</c:v>
                </c:pt>
                <c:pt idx="2139">
                  <c:v>0.88415489999999997</c:v>
                </c:pt>
                <c:pt idx="2140">
                  <c:v>0.88429519999999995</c:v>
                </c:pt>
                <c:pt idx="2141">
                  <c:v>0.88443020000000006</c:v>
                </c:pt>
                <c:pt idx="2142">
                  <c:v>0.88464889999999996</c:v>
                </c:pt>
                <c:pt idx="2143">
                  <c:v>0.88479920000000001</c:v>
                </c:pt>
                <c:pt idx="2144">
                  <c:v>0.88505009999999995</c:v>
                </c:pt>
                <c:pt idx="2145">
                  <c:v>0.88523569999999996</c:v>
                </c:pt>
                <c:pt idx="2146">
                  <c:v>0.88535200000000003</c:v>
                </c:pt>
                <c:pt idx="2147">
                  <c:v>0.88586039999999999</c:v>
                </c:pt>
                <c:pt idx="2148">
                  <c:v>0.88646749999999996</c:v>
                </c:pt>
                <c:pt idx="2149">
                  <c:v>0.88704369999999999</c:v>
                </c:pt>
                <c:pt idx="2150">
                  <c:v>0.88777539999999999</c:v>
                </c:pt>
                <c:pt idx="2151">
                  <c:v>0.88838910000000004</c:v>
                </c:pt>
                <c:pt idx="2152">
                  <c:v>0.88858409999999999</c:v>
                </c:pt>
                <c:pt idx="2153">
                  <c:v>0.88897780000000004</c:v>
                </c:pt>
                <c:pt idx="2154">
                  <c:v>0.88921859999999997</c:v>
                </c:pt>
                <c:pt idx="2155">
                  <c:v>0.88953179999999998</c:v>
                </c:pt>
                <c:pt idx="2156">
                  <c:v>0.88979459999999999</c:v>
                </c:pt>
                <c:pt idx="2157">
                  <c:v>0.89028879999999999</c:v>
                </c:pt>
                <c:pt idx="2158">
                  <c:v>0.89056590000000002</c:v>
                </c:pt>
                <c:pt idx="2159">
                  <c:v>0.89093960000000005</c:v>
                </c:pt>
                <c:pt idx="2160">
                  <c:v>0.89164209999999999</c:v>
                </c:pt>
                <c:pt idx="2161">
                  <c:v>0.89241280000000001</c:v>
                </c:pt>
                <c:pt idx="2162">
                  <c:v>0.89295170000000001</c:v>
                </c:pt>
                <c:pt idx="2163">
                  <c:v>0.89361570000000001</c:v>
                </c:pt>
                <c:pt idx="2164">
                  <c:v>0.89373590000000003</c:v>
                </c:pt>
                <c:pt idx="2165">
                  <c:v>0.89426119999999998</c:v>
                </c:pt>
                <c:pt idx="2166">
                  <c:v>0.89485119999999996</c:v>
                </c:pt>
                <c:pt idx="2167">
                  <c:v>0.89548950000000005</c:v>
                </c:pt>
                <c:pt idx="2168">
                  <c:v>0.89591589999999999</c:v>
                </c:pt>
                <c:pt idx="2169">
                  <c:v>0.89636380000000004</c:v>
                </c:pt>
                <c:pt idx="2170">
                  <c:v>0.89654</c:v>
                </c:pt>
                <c:pt idx="2171">
                  <c:v>0.89692170000000004</c:v>
                </c:pt>
                <c:pt idx="2172">
                  <c:v>0.89707930000000002</c:v>
                </c:pt>
                <c:pt idx="2173">
                  <c:v>0.89733149999999995</c:v>
                </c:pt>
                <c:pt idx="2174">
                  <c:v>0.8975301</c:v>
                </c:pt>
                <c:pt idx="2175">
                  <c:v>0.89799459999999998</c:v>
                </c:pt>
                <c:pt idx="2176">
                  <c:v>0.89840889999999995</c:v>
                </c:pt>
                <c:pt idx="2177">
                  <c:v>0.89853550000000004</c:v>
                </c:pt>
                <c:pt idx="2178">
                  <c:v>0.8989028</c:v>
                </c:pt>
                <c:pt idx="2179">
                  <c:v>0.8992947</c:v>
                </c:pt>
                <c:pt idx="2180">
                  <c:v>0.89963780000000004</c:v>
                </c:pt>
                <c:pt idx="2181">
                  <c:v>0.89969670000000002</c:v>
                </c:pt>
                <c:pt idx="2182">
                  <c:v>0.89977770000000001</c:v>
                </c:pt>
                <c:pt idx="2183">
                  <c:v>0.90048139999999999</c:v>
                </c:pt>
                <c:pt idx="2184">
                  <c:v>0.90145940000000002</c:v>
                </c:pt>
                <c:pt idx="2185">
                  <c:v>0.90198350000000005</c:v>
                </c:pt>
                <c:pt idx="2186">
                  <c:v>0.90236939999999999</c:v>
                </c:pt>
                <c:pt idx="2187">
                  <c:v>0.90308790000000005</c:v>
                </c:pt>
                <c:pt idx="2188">
                  <c:v>0.90340810000000005</c:v>
                </c:pt>
                <c:pt idx="2189">
                  <c:v>0.90392519999999998</c:v>
                </c:pt>
                <c:pt idx="2190">
                  <c:v>0.90421750000000001</c:v>
                </c:pt>
                <c:pt idx="2191">
                  <c:v>0.90465209999999996</c:v>
                </c:pt>
                <c:pt idx="2192">
                  <c:v>0.90476299999999998</c:v>
                </c:pt>
                <c:pt idx="2193">
                  <c:v>0.90491600000000005</c:v>
                </c:pt>
                <c:pt idx="2194">
                  <c:v>0.90514099999999997</c:v>
                </c:pt>
                <c:pt idx="2195">
                  <c:v>0.90530089999999996</c:v>
                </c:pt>
                <c:pt idx="2196">
                  <c:v>0.90672180000000002</c:v>
                </c:pt>
                <c:pt idx="2197">
                  <c:v>0.90688029999999997</c:v>
                </c:pt>
                <c:pt idx="2198">
                  <c:v>0.90760030000000003</c:v>
                </c:pt>
                <c:pt idx="2199">
                  <c:v>0.90842219999999996</c:v>
                </c:pt>
                <c:pt idx="2200">
                  <c:v>0.90883320000000001</c:v>
                </c:pt>
                <c:pt idx="2201">
                  <c:v>0.90941720000000004</c:v>
                </c:pt>
                <c:pt idx="2202">
                  <c:v>0.91013189999999999</c:v>
                </c:pt>
                <c:pt idx="2203">
                  <c:v>0.91060940000000001</c:v>
                </c:pt>
                <c:pt idx="2204">
                  <c:v>0.91097379999999994</c:v>
                </c:pt>
                <c:pt idx="2205">
                  <c:v>0.91128500000000001</c:v>
                </c:pt>
                <c:pt idx="2206">
                  <c:v>0.91168309999999997</c:v>
                </c:pt>
                <c:pt idx="2207">
                  <c:v>0.91187609999999997</c:v>
                </c:pt>
                <c:pt idx="2208">
                  <c:v>0.91220380000000001</c:v>
                </c:pt>
                <c:pt idx="2209">
                  <c:v>0.9125337</c:v>
                </c:pt>
                <c:pt idx="2210">
                  <c:v>0.91338350000000001</c:v>
                </c:pt>
                <c:pt idx="2211">
                  <c:v>0.91360059999999998</c:v>
                </c:pt>
                <c:pt idx="2212">
                  <c:v>0.91392890000000004</c:v>
                </c:pt>
                <c:pt idx="2213">
                  <c:v>0.91423549999999998</c:v>
                </c:pt>
                <c:pt idx="2214">
                  <c:v>0.91484449999999995</c:v>
                </c:pt>
                <c:pt idx="2215">
                  <c:v>0.91540940000000004</c:v>
                </c:pt>
                <c:pt idx="2216">
                  <c:v>0.91562900000000003</c:v>
                </c:pt>
                <c:pt idx="2217">
                  <c:v>0.91577399999999998</c:v>
                </c:pt>
                <c:pt idx="2218">
                  <c:v>0.91619660000000003</c:v>
                </c:pt>
                <c:pt idx="2219">
                  <c:v>0.91650010000000004</c:v>
                </c:pt>
                <c:pt idx="2220">
                  <c:v>0.91716209999999998</c:v>
                </c:pt>
                <c:pt idx="2221">
                  <c:v>0.91787399999999997</c:v>
                </c:pt>
                <c:pt idx="2222">
                  <c:v>0.91827429999999999</c:v>
                </c:pt>
                <c:pt idx="2223">
                  <c:v>0.91921370000000002</c:v>
                </c:pt>
                <c:pt idx="2224">
                  <c:v>0.91955100000000001</c:v>
                </c:pt>
                <c:pt idx="2225">
                  <c:v>0.92041119999999998</c:v>
                </c:pt>
                <c:pt idx="2226">
                  <c:v>0.92069540000000005</c:v>
                </c:pt>
                <c:pt idx="2227">
                  <c:v>0.92105519999999996</c:v>
                </c:pt>
                <c:pt idx="2228">
                  <c:v>0.92178859999999996</c:v>
                </c:pt>
                <c:pt idx="2229">
                  <c:v>0.92218330000000004</c:v>
                </c:pt>
                <c:pt idx="2230">
                  <c:v>0.92261210000000005</c:v>
                </c:pt>
                <c:pt idx="2231">
                  <c:v>0.92355480000000001</c:v>
                </c:pt>
                <c:pt idx="2232">
                  <c:v>0.92375039999999997</c:v>
                </c:pt>
                <c:pt idx="2233">
                  <c:v>0.92463799999999996</c:v>
                </c:pt>
                <c:pt idx="2234">
                  <c:v>0.9248672</c:v>
                </c:pt>
                <c:pt idx="2235">
                  <c:v>0.92504679999999995</c:v>
                </c:pt>
                <c:pt idx="2236">
                  <c:v>0.92561859999999996</c:v>
                </c:pt>
                <c:pt idx="2237">
                  <c:v>0.92610689999999996</c:v>
                </c:pt>
                <c:pt idx="2238">
                  <c:v>0.92655520000000002</c:v>
                </c:pt>
                <c:pt idx="2239">
                  <c:v>0.92703849999999999</c:v>
                </c:pt>
                <c:pt idx="2240">
                  <c:v>0.9274985</c:v>
                </c:pt>
                <c:pt idx="2241">
                  <c:v>0.92817810000000001</c:v>
                </c:pt>
                <c:pt idx="2242">
                  <c:v>0.92850060000000001</c:v>
                </c:pt>
                <c:pt idx="2243">
                  <c:v>0.92865739999999997</c:v>
                </c:pt>
                <c:pt idx="2244">
                  <c:v>0.92894239999999995</c:v>
                </c:pt>
                <c:pt idx="2245">
                  <c:v>0.92941200000000002</c:v>
                </c:pt>
                <c:pt idx="2246">
                  <c:v>0.9295196</c:v>
                </c:pt>
                <c:pt idx="2247">
                  <c:v>0.92991849999999998</c:v>
                </c:pt>
                <c:pt idx="2248">
                  <c:v>0.93000340000000004</c:v>
                </c:pt>
                <c:pt idx="2249">
                  <c:v>0.93104920000000002</c:v>
                </c:pt>
                <c:pt idx="2250">
                  <c:v>0.93117349999999999</c:v>
                </c:pt>
                <c:pt idx="2251">
                  <c:v>0.9316392</c:v>
                </c:pt>
                <c:pt idx="2252">
                  <c:v>0.93199520000000002</c:v>
                </c:pt>
                <c:pt idx="2253">
                  <c:v>0.9325696</c:v>
                </c:pt>
                <c:pt idx="2254">
                  <c:v>0.93297920000000001</c:v>
                </c:pt>
                <c:pt idx="2255">
                  <c:v>0.9334732</c:v>
                </c:pt>
                <c:pt idx="2256">
                  <c:v>0.93359639999999999</c:v>
                </c:pt>
                <c:pt idx="2257">
                  <c:v>0.93444170000000004</c:v>
                </c:pt>
                <c:pt idx="2258">
                  <c:v>0.93464020000000003</c:v>
                </c:pt>
                <c:pt idx="2259">
                  <c:v>0.93544550000000004</c:v>
                </c:pt>
                <c:pt idx="2260">
                  <c:v>0.93589619999999996</c:v>
                </c:pt>
                <c:pt idx="2261">
                  <c:v>0.93623049999999997</c:v>
                </c:pt>
                <c:pt idx="2262">
                  <c:v>0.93724269999999998</c:v>
                </c:pt>
                <c:pt idx="2263">
                  <c:v>0.93843949999999998</c:v>
                </c:pt>
                <c:pt idx="2264">
                  <c:v>0.93854680000000001</c:v>
                </c:pt>
                <c:pt idx="2265">
                  <c:v>0.9387335</c:v>
                </c:pt>
                <c:pt idx="2266">
                  <c:v>0.93882350000000003</c:v>
                </c:pt>
                <c:pt idx="2267">
                  <c:v>0.94104509999999997</c:v>
                </c:pt>
                <c:pt idx="2268">
                  <c:v>0.94159289999999995</c:v>
                </c:pt>
                <c:pt idx="2269">
                  <c:v>0.94221379999999999</c:v>
                </c:pt>
                <c:pt idx="2270">
                  <c:v>0.94320250000000005</c:v>
                </c:pt>
                <c:pt idx="2271">
                  <c:v>0.94436350000000002</c:v>
                </c:pt>
                <c:pt idx="2272">
                  <c:v>0.94454130000000003</c:v>
                </c:pt>
              </c:numCache>
            </c:numRef>
          </c:yVal>
          <c:smooth val="1"/>
        </c:ser>
        <c:ser>
          <c:idx val="1"/>
          <c:order val="1"/>
          <c:tx>
            <c:strRef>
              <c:f>IT!$H$1</c:f>
              <c:strCache>
                <c:ptCount val="1"/>
                <c:pt idx="0">
                  <c:v>B2010</c:v>
                </c:pt>
              </c:strCache>
            </c:strRef>
          </c:tx>
          <c:spPr>
            <a:ln>
              <a:solidFill>
                <a:srgbClr val="68644E"/>
              </a:solidFill>
              <a:prstDash val="dash"/>
            </a:ln>
          </c:spPr>
          <c:marker>
            <c:symbol val="none"/>
          </c:marker>
          <c:xVal>
            <c:numRef>
              <c:f>IT!$E$2:$E$2274</c:f>
              <c:numCache>
                <c:formatCode>Estándar</c:formatCode>
                <c:ptCount val="2273"/>
                <c:pt idx="0">
                  <c:v>0</c:v>
                </c:pt>
                <c:pt idx="1">
                  <c:v>1.9688999999999999E-4</c:v>
                </c:pt>
                <c:pt idx="2">
                  <c:v>4.8087999999999999E-4</c:v>
                </c:pt>
                <c:pt idx="3">
                  <c:v>8.3361000000000004E-4</c:v>
                </c:pt>
                <c:pt idx="4">
                  <c:v>1.0974100000000001E-3</c:v>
                </c:pt>
                <c:pt idx="5">
                  <c:v>1.59352E-3</c:v>
                </c:pt>
                <c:pt idx="6">
                  <c:v>2.0957699999999998E-3</c:v>
                </c:pt>
                <c:pt idx="7">
                  <c:v>2.5787200000000001E-3</c:v>
                </c:pt>
                <c:pt idx="8">
                  <c:v>2.6539100000000002E-3</c:v>
                </c:pt>
                <c:pt idx="9">
                  <c:v>2.8863299999999999E-3</c:v>
                </c:pt>
                <c:pt idx="10">
                  <c:v>3.08026E-3</c:v>
                </c:pt>
                <c:pt idx="11">
                  <c:v>3.3585799999999999E-3</c:v>
                </c:pt>
                <c:pt idx="12">
                  <c:v>3.8565600000000002E-3</c:v>
                </c:pt>
                <c:pt idx="13">
                  <c:v>4.33373E-3</c:v>
                </c:pt>
                <c:pt idx="14">
                  <c:v>4.5532599999999999E-3</c:v>
                </c:pt>
                <c:pt idx="15">
                  <c:v>5.16871E-3</c:v>
                </c:pt>
                <c:pt idx="16">
                  <c:v>5.7057599999999998E-3</c:v>
                </c:pt>
                <c:pt idx="17">
                  <c:v>5.9869199999999997E-3</c:v>
                </c:pt>
                <c:pt idx="18">
                  <c:v>6.7866200000000002E-3</c:v>
                </c:pt>
                <c:pt idx="19">
                  <c:v>6.9310400000000003E-3</c:v>
                </c:pt>
                <c:pt idx="20">
                  <c:v>7.1933600000000002E-3</c:v>
                </c:pt>
                <c:pt idx="21">
                  <c:v>7.6782700000000001E-3</c:v>
                </c:pt>
                <c:pt idx="22">
                  <c:v>7.9954699999999993E-3</c:v>
                </c:pt>
                <c:pt idx="23">
                  <c:v>8.3302800000000007E-3</c:v>
                </c:pt>
                <c:pt idx="24">
                  <c:v>8.4237500000000007E-3</c:v>
                </c:pt>
                <c:pt idx="25">
                  <c:v>8.5945299999999995E-3</c:v>
                </c:pt>
                <c:pt idx="26">
                  <c:v>8.9303200000000003E-3</c:v>
                </c:pt>
                <c:pt idx="27">
                  <c:v>9.0493699999999993E-3</c:v>
                </c:pt>
                <c:pt idx="28">
                  <c:v>9.23328E-3</c:v>
                </c:pt>
                <c:pt idx="29">
                  <c:v>1.0121750000000001E-2</c:v>
                </c:pt>
                <c:pt idx="30">
                  <c:v>1.037568E-2</c:v>
                </c:pt>
                <c:pt idx="31">
                  <c:v>1.059301E-2</c:v>
                </c:pt>
                <c:pt idx="32">
                  <c:v>1.0790360000000001E-2</c:v>
                </c:pt>
                <c:pt idx="33">
                  <c:v>1.118865E-2</c:v>
                </c:pt>
                <c:pt idx="34">
                  <c:v>1.136728E-2</c:v>
                </c:pt>
                <c:pt idx="35">
                  <c:v>1.197701E-2</c:v>
                </c:pt>
                <c:pt idx="36">
                  <c:v>1.285098E-2</c:v>
                </c:pt>
                <c:pt idx="37">
                  <c:v>1.2895459999999999E-2</c:v>
                </c:pt>
                <c:pt idx="38">
                  <c:v>1.3026050000000001E-2</c:v>
                </c:pt>
                <c:pt idx="39">
                  <c:v>1.316141E-2</c:v>
                </c:pt>
                <c:pt idx="40">
                  <c:v>1.4658050000000001E-2</c:v>
                </c:pt>
                <c:pt idx="41">
                  <c:v>1.5099339999999999E-2</c:v>
                </c:pt>
                <c:pt idx="42">
                  <c:v>1.545419E-2</c:v>
                </c:pt>
                <c:pt idx="43">
                  <c:v>1.5508859999999999E-2</c:v>
                </c:pt>
                <c:pt idx="44">
                  <c:v>1.589231E-2</c:v>
                </c:pt>
                <c:pt idx="45">
                  <c:v>1.6013449999999999E-2</c:v>
                </c:pt>
                <c:pt idx="46">
                  <c:v>1.6182800000000001E-2</c:v>
                </c:pt>
                <c:pt idx="47">
                  <c:v>1.650927E-2</c:v>
                </c:pt>
                <c:pt idx="48">
                  <c:v>1.6885270000000001E-2</c:v>
                </c:pt>
                <c:pt idx="49">
                  <c:v>1.7666729999999999E-2</c:v>
                </c:pt>
                <c:pt idx="50">
                  <c:v>1.7978069999999999E-2</c:v>
                </c:pt>
                <c:pt idx="51">
                  <c:v>1.8079720000000001E-2</c:v>
                </c:pt>
                <c:pt idx="52">
                  <c:v>1.8189029999999998E-2</c:v>
                </c:pt>
                <c:pt idx="53">
                  <c:v>1.8320300000000001E-2</c:v>
                </c:pt>
                <c:pt idx="54">
                  <c:v>1.929844E-2</c:v>
                </c:pt>
                <c:pt idx="55">
                  <c:v>1.9681150000000001E-2</c:v>
                </c:pt>
                <c:pt idx="56">
                  <c:v>1.9790809999999999E-2</c:v>
                </c:pt>
                <c:pt idx="57">
                  <c:v>1.9977330000000001E-2</c:v>
                </c:pt>
                <c:pt idx="58">
                  <c:v>2.0442970000000001E-2</c:v>
                </c:pt>
                <c:pt idx="59">
                  <c:v>2.0618600000000001E-2</c:v>
                </c:pt>
                <c:pt idx="60">
                  <c:v>2.1300220000000002E-2</c:v>
                </c:pt>
                <c:pt idx="61">
                  <c:v>2.160722E-2</c:v>
                </c:pt>
                <c:pt idx="62">
                  <c:v>2.20004E-2</c:v>
                </c:pt>
                <c:pt idx="63">
                  <c:v>2.254128E-2</c:v>
                </c:pt>
                <c:pt idx="64">
                  <c:v>2.2786259999999999E-2</c:v>
                </c:pt>
                <c:pt idx="65">
                  <c:v>2.3321410000000001E-2</c:v>
                </c:pt>
                <c:pt idx="66">
                  <c:v>2.3856189999999999E-2</c:v>
                </c:pt>
                <c:pt idx="67">
                  <c:v>2.4392560000000001E-2</c:v>
                </c:pt>
                <c:pt idx="68">
                  <c:v>2.4538009999999999E-2</c:v>
                </c:pt>
                <c:pt idx="69">
                  <c:v>2.48103E-2</c:v>
                </c:pt>
                <c:pt idx="70">
                  <c:v>2.5257209999999999E-2</c:v>
                </c:pt>
                <c:pt idx="71">
                  <c:v>2.6164010000000001E-2</c:v>
                </c:pt>
                <c:pt idx="72">
                  <c:v>2.6762669999999999E-2</c:v>
                </c:pt>
                <c:pt idx="73">
                  <c:v>2.6763729999999999E-2</c:v>
                </c:pt>
                <c:pt idx="74">
                  <c:v>2.7098799999999999E-2</c:v>
                </c:pt>
                <c:pt idx="75">
                  <c:v>2.7727169999999999E-2</c:v>
                </c:pt>
                <c:pt idx="76">
                  <c:v>2.7880950000000002E-2</c:v>
                </c:pt>
                <c:pt idx="77">
                  <c:v>2.81759E-2</c:v>
                </c:pt>
                <c:pt idx="78">
                  <c:v>2.837837E-2</c:v>
                </c:pt>
                <c:pt idx="79">
                  <c:v>2.8784850000000001E-2</c:v>
                </c:pt>
                <c:pt idx="80">
                  <c:v>2.927428E-2</c:v>
                </c:pt>
                <c:pt idx="81">
                  <c:v>2.9864160000000001E-2</c:v>
                </c:pt>
                <c:pt idx="82">
                  <c:v>3.0233059999999999E-2</c:v>
                </c:pt>
                <c:pt idx="83">
                  <c:v>3.0638970000000001E-2</c:v>
                </c:pt>
                <c:pt idx="84">
                  <c:v>3.114801E-2</c:v>
                </c:pt>
                <c:pt idx="85">
                  <c:v>3.1385660000000003E-2</c:v>
                </c:pt>
                <c:pt idx="86">
                  <c:v>3.1819029999999998E-2</c:v>
                </c:pt>
                <c:pt idx="87">
                  <c:v>3.2380440000000003E-2</c:v>
                </c:pt>
                <c:pt idx="88">
                  <c:v>3.273276E-2</c:v>
                </c:pt>
                <c:pt idx="89">
                  <c:v>3.3296409999999999E-2</c:v>
                </c:pt>
                <c:pt idx="90">
                  <c:v>3.3879729999999997E-2</c:v>
                </c:pt>
                <c:pt idx="91">
                  <c:v>3.3883429999999999E-2</c:v>
                </c:pt>
                <c:pt idx="92">
                  <c:v>3.4632419999999997E-2</c:v>
                </c:pt>
                <c:pt idx="93">
                  <c:v>3.5090219999999998E-2</c:v>
                </c:pt>
                <c:pt idx="94">
                  <c:v>3.56958E-2</c:v>
                </c:pt>
                <c:pt idx="95">
                  <c:v>3.6076589999999999E-2</c:v>
                </c:pt>
                <c:pt idx="96">
                  <c:v>3.6775759999999998E-2</c:v>
                </c:pt>
                <c:pt idx="97">
                  <c:v>3.701666E-2</c:v>
                </c:pt>
                <c:pt idx="98">
                  <c:v>3.7547030000000002E-2</c:v>
                </c:pt>
                <c:pt idx="99">
                  <c:v>3.7872370000000002E-2</c:v>
                </c:pt>
                <c:pt idx="100">
                  <c:v>3.8100000000000002E-2</c:v>
                </c:pt>
                <c:pt idx="101">
                  <c:v>3.8408900000000003E-2</c:v>
                </c:pt>
                <c:pt idx="102">
                  <c:v>3.8906019999999999E-2</c:v>
                </c:pt>
                <c:pt idx="103">
                  <c:v>3.9233110000000002E-2</c:v>
                </c:pt>
                <c:pt idx="104">
                  <c:v>3.9309799999999999E-2</c:v>
                </c:pt>
                <c:pt idx="105">
                  <c:v>3.9607200000000002E-2</c:v>
                </c:pt>
                <c:pt idx="106">
                  <c:v>3.9779969999999998E-2</c:v>
                </c:pt>
                <c:pt idx="107">
                  <c:v>4.033337E-2</c:v>
                </c:pt>
                <c:pt idx="108">
                  <c:v>4.0801370000000003E-2</c:v>
                </c:pt>
                <c:pt idx="109">
                  <c:v>4.1287570000000003E-2</c:v>
                </c:pt>
                <c:pt idx="110">
                  <c:v>4.1560720000000002E-2</c:v>
                </c:pt>
                <c:pt idx="111">
                  <c:v>4.2260890000000002E-2</c:v>
                </c:pt>
                <c:pt idx="112">
                  <c:v>4.2672429999999997E-2</c:v>
                </c:pt>
                <c:pt idx="113">
                  <c:v>4.297525E-2</c:v>
                </c:pt>
                <c:pt idx="114">
                  <c:v>4.3366130000000003E-2</c:v>
                </c:pt>
                <c:pt idx="115">
                  <c:v>4.393449E-2</c:v>
                </c:pt>
                <c:pt idx="116">
                  <c:v>4.4150889999999998E-2</c:v>
                </c:pt>
                <c:pt idx="117">
                  <c:v>4.4875289999999998E-2</c:v>
                </c:pt>
                <c:pt idx="118">
                  <c:v>4.527113E-2</c:v>
                </c:pt>
                <c:pt idx="119">
                  <c:v>4.5519860000000002E-2</c:v>
                </c:pt>
                <c:pt idx="120">
                  <c:v>4.632435E-2</c:v>
                </c:pt>
                <c:pt idx="121">
                  <c:v>4.6896380000000001E-2</c:v>
                </c:pt>
                <c:pt idx="122">
                  <c:v>4.7394060000000002E-2</c:v>
                </c:pt>
                <c:pt idx="123">
                  <c:v>4.7653460000000002E-2</c:v>
                </c:pt>
                <c:pt idx="124">
                  <c:v>4.8259040000000003E-2</c:v>
                </c:pt>
                <c:pt idx="125">
                  <c:v>4.860768E-2</c:v>
                </c:pt>
                <c:pt idx="126">
                  <c:v>4.8772599999999999E-2</c:v>
                </c:pt>
                <c:pt idx="127">
                  <c:v>4.9565709999999999E-2</c:v>
                </c:pt>
                <c:pt idx="128">
                  <c:v>4.9694299999999997E-2</c:v>
                </c:pt>
                <c:pt idx="129">
                  <c:v>4.9845609999999999E-2</c:v>
                </c:pt>
                <c:pt idx="130">
                  <c:v>5.0927569999999998E-2</c:v>
                </c:pt>
                <c:pt idx="131">
                  <c:v>5.1543680000000001E-2</c:v>
                </c:pt>
                <c:pt idx="132">
                  <c:v>5.2296130000000003E-2</c:v>
                </c:pt>
                <c:pt idx="133">
                  <c:v>5.2600019999999997E-2</c:v>
                </c:pt>
                <c:pt idx="134">
                  <c:v>5.3042869999999999E-2</c:v>
                </c:pt>
                <c:pt idx="135">
                  <c:v>5.4118149999999997E-2</c:v>
                </c:pt>
                <c:pt idx="136">
                  <c:v>5.56718E-2</c:v>
                </c:pt>
                <c:pt idx="137">
                  <c:v>5.6526279999999998E-2</c:v>
                </c:pt>
                <c:pt idx="138">
                  <c:v>5.7559539999999999E-2</c:v>
                </c:pt>
                <c:pt idx="139">
                  <c:v>5.800408E-2</c:v>
                </c:pt>
                <c:pt idx="140">
                  <c:v>5.8432850000000001E-2</c:v>
                </c:pt>
                <c:pt idx="141">
                  <c:v>5.8631570000000001E-2</c:v>
                </c:pt>
                <c:pt idx="142">
                  <c:v>5.8866099999999998E-2</c:v>
                </c:pt>
                <c:pt idx="143">
                  <c:v>5.9210829999999999E-2</c:v>
                </c:pt>
                <c:pt idx="144">
                  <c:v>5.9662340000000001E-2</c:v>
                </c:pt>
                <c:pt idx="145">
                  <c:v>5.9855459999999999E-2</c:v>
                </c:pt>
                <c:pt idx="146">
                  <c:v>6.0257749999999999E-2</c:v>
                </c:pt>
                <c:pt idx="147">
                  <c:v>6.0537649999999998E-2</c:v>
                </c:pt>
                <c:pt idx="148">
                  <c:v>6.1234650000000002E-2</c:v>
                </c:pt>
                <c:pt idx="149">
                  <c:v>6.1552990000000002E-2</c:v>
                </c:pt>
                <c:pt idx="150">
                  <c:v>6.1869809999999997E-2</c:v>
                </c:pt>
                <c:pt idx="151">
                  <c:v>6.2156250000000003E-2</c:v>
                </c:pt>
                <c:pt idx="152">
                  <c:v>6.2326869999999999E-2</c:v>
                </c:pt>
                <c:pt idx="153">
                  <c:v>6.2998289999999998E-2</c:v>
                </c:pt>
                <c:pt idx="154">
                  <c:v>6.3590090000000002E-2</c:v>
                </c:pt>
                <c:pt idx="155">
                  <c:v>6.3904230000000006E-2</c:v>
                </c:pt>
                <c:pt idx="156">
                  <c:v>6.4629699999999998E-2</c:v>
                </c:pt>
                <c:pt idx="157">
                  <c:v>6.4753619999999998E-2</c:v>
                </c:pt>
                <c:pt idx="158">
                  <c:v>6.5005809999999997E-2</c:v>
                </c:pt>
                <c:pt idx="159">
                  <c:v>6.5079929999999994E-2</c:v>
                </c:pt>
                <c:pt idx="160">
                  <c:v>6.5364989999999998E-2</c:v>
                </c:pt>
                <c:pt idx="161">
                  <c:v>6.6022360000000002E-2</c:v>
                </c:pt>
                <c:pt idx="162">
                  <c:v>6.631368E-2</c:v>
                </c:pt>
                <c:pt idx="163">
                  <c:v>6.6722210000000004E-2</c:v>
                </c:pt>
                <c:pt idx="164">
                  <c:v>6.6875320000000002E-2</c:v>
                </c:pt>
                <c:pt idx="165">
                  <c:v>6.7003480000000004E-2</c:v>
                </c:pt>
                <c:pt idx="166">
                  <c:v>6.7144110000000007E-2</c:v>
                </c:pt>
                <c:pt idx="167">
                  <c:v>6.750768E-2</c:v>
                </c:pt>
                <c:pt idx="168">
                  <c:v>6.7744209999999999E-2</c:v>
                </c:pt>
                <c:pt idx="169">
                  <c:v>6.8386989999999995E-2</c:v>
                </c:pt>
                <c:pt idx="170">
                  <c:v>6.8747619999999995E-2</c:v>
                </c:pt>
                <c:pt idx="171">
                  <c:v>6.9184319999999994E-2</c:v>
                </c:pt>
                <c:pt idx="172">
                  <c:v>6.9335250000000001E-2</c:v>
                </c:pt>
                <c:pt idx="173">
                  <c:v>6.9743630000000001E-2</c:v>
                </c:pt>
                <c:pt idx="174">
                  <c:v>7.0319870000000007E-2</c:v>
                </c:pt>
                <c:pt idx="175">
                  <c:v>7.0962590000000006E-2</c:v>
                </c:pt>
                <c:pt idx="176">
                  <c:v>7.1265410000000001E-2</c:v>
                </c:pt>
                <c:pt idx="177">
                  <c:v>7.2168940000000001E-2</c:v>
                </c:pt>
                <c:pt idx="178">
                  <c:v>7.2334960000000004E-2</c:v>
                </c:pt>
                <c:pt idx="179">
                  <c:v>7.3442640000000003E-2</c:v>
                </c:pt>
                <c:pt idx="180">
                  <c:v>7.3890810000000001E-2</c:v>
                </c:pt>
                <c:pt idx="181">
                  <c:v>7.4426560000000003E-2</c:v>
                </c:pt>
                <c:pt idx="182">
                  <c:v>7.4927770000000005E-2</c:v>
                </c:pt>
                <c:pt idx="183">
                  <c:v>7.5281600000000004E-2</c:v>
                </c:pt>
                <c:pt idx="184">
                  <c:v>7.5733999999999996E-2</c:v>
                </c:pt>
                <c:pt idx="185">
                  <c:v>7.6488899999999999E-2</c:v>
                </c:pt>
                <c:pt idx="186">
                  <c:v>7.7181029999999998E-2</c:v>
                </c:pt>
                <c:pt idx="187">
                  <c:v>7.8439140000000004E-2</c:v>
                </c:pt>
                <c:pt idx="188">
                  <c:v>7.9586030000000002E-2</c:v>
                </c:pt>
                <c:pt idx="189">
                  <c:v>8.0225859999999996E-2</c:v>
                </c:pt>
                <c:pt idx="190">
                  <c:v>8.072559E-2</c:v>
                </c:pt>
                <c:pt idx="191">
                  <c:v>8.0808190000000002E-2</c:v>
                </c:pt>
                <c:pt idx="192">
                  <c:v>8.1497070000000005E-2</c:v>
                </c:pt>
                <c:pt idx="193">
                  <c:v>8.1822290000000006E-2</c:v>
                </c:pt>
                <c:pt idx="194">
                  <c:v>8.2068680000000005E-2</c:v>
                </c:pt>
                <c:pt idx="195">
                  <c:v>8.2429790000000003E-2</c:v>
                </c:pt>
                <c:pt idx="196">
                  <c:v>8.3069439999999994E-2</c:v>
                </c:pt>
                <c:pt idx="197">
                  <c:v>8.3426970000000003E-2</c:v>
                </c:pt>
                <c:pt idx="198">
                  <c:v>8.3656830000000001E-2</c:v>
                </c:pt>
                <c:pt idx="199">
                  <c:v>8.3954680000000004E-2</c:v>
                </c:pt>
                <c:pt idx="200">
                  <c:v>8.452403E-2</c:v>
                </c:pt>
                <c:pt idx="201">
                  <c:v>8.4720379999999998E-2</c:v>
                </c:pt>
                <c:pt idx="202">
                  <c:v>8.5275889999999993E-2</c:v>
                </c:pt>
                <c:pt idx="203">
                  <c:v>8.5800539999999995E-2</c:v>
                </c:pt>
                <c:pt idx="204">
                  <c:v>8.6604749999999994E-2</c:v>
                </c:pt>
                <c:pt idx="205">
                  <c:v>8.7237339999999997E-2</c:v>
                </c:pt>
                <c:pt idx="206">
                  <c:v>8.7692149999999996E-2</c:v>
                </c:pt>
                <c:pt idx="207">
                  <c:v>8.8282990000000006E-2</c:v>
                </c:pt>
                <c:pt idx="208">
                  <c:v>8.8729340000000004E-2</c:v>
                </c:pt>
                <c:pt idx="209">
                  <c:v>8.8793209999999997E-2</c:v>
                </c:pt>
                <c:pt idx="210">
                  <c:v>8.9320060000000007E-2</c:v>
                </c:pt>
                <c:pt idx="211">
                  <c:v>8.9528780000000002E-2</c:v>
                </c:pt>
                <c:pt idx="212">
                  <c:v>8.9904910000000005E-2</c:v>
                </c:pt>
                <c:pt idx="213">
                  <c:v>9.0860720000000006E-2</c:v>
                </c:pt>
                <c:pt idx="214">
                  <c:v>9.1132539999999998E-2</c:v>
                </c:pt>
                <c:pt idx="215">
                  <c:v>9.1218099999999996E-2</c:v>
                </c:pt>
                <c:pt idx="216">
                  <c:v>9.1472319999999996E-2</c:v>
                </c:pt>
                <c:pt idx="217">
                  <c:v>9.1680239999999996E-2</c:v>
                </c:pt>
                <c:pt idx="218">
                  <c:v>9.1827069999999997E-2</c:v>
                </c:pt>
                <c:pt idx="219">
                  <c:v>9.2252600000000004E-2</c:v>
                </c:pt>
                <c:pt idx="220">
                  <c:v>9.3361330000000006E-2</c:v>
                </c:pt>
                <c:pt idx="221">
                  <c:v>9.3755790000000006E-2</c:v>
                </c:pt>
                <c:pt idx="222">
                  <c:v>9.3982289999999996E-2</c:v>
                </c:pt>
                <c:pt idx="223">
                  <c:v>9.4432790000000003E-2</c:v>
                </c:pt>
                <c:pt idx="224">
                  <c:v>9.4433089999999997E-2</c:v>
                </c:pt>
                <c:pt idx="225">
                  <c:v>9.4572210000000004E-2</c:v>
                </c:pt>
                <c:pt idx="226">
                  <c:v>9.5118220000000003E-2</c:v>
                </c:pt>
                <c:pt idx="227">
                  <c:v>9.5507529999999993E-2</c:v>
                </c:pt>
                <c:pt idx="228">
                  <c:v>9.5657740000000005E-2</c:v>
                </c:pt>
                <c:pt idx="229">
                  <c:v>9.6110970000000004E-2</c:v>
                </c:pt>
                <c:pt idx="230">
                  <c:v>9.6246659999999998E-2</c:v>
                </c:pt>
                <c:pt idx="231">
                  <c:v>9.6734280000000006E-2</c:v>
                </c:pt>
                <c:pt idx="232">
                  <c:v>9.6813189999999993E-2</c:v>
                </c:pt>
                <c:pt idx="233">
                  <c:v>9.7431409999999996E-2</c:v>
                </c:pt>
                <c:pt idx="234">
                  <c:v>9.8213490000000001E-2</c:v>
                </c:pt>
                <c:pt idx="235">
                  <c:v>9.9223030000000004E-2</c:v>
                </c:pt>
                <c:pt idx="236">
                  <c:v>0.1000069</c:v>
                </c:pt>
                <c:pt idx="237">
                  <c:v>0.10062</c:v>
                </c:pt>
                <c:pt idx="238">
                  <c:v>0.10127649</c:v>
                </c:pt>
                <c:pt idx="239">
                  <c:v>0.10169557</c:v>
                </c:pt>
                <c:pt idx="240">
                  <c:v>0.10229924</c:v>
                </c:pt>
                <c:pt idx="241">
                  <c:v>0.10278216</c:v>
                </c:pt>
                <c:pt idx="242">
                  <c:v>0.10336376999999999</c:v>
                </c:pt>
                <c:pt idx="243">
                  <c:v>0.10367716</c:v>
                </c:pt>
                <c:pt idx="244">
                  <c:v>0.10422312</c:v>
                </c:pt>
                <c:pt idx="245">
                  <c:v>0.10467172</c:v>
                </c:pt>
                <c:pt idx="246">
                  <c:v>0.104949</c:v>
                </c:pt>
                <c:pt idx="247">
                  <c:v>0.10517157000000001</c:v>
                </c:pt>
                <c:pt idx="248">
                  <c:v>0.1055816</c:v>
                </c:pt>
                <c:pt idx="249">
                  <c:v>0.10605425</c:v>
                </c:pt>
                <c:pt idx="250">
                  <c:v>0.1064353</c:v>
                </c:pt>
                <c:pt idx="251">
                  <c:v>0.10672031</c:v>
                </c:pt>
                <c:pt idx="252">
                  <c:v>0.10719644</c:v>
                </c:pt>
                <c:pt idx="253">
                  <c:v>0.10750978</c:v>
                </c:pt>
                <c:pt idx="254">
                  <c:v>0.10841996</c:v>
                </c:pt>
                <c:pt idx="255">
                  <c:v>0.10874213000000001</c:v>
                </c:pt>
                <c:pt idx="256">
                  <c:v>0.10911231</c:v>
                </c:pt>
                <c:pt idx="257">
                  <c:v>0.10919118999999999</c:v>
                </c:pt>
                <c:pt idx="258">
                  <c:v>0.1094263</c:v>
                </c:pt>
                <c:pt idx="259">
                  <c:v>0.10984587</c:v>
                </c:pt>
                <c:pt idx="260">
                  <c:v>0.11025140999999999</c:v>
                </c:pt>
                <c:pt idx="261">
                  <c:v>0.110417</c:v>
                </c:pt>
                <c:pt idx="262">
                  <c:v>0.1106602</c:v>
                </c:pt>
                <c:pt idx="263">
                  <c:v>0.11092792</c:v>
                </c:pt>
                <c:pt idx="264">
                  <c:v>0.11116908</c:v>
                </c:pt>
                <c:pt idx="265">
                  <c:v>0.11171712</c:v>
                </c:pt>
                <c:pt idx="266">
                  <c:v>0.11212843</c:v>
                </c:pt>
                <c:pt idx="267">
                  <c:v>0.11217086</c:v>
                </c:pt>
                <c:pt idx="268">
                  <c:v>0.11267301</c:v>
                </c:pt>
                <c:pt idx="269">
                  <c:v>0.1130781</c:v>
                </c:pt>
                <c:pt idx="270">
                  <c:v>0.11337725999999999</c:v>
                </c:pt>
                <c:pt idx="271">
                  <c:v>0.11397391</c:v>
                </c:pt>
                <c:pt idx="272">
                  <c:v>0.11453388</c:v>
                </c:pt>
                <c:pt idx="273">
                  <c:v>0.11465019999999999</c:v>
                </c:pt>
                <c:pt idx="274">
                  <c:v>0.11485676</c:v>
                </c:pt>
                <c:pt idx="275">
                  <c:v>0.11533055</c:v>
                </c:pt>
                <c:pt idx="276">
                  <c:v>0.11580303</c:v>
                </c:pt>
                <c:pt idx="277">
                  <c:v>0.11665117</c:v>
                </c:pt>
                <c:pt idx="278">
                  <c:v>0.11739115</c:v>
                </c:pt>
                <c:pt idx="279">
                  <c:v>0.11739142</c:v>
                </c:pt>
                <c:pt idx="280">
                  <c:v>0.11760593</c:v>
                </c:pt>
                <c:pt idx="281">
                  <c:v>0.11776143</c:v>
                </c:pt>
                <c:pt idx="282">
                  <c:v>0.11811829</c:v>
                </c:pt>
                <c:pt idx="283">
                  <c:v>0.11838499</c:v>
                </c:pt>
                <c:pt idx="284">
                  <c:v>0.11946318</c:v>
                </c:pt>
                <c:pt idx="285">
                  <c:v>0.11979473</c:v>
                </c:pt>
                <c:pt idx="286">
                  <c:v>0.12024279</c:v>
                </c:pt>
                <c:pt idx="287">
                  <c:v>0.12071535</c:v>
                </c:pt>
                <c:pt idx="288">
                  <c:v>0.12152708</c:v>
                </c:pt>
                <c:pt idx="289">
                  <c:v>0.1220794</c:v>
                </c:pt>
                <c:pt idx="290">
                  <c:v>0.12255083</c:v>
                </c:pt>
                <c:pt idx="291">
                  <c:v>0.12336506</c:v>
                </c:pt>
                <c:pt idx="292">
                  <c:v>0.12446269</c:v>
                </c:pt>
                <c:pt idx="293">
                  <c:v>0.12481133</c:v>
                </c:pt>
                <c:pt idx="294">
                  <c:v>0.12525506</c:v>
                </c:pt>
                <c:pt idx="295">
                  <c:v>0.12543344000000001</c:v>
                </c:pt>
                <c:pt idx="296">
                  <c:v>0.12554185000000001</c:v>
                </c:pt>
                <c:pt idx="297">
                  <c:v>0.12684685000000001</c:v>
                </c:pt>
                <c:pt idx="298">
                  <c:v>0.12709026000000001</c:v>
                </c:pt>
                <c:pt idx="299">
                  <c:v>0.1276852</c:v>
                </c:pt>
                <c:pt idx="300">
                  <c:v>0.12816003000000001</c:v>
                </c:pt>
                <c:pt idx="301">
                  <c:v>0.12855454999999999</c:v>
                </c:pt>
                <c:pt idx="302">
                  <c:v>0.12894507999999999</c:v>
                </c:pt>
                <c:pt idx="303">
                  <c:v>0.13015024</c:v>
                </c:pt>
                <c:pt idx="304">
                  <c:v>0.13045096</c:v>
                </c:pt>
                <c:pt idx="305">
                  <c:v>0.13098229</c:v>
                </c:pt>
                <c:pt idx="306">
                  <c:v>0.13120601000000001</c:v>
                </c:pt>
                <c:pt idx="307">
                  <c:v>0.13164522000000001</c:v>
                </c:pt>
                <c:pt idx="308">
                  <c:v>0.13169148999999999</c:v>
                </c:pt>
                <c:pt idx="309">
                  <c:v>0.13232213000000001</c:v>
                </c:pt>
                <c:pt idx="310">
                  <c:v>0.13300502</c:v>
                </c:pt>
                <c:pt idx="311">
                  <c:v>0.13391262000000001</c:v>
                </c:pt>
                <c:pt idx="312">
                  <c:v>0.13414620999999999</c:v>
                </c:pt>
                <c:pt idx="313">
                  <c:v>0.13496351000000001</c:v>
                </c:pt>
                <c:pt idx="314">
                  <c:v>0.13546606999999999</c:v>
                </c:pt>
                <c:pt idx="315">
                  <c:v>0.1357882</c:v>
                </c:pt>
                <c:pt idx="316">
                  <c:v>0.13635305</c:v>
                </c:pt>
                <c:pt idx="317">
                  <c:v>0.13688586999999999</c:v>
                </c:pt>
                <c:pt idx="318">
                  <c:v>0.13707432</c:v>
                </c:pt>
                <c:pt idx="319">
                  <c:v>0.13739667999999999</c:v>
                </c:pt>
                <c:pt idx="320">
                  <c:v>0.13776642</c:v>
                </c:pt>
                <c:pt idx="321">
                  <c:v>0.13798100999999999</c:v>
                </c:pt>
                <c:pt idx="322">
                  <c:v>0.13806014999999999</c:v>
                </c:pt>
                <c:pt idx="323">
                  <c:v>0.13863453000000001</c:v>
                </c:pt>
                <c:pt idx="324">
                  <c:v>0.13914420999999999</c:v>
                </c:pt>
                <c:pt idx="325">
                  <c:v>0.13939679999999999</c:v>
                </c:pt>
                <c:pt idx="326">
                  <c:v>0.13998057999999999</c:v>
                </c:pt>
                <c:pt idx="327">
                  <c:v>0.14080115000000001</c:v>
                </c:pt>
                <c:pt idx="328">
                  <c:v>0.14118485</c:v>
                </c:pt>
                <c:pt idx="329">
                  <c:v>0.14142708000000001</c:v>
                </c:pt>
                <c:pt idx="330">
                  <c:v>0.14160602999999999</c:v>
                </c:pt>
                <c:pt idx="331">
                  <c:v>0.1418075</c:v>
                </c:pt>
                <c:pt idx="332">
                  <c:v>0.14222789999999999</c:v>
                </c:pt>
                <c:pt idx="333">
                  <c:v>0.14294316000000001</c:v>
                </c:pt>
                <c:pt idx="334">
                  <c:v>0.14384331</c:v>
                </c:pt>
                <c:pt idx="335">
                  <c:v>0.14419868999999999</c:v>
                </c:pt>
                <c:pt idx="336">
                  <c:v>0.14472874999999999</c:v>
                </c:pt>
                <c:pt idx="337">
                  <c:v>0.14487449999999999</c:v>
                </c:pt>
                <c:pt idx="338">
                  <c:v>0.14566882</c:v>
                </c:pt>
                <c:pt idx="339">
                  <c:v>0.14579371999999999</c:v>
                </c:pt>
                <c:pt idx="340">
                  <c:v>0.14634725000000001</c:v>
                </c:pt>
                <c:pt idx="341">
                  <c:v>0.14690591</c:v>
                </c:pt>
                <c:pt idx="342">
                  <c:v>0.14801524999999999</c:v>
                </c:pt>
                <c:pt idx="343">
                  <c:v>0.14819647</c:v>
                </c:pt>
                <c:pt idx="344">
                  <c:v>0.14853938</c:v>
                </c:pt>
                <c:pt idx="345">
                  <c:v>0.14915513999999999</c:v>
                </c:pt>
                <c:pt idx="346">
                  <c:v>0.14976149999999999</c:v>
                </c:pt>
                <c:pt idx="347">
                  <c:v>0.15001468000000001</c:v>
                </c:pt>
                <c:pt idx="348">
                  <c:v>0.15025828999999999</c:v>
                </c:pt>
                <c:pt idx="349">
                  <c:v>0.15041202000000001</c:v>
                </c:pt>
                <c:pt idx="350">
                  <c:v>0.15065128</c:v>
                </c:pt>
                <c:pt idx="351">
                  <c:v>0.15132080000000001</c:v>
                </c:pt>
                <c:pt idx="352">
                  <c:v>0.15146592</c:v>
                </c:pt>
                <c:pt idx="353">
                  <c:v>0.15164277000000001</c:v>
                </c:pt>
                <c:pt idx="354">
                  <c:v>0.15202929000000001</c:v>
                </c:pt>
                <c:pt idx="355">
                  <c:v>0.15242164</c:v>
                </c:pt>
                <c:pt idx="356">
                  <c:v>0.15264021999999999</c:v>
                </c:pt>
                <c:pt idx="357">
                  <c:v>0.15304224</c:v>
                </c:pt>
                <c:pt idx="358">
                  <c:v>0.15340314999999999</c:v>
                </c:pt>
                <c:pt idx="359">
                  <c:v>0.15366177</c:v>
                </c:pt>
                <c:pt idx="360">
                  <c:v>0.15382056999999999</c:v>
                </c:pt>
                <c:pt idx="361">
                  <c:v>0.15402228000000001</c:v>
                </c:pt>
                <c:pt idx="362">
                  <c:v>0.15524097000000001</c:v>
                </c:pt>
                <c:pt idx="363">
                  <c:v>0.15559766</c:v>
                </c:pt>
                <c:pt idx="364">
                  <c:v>0.15608617999999999</c:v>
                </c:pt>
                <c:pt idx="365">
                  <c:v>0.15627103000000001</c:v>
                </c:pt>
                <c:pt idx="366">
                  <c:v>0.15639764</c:v>
                </c:pt>
                <c:pt idx="367">
                  <c:v>0.15653685000000001</c:v>
                </c:pt>
                <c:pt idx="368">
                  <c:v>0.15666411999999999</c:v>
                </c:pt>
                <c:pt idx="369">
                  <c:v>0.15677078</c:v>
                </c:pt>
                <c:pt idx="370">
                  <c:v>0.15698910999999999</c:v>
                </c:pt>
                <c:pt idx="371">
                  <c:v>0.15750694000000001</c:v>
                </c:pt>
                <c:pt idx="372">
                  <c:v>0.15849484999999999</c:v>
                </c:pt>
                <c:pt idx="373">
                  <c:v>0.15957054000000001</c:v>
                </c:pt>
                <c:pt idx="374">
                  <c:v>0.16012597000000001</c:v>
                </c:pt>
                <c:pt idx="375">
                  <c:v>0.16048272</c:v>
                </c:pt>
                <c:pt idx="376">
                  <c:v>0.16091298000000001</c:v>
                </c:pt>
                <c:pt idx="377">
                  <c:v>0.16100316000000001</c:v>
                </c:pt>
                <c:pt idx="378">
                  <c:v>0.1615974</c:v>
                </c:pt>
                <c:pt idx="379">
                  <c:v>0.16219560999999999</c:v>
                </c:pt>
                <c:pt idx="380">
                  <c:v>0.16245256</c:v>
                </c:pt>
                <c:pt idx="381">
                  <c:v>0.16266723999999999</c:v>
                </c:pt>
                <c:pt idx="382">
                  <c:v>0.16280396</c:v>
                </c:pt>
                <c:pt idx="383">
                  <c:v>0.16354311999999999</c:v>
                </c:pt>
                <c:pt idx="384">
                  <c:v>0.16397879000000001</c:v>
                </c:pt>
                <c:pt idx="385">
                  <c:v>0.16417022000000001</c:v>
                </c:pt>
                <c:pt idx="386">
                  <c:v>0.16498739000000001</c:v>
                </c:pt>
                <c:pt idx="387">
                  <c:v>0.16544676</c:v>
                </c:pt>
                <c:pt idx="388">
                  <c:v>0.16566600000000001</c:v>
                </c:pt>
                <c:pt idx="389">
                  <c:v>0.16611229</c:v>
                </c:pt>
                <c:pt idx="390">
                  <c:v>0.16617417000000001</c:v>
                </c:pt>
                <c:pt idx="391">
                  <c:v>0.16693862000000001</c:v>
                </c:pt>
                <c:pt idx="392">
                  <c:v>0.16754377000000001</c:v>
                </c:pt>
                <c:pt idx="393">
                  <c:v>0.16805717000000001</c:v>
                </c:pt>
                <c:pt idx="394">
                  <c:v>0.16867003999999999</c:v>
                </c:pt>
                <c:pt idx="395">
                  <c:v>0.16890991999999999</c:v>
                </c:pt>
                <c:pt idx="396">
                  <c:v>0.16924897999999999</c:v>
                </c:pt>
                <c:pt idx="397">
                  <c:v>0.16973419000000001</c:v>
                </c:pt>
                <c:pt idx="398">
                  <c:v>0.16990891</c:v>
                </c:pt>
                <c:pt idx="399">
                  <c:v>0.17037024000000001</c:v>
                </c:pt>
                <c:pt idx="400">
                  <c:v>0.17096676999999999</c:v>
                </c:pt>
                <c:pt idx="401">
                  <c:v>0.17130406000000001</c:v>
                </c:pt>
                <c:pt idx="402">
                  <c:v>0.17194361999999999</c:v>
                </c:pt>
                <c:pt idx="403">
                  <c:v>0.17245558999999999</c:v>
                </c:pt>
                <c:pt idx="404">
                  <c:v>0.17267970999999999</c:v>
                </c:pt>
                <c:pt idx="405">
                  <c:v>0.17288402999999999</c:v>
                </c:pt>
                <c:pt idx="406">
                  <c:v>0.17340918</c:v>
                </c:pt>
                <c:pt idx="407">
                  <c:v>0.17422904</c:v>
                </c:pt>
                <c:pt idx="408">
                  <c:v>0.17460561999999999</c:v>
                </c:pt>
                <c:pt idx="409">
                  <c:v>0.17480569000000001</c:v>
                </c:pt>
                <c:pt idx="410">
                  <c:v>0.17498459999999999</c:v>
                </c:pt>
                <c:pt idx="411">
                  <c:v>0.17530011000000001</c:v>
                </c:pt>
                <c:pt idx="412">
                  <c:v>0.17579502999999999</c:v>
                </c:pt>
                <c:pt idx="413">
                  <c:v>0.17659465999999999</c:v>
                </c:pt>
                <c:pt idx="414">
                  <c:v>0.17710918</c:v>
                </c:pt>
                <c:pt idx="415">
                  <c:v>0.17726633999999999</c:v>
                </c:pt>
                <c:pt idx="416">
                  <c:v>0.17738414999999999</c:v>
                </c:pt>
                <c:pt idx="417">
                  <c:v>0.1775098</c:v>
                </c:pt>
                <c:pt idx="418">
                  <c:v>0.1777135</c:v>
                </c:pt>
                <c:pt idx="419">
                  <c:v>0.17807011</c:v>
                </c:pt>
                <c:pt idx="420">
                  <c:v>0.17845929999999999</c:v>
                </c:pt>
                <c:pt idx="421">
                  <c:v>0.17916209</c:v>
                </c:pt>
                <c:pt idx="422">
                  <c:v>0.17997782000000001</c:v>
                </c:pt>
                <c:pt idx="423">
                  <c:v>0.18095836000000001</c:v>
                </c:pt>
                <c:pt idx="424">
                  <c:v>0.1822926</c:v>
                </c:pt>
                <c:pt idx="425">
                  <c:v>0.18264377000000001</c:v>
                </c:pt>
                <c:pt idx="426">
                  <c:v>0.18315028</c:v>
                </c:pt>
                <c:pt idx="427">
                  <c:v>0.18324301000000001</c:v>
                </c:pt>
                <c:pt idx="428">
                  <c:v>0.18358049000000001</c:v>
                </c:pt>
                <c:pt idx="429">
                  <c:v>0.1837153</c:v>
                </c:pt>
                <c:pt idx="430">
                  <c:v>0.18393923000000001</c:v>
                </c:pt>
                <c:pt idx="431">
                  <c:v>0.18404556999999999</c:v>
                </c:pt>
                <c:pt idx="432">
                  <c:v>0.18434882</c:v>
                </c:pt>
                <c:pt idx="433">
                  <c:v>0.18445016</c:v>
                </c:pt>
                <c:pt idx="434">
                  <c:v>0.18461458</c:v>
                </c:pt>
                <c:pt idx="435">
                  <c:v>0.18537033999999999</c:v>
                </c:pt>
                <c:pt idx="436">
                  <c:v>0.18578874000000001</c:v>
                </c:pt>
                <c:pt idx="437">
                  <c:v>0.18626430999999999</c:v>
                </c:pt>
                <c:pt idx="438">
                  <c:v>0.18663539000000001</c:v>
                </c:pt>
                <c:pt idx="439">
                  <c:v>0.18724251</c:v>
                </c:pt>
                <c:pt idx="440">
                  <c:v>0.18747151000000001</c:v>
                </c:pt>
                <c:pt idx="441">
                  <c:v>0.18764591</c:v>
                </c:pt>
                <c:pt idx="442">
                  <c:v>0.18780409000000001</c:v>
                </c:pt>
                <c:pt idx="443">
                  <c:v>0.18788651000000001</c:v>
                </c:pt>
                <c:pt idx="444">
                  <c:v>0.18832761000000001</c:v>
                </c:pt>
                <c:pt idx="445">
                  <c:v>0.18888782000000001</c:v>
                </c:pt>
                <c:pt idx="446">
                  <c:v>0.18914787</c:v>
                </c:pt>
                <c:pt idx="447">
                  <c:v>0.18962380000000001</c:v>
                </c:pt>
                <c:pt idx="448">
                  <c:v>0.19029616999999999</c:v>
                </c:pt>
                <c:pt idx="449">
                  <c:v>0.19071474999999999</c:v>
                </c:pt>
                <c:pt idx="450">
                  <c:v>0.19089317</c:v>
                </c:pt>
                <c:pt idx="451">
                  <c:v>0.19118816999999999</c:v>
                </c:pt>
                <c:pt idx="452">
                  <c:v>0.191359</c:v>
                </c:pt>
                <c:pt idx="453">
                  <c:v>0.19174728999999999</c:v>
                </c:pt>
                <c:pt idx="454">
                  <c:v>0.19223292</c:v>
                </c:pt>
                <c:pt idx="455">
                  <c:v>0.19263453999999999</c:v>
                </c:pt>
                <c:pt idx="456">
                  <c:v>0.19319274</c:v>
                </c:pt>
                <c:pt idx="457">
                  <c:v>0.19372322</c:v>
                </c:pt>
                <c:pt idx="458">
                  <c:v>0.19420449000000001</c:v>
                </c:pt>
                <c:pt idx="459">
                  <c:v>0.19428699999999999</c:v>
                </c:pt>
                <c:pt idx="460">
                  <c:v>0.19485464999999999</c:v>
                </c:pt>
                <c:pt idx="461">
                  <c:v>0.19522502999999999</c:v>
                </c:pt>
                <c:pt idx="462">
                  <c:v>0.19554088999999999</c:v>
                </c:pt>
                <c:pt idx="463">
                  <c:v>0.19584694999999999</c:v>
                </c:pt>
                <c:pt idx="464">
                  <c:v>0.19632316</c:v>
                </c:pt>
                <c:pt idx="465">
                  <c:v>0.19648102000000001</c:v>
                </c:pt>
                <c:pt idx="466">
                  <c:v>0.19673114</c:v>
                </c:pt>
                <c:pt idx="467">
                  <c:v>0.19727837000000001</c:v>
                </c:pt>
                <c:pt idx="468">
                  <c:v>0.19733972999999999</c:v>
                </c:pt>
                <c:pt idx="469">
                  <c:v>0.19776506999999999</c:v>
                </c:pt>
                <c:pt idx="470">
                  <c:v>0.19845921999999999</c:v>
                </c:pt>
                <c:pt idx="471">
                  <c:v>0.19896886999999999</c:v>
                </c:pt>
                <c:pt idx="472">
                  <c:v>0.19904242</c:v>
                </c:pt>
                <c:pt idx="473">
                  <c:v>0.19962363999999999</c:v>
                </c:pt>
                <c:pt idx="474">
                  <c:v>0.19994816000000001</c:v>
                </c:pt>
                <c:pt idx="475">
                  <c:v>0.20028293</c:v>
                </c:pt>
                <c:pt idx="476">
                  <c:v>0.20077185</c:v>
                </c:pt>
                <c:pt idx="477">
                  <c:v>0.20126799000000001</c:v>
                </c:pt>
                <c:pt idx="478">
                  <c:v>0.20157963000000001</c:v>
                </c:pt>
                <c:pt idx="479">
                  <c:v>0.20210465999999999</c:v>
                </c:pt>
                <c:pt idx="480">
                  <c:v>0.20281099999999999</c:v>
                </c:pt>
                <c:pt idx="481">
                  <c:v>0.20361077999999999</c:v>
                </c:pt>
                <c:pt idx="482">
                  <c:v>0.20417814000000001</c:v>
                </c:pt>
                <c:pt idx="483">
                  <c:v>0.20439871000000001</c:v>
                </c:pt>
                <c:pt idx="484">
                  <c:v>0.20463814999999999</c:v>
                </c:pt>
                <c:pt idx="485">
                  <c:v>0.20546244</c:v>
                </c:pt>
                <c:pt idx="486">
                  <c:v>0.20576331</c:v>
                </c:pt>
                <c:pt idx="487">
                  <c:v>0.20655006000000001</c:v>
                </c:pt>
                <c:pt idx="488">
                  <c:v>0.20692100999999999</c:v>
                </c:pt>
                <c:pt idx="489">
                  <c:v>0.20727973</c:v>
                </c:pt>
                <c:pt idx="490">
                  <c:v>0.20793422</c:v>
                </c:pt>
                <c:pt idx="491">
                  <c:v>0.20846961</c:v>
                </c:pt>
                <c:pt idx="492">
                  <c:v>0.20876212</c:v>
                </c:pt>
                <c:pt idx="493">
                  <c:v>0.20892069999999999</c:v>
                </c:pt>
                <c:pt idx="494">
                  <c:v>0.20937277000000001</c:v>
                </c:pt>
                <c:pt idx="495">
                  <c:v>0.20997041</c:v>
                </c:pt>
                <c:pt idx="496">
                  <c:v>0.21012411</c:v>
                </c:pt>
                <c:pt idx="497">
                  <c:v>0.21065344999999999</c:v>
                </c:pt>
                <c:pt idx="498">
                  <c:v>0.21078625000000001</c:v>
                </c:pt>
                <c:pt idx="499">
                  <c:v>0.21129563000000001</c:v>
                </c:pt>
                <c:pt idx="500">
                  <c:v>0.21169974</c:v>
                </c:pt>
                <c:pt idx="501">
                  <c:v>0.21177029999999999</c:v>
                </c:pt>
                <c:pt idx="502">
                  <c:v>0.21220343</c:v>
                </c:pt>
                <c:pt idx="503">
                  <c:v>0.21278896999999999</c:v>
                </c:pt>
                <c:pt idx="504">
                  <c:v>0.21337859000000001</c:v>
                </c:pt>
                <c:pt idx="505">
                  <c:v>0.21383446</c:v>
                </c:pt>
                <c:pt idx="506">
                  <c:v>0.21417286999999999</c:v>
                </c:pt>
                <c:pt idx="507">
                  <c:v>0.21459068000000001</c:v>
                </c:pt>
                <c:pt idx="508">
                  <c:v>0.21501496</c:v>
                </c:pt>
                <c:pt idx="509">
                  <c:v>0.21594192000000001</c:v>
                </c:pt>
                <c:pt idx="510">
                  <c:v>0.21613926999999999</c:v>
                </c:pt>
                <c:pt idx="511">
                  <c:v>0.21638344000000001</c:v>
                </c:pt>
                <c:pt idx="512">
                  <c:v>0.2166902</c:v>
                </c:pt>
                <c:pt idx="513">
                  <c:v>0.21741932999999999</c:v>
                </c:pt>
                <c:pt idx="514">
                  <c:v>0.21789004000000001</c:v>
                </c:pt>
                <c:pt idx="515">
                  <c:v>0.21824291000000001</c:v>
                </c:pt>
                <c:pt idx="516">
                  <c:v>0.21863925000000001</c:v>
                </c:pt>
                <c:pt idx="517">
                  <c:v>0.2195743</c:v>
                </c:pt>
                <c:pt idx="518">
                  <c:v>0.21998355999999999</c:v>
                </c:pt>
                <c:pt idx="519">
                  <c:v>0.22061950999999999</c:v>
                </c:pt>
                <c:pt idx="520">
                  <c:v>0.22118223000000001</c:v>
                </c:pt>
                <c:pt idx="521">
                  <c:v>0.22169475</c:v>
                </c:pt>
                <c:pt idx="522">
                  <c:v>0.22213732999999999</c:v>
                </c:pt>
                <c:pt idx="523">
                  <c:v>0.22252733999999999</c:v>
                </c:pt>
                <c:pt idx="524">
                  <c:v>0.22296542</c:v>
                </c:pt>
                <c:pt idx="525">
                  <c:v>0.22332679</c:v>
                </c:pt>
                <c:pt idx="526">
                  <c:v>0.22347733</c:v>
                </c:pt>
                <c:pt idx="527">
                  <c:v>0.22361030000000001</c:v>
                </c:pt>
                <c:pt idx="528">
                  <c:v>0.22417804999999999</c:v>
                </c:pt>
                <c:pt idx="529">
                  <c:v>0.22469383000000001</c:v>
                </c:pt>
                <c:pt idx="530">
                  <c:v>0.22496669999999999</c:v>
                </c:pt>
                <c:pt idx="531">
                  <c:v>0.22522421000000001</c:v>
                </c:pt>
                <c:pt idx="532">
                  <c:v>0.22548225999999999</c:v>
                </c:pt>
                <c:pt idx="533">
                  <c:v>0.22595177999999999</c:v>
                </c:pt>
                <c:pt idx="534">
                  <c:v>0.2260915</c:v>
                </c:pt>
                <c:pt idx="535">
                  <c:v>0.22620586000000001</c:v>
                </c:pt>
                <c:pt idx="536">
                  <c:v>0.22656040999999999</c:v>
                </c:pt>
                <c:pt idx="537">
                  <c:v>0.22684894999999999</c:v>
                </c:pt>
                <c:pt idx="538">
                  <c:v>0.22728063000000001</c:v>
                </c:pt>
                <c:pt idx="539">
                  <c:v>0.22756892000000001</c:v>
                </c:pt>
                <c:pt idx="540">
                  <c:v>0.22771627</c:v>
                </c:pt>
                <c:pt idx="541">
                  <c:v>0.22811100000000001</c:v>
                </c:pt>
                <c:pt idx="542">
                  <c:v>0.22826742999999999</c:v>
                </c:pt>
                <c:pt idx="543">
                  <c:v>0.22885606999999999</c:v>
                </c:pt>
                <c:pt idx="544">
                  <c:v>0.22919858000000001</c:v>
                </c:pt>
                <c:pt idx="545">
                  <c:v>0.22936521000000001</c:v>
                </c:pt>
                <c:pt idx="546">
                  <c:v>0.22989409</c:v>
                </c:pt>
                <c:pt idx="547">
                  <c:v>0.23079532</c:v>
                </c:pt>
                <c:pt idx="548">
                  <c:v>0.23113586</c:v>
                </c:pt>
                <c:pt idx="549">
                  <c:v>0.23144026000000001</c:v>
                </c:pt>
                <c:pt idx="550">
                  <c:v>0.23206888000000001</c:v>
                </c:pt>
                <c:pt idx="551">
                  <c:v>0.23249821000000001</c:v>
                </c:pt>
                <c:pt idx="552">
                  <c:v>0.23315875</c:v>
                </c:pt>
                <c:pt idx="553">
                  <c:v>0.23344408</c:v>
                </c:pt>
                <c:pt idx="554">
                  <c:v>0.23385613999999999</c:v>
                </c:pt>
                <c:pt idx="555">
                  <c:v>0.23420020999999999</c:v>
                </c:pt>
                <c:pt idx="556">
                  <c:v>0.23428312000000001</c:v>
                </c:pt>
                <c:pt idx="557">
                  <c:v>0.23456368999999999</c:v>
                </c:pt>
                <c:pt idx="558">
                  <c:v>0.234731</c:v>
                </c:pt>
                <c:pt idx="559">
                  <c:v>0.23518240000000001</c:v>
                </c:pt>
                <c:pt idx="560">
                  <c:v>0.23571095</c:v>
                </c:pt>
                <c:pt idx="561">
                  <c:v>0.23592566000000001</c:v>
                </c:pt>
                <c:pt idx="562">
                  <c:v>0.23617958999999999</c:v>
                </c:pt>
                <c:pt idx="563">
                  <c:v>0.23645132999999999</c:v>
                </c:pt>
                <c:pt idx="564">
                  <c:v>0.23671049</c:v>
                </c:pt>
                <c:pt idx="565">
                  <c:v>0.23689045</c:v>
                </c:pt>
                <c:pt idx="566">
                  <c:v>0.23781772000000001</c:v>
                </c:pt>
                <c:pt idx="567">
                  <c:v>0.23856595</c:v>
                </c:pt>
                <c:pt idx="568">
                  <c:v>0.23866494999999999</c:v>
                </c:pt>
                <c:pt idx="569">
                  <c:v>0.23925497000000001</c:v>
                </c:pt>
                <c:pt idx="570">
                  <c:v>0.23945950999999999</c:v>
                </c:pt>
                <c:pt idx="571">
                  <c:v>0.23963735</c:v>
                </c:pt>
                <c:pt idx="572">
                  <c:v>0.24009953000000001</c:v>
                </c:pt>
                <c:pt idx="573">
                  <c:v>0.24092247999999999</c:v>
                </c:pt>
                <c:pt idx="574">
                  <c:v>0.2409983</c:v>
                </c:pt>
                <c:pt idx="575">
                  <c:v>0.24129686</c:v>
                </c:pt>
                <c:pt idx="576">
                  <c:v>0.24205943999999999</c:v>
                </c:pt>
                <c:pt idx="577">
                  <c:v>0.24297297000000001</c:v>
                </c:pt>
                <c:pt idx="578">
                  <c:v>0.24320289</c:v>
                </c:pt>
                <c:pt idx="579">
                  <c:v>0.24365212</c:v>
                </c:pt>
                <c:pt idx="580">
                  <c:v>0.24470865999999999</c:v>
                </c:pt>
                <c:pt idx="581">
                  <c:v>0.24573792999999999</c:v>
                </c:pt>
                <c:pt idx="582">
                  <c:v>0.2462326</c:v>
                </c:pt>
                <c:pt idx="583">
                  <c:v>0.24648392</c:v>
                </c:pt>
                <c:pt idx="584">
                  <c:v>0.24692196999999999</c:v>
                </c:pt>
                <c:pt idx="585">
                  <c:v>0.24725959</c:v>
                </c:pt>
                <c:pt idx="586">
                  <c:v>0.24763224</c:v>
                </c:pt>
                <c:pt idx="587">
                  <c:v>0.24811180999999999</c:v>
                </c:pt>
                <c:pt idx="588">
                  <c:v>0.24875543</c:v>
                </c:pt>
                <c:pt idx="589">
                  <c:v>0.24885980999999999</c:v>
                </c:pt>
                <c:pt idx="590">
                  <c:v>0.24902194999999999</c:v>
                </c:pt>
                <c:pt idx="591">
                  <c:v>0.24926229999999999</c:v>
                </c:pt>
                <c:pt idx="592">
                  <c:v>0.24969798000000001</c:v>
                </c:pt>
                <c:pt idx="593">
                  <c:v>0.25007765999999998</c:v>
                </c:pt>
                <c:pt idx="594">
                  <c:v>0.25038597000000001</c:v>
                </c:pt>
                <c:pt idx="595">
                  <c:v>0.25070572000000002</c:v>
                </c:pt>
                <c:pt idx="596">
                  <c:v>0.25182336999999999</c:v>
                </c:pt>
                <c:pt idx="597">
                  <c:v>0.25217720999999998</c:v>
                </c:pt>
                <c:pt idx="598">
                  <c:v>0.25259891000000001</c:v>
                </c:pt>
                <c:pt idx="599">
                  <c:v>0.25297587999999999</c:v>
                </c:pt>
                <c:pt idx="600">
                  <c:v>0.25351223000000001</c:v>
                </c:pt>
                <c:pt idx="601">
                  <c:v>0.25376873999999999</c:v>
                </c:pt>
                <c:pt idx="602">
                  <c:v>0.25399387000000001</c:v>
                </c:pt>
                <c:pt idx="603">
                  <c:v>0.25455102000000002</c:v>
                </c:pt>
                <c:pt idx="604">
                  <c:v>0.25485647</c:v>
                </c:pt>
                <c:pt idx="605">
                  <c:v>0.25628281000000003</c:v>
                </c:pt>
                <c:pt idx="606">
                  <c:v>0.25628384999999998</c:v>
                </c:pt>
                <c:pt idx="607">
                  <c:v>0.25664609999999999</c:v>
                </c:pt>
                <c:pt idx="608">
                  <c:v>0.25690657</c:v>
                </c:pt>
                <c:pt idx="609">
                  <c:v>0.25690701999999999</c:v>
                </c:pt>
                <c:pt idx="610">
                  <c:v>0.25791555999999999</c:v>
                </c:pt>
                <c:pt idx="611">
                  <c:v>0.25843787000000001</c:v>
                </c:pt>
                <c:pt idx="612">
                  <c:v>0.25901484000000002</c:v>
                </c:pt>
                <c:pt idx="613">
                  <c:v>0.25949317</c:v>
                </c:pt>
                <c:pt idx="614">
                  <c:v>0.26027694000000001</c:v>
                </c:pt>
                <c:pt idx="615">
                  <c:v>0.26066532999999997</c:v>
                </c:pt>
                <c:pt idx="616">
                  <c:v>0.26110041</c:v>
                </c:pt>
                <c:pt idx="617">
                  <c:v>0.26167348000000001</c:v>
                </c:pt>
                <c:pt idx="618">
                  <c:v>0.26234010000000002</c:v>
                </c:pt>
                <c:pt idx="619">
                  <c:v>0.26268258999999999</c:v>
                </c:pt>
                <c:pt idx="620">
                  <c:v>0.26307580000000003</c:v>
                </c:pt>
                <c:pt idx="621">
                  <c:v>0.26339674000000002</c:v>
                </c:pt>
                <c:pt idx="622">
                  <c:v>0.26339932999999999</c:v>
                </c:pt>
                <c:pt idx="623">
                  <c:v>0.26403811999999999</c:v>
                </c:pt>
                <c:pt idx="624">
                  <c:v>0.26437622</c:v>
                </c:pt>
                <c:pt idx="625">
                  <c:v>0.26468607999999999</c:v>
                </c:pt>
                <c:pt idx="626">
                  <c:v>0.26577308999999999</c:v>
                </c:pt>
                <c:pt idx="627">
                  <c:v>0.26590409999999998</c:v>
                </c:pt>
                <c:pt idx="628">
                  <c:v>0.26671156000000001</c:v>
                </c:pt>
                <c:pt idx="629">
                  <c:v>0.26704651000000001</c:v>
                </c:pt>
                <c:pt idx="630">
                  <c:v>0.26719683</c:v>
                </c:pt>
                <c:pt idx="631">
                  <c:v>0.26780257000000002</c:v>
                </c:pt>
                <c:pt idx="632">
                  <c:v>0.26810908</c:v>
                </c:pt>
                <c:pt idx="633">
                  <c:v>0.26865288999999998</c:v>
                </c:pt>
                <c:pt idx="634">
                  <c:v>0.26904443</c:v>
                </c:pt>
                <c:pt idx="635">
                  <c:v>0.26904475999999999</c:v>
                </c:pt>
                <c:pt idx="636">
                  <c:v>0.26966769000000002</c:v>
                </c:pt>
                <c:pt idx="637">
                  <c:v>0.26986989</c:v>
                </c:pt>
                <c:pt idx="638">
                  <c:v>0.27080777</c:v>
                </c:pt>
                <c:pt idx="639">
                  <c:v>0.27097117999999998</c:v>
                </c:pt>
                <c:pt idx="640">
                  <c:v>0.27167910000000001</c:v>
                </c:pt>
                <c:pt idx="641">
                  <c:v>0.27179440999999999</c:v>
                </c:pt>
                <c:pt idx="642">
                  <c:v>0.27208120000000002</c:v>
                </c:pt>
                <c:pt idx="643">
                  <c:v>0.27256119000000001</c:v>
                </c:pt>
                <c:pt idx="644">
                  <c:v>0.27282550999999999</c:v>
                </c:pt>
                <c:pt idx="645">
                  <c:v>0.27330198999999999</c:v>
                </c:pt>
                <c:pt idx="646">
                  <c:v>0.27373653999999997</c:v>
                </c:pt>
                <c:pt idx="647">
                  <c:v>0.27401945</c:v>
                </c:pt>
                <c:pt idx="648">
                  <c:v>0.27453550999999998</c:v>
                </c:pt>
                <c:pt idx="649">
                  <c:v>0.27467175999999999</c:v>
                </c:pt>
                <c:pt idx="650">
                  <c:v>0.27502239000000001</c:v>
                </c:pt>
                <c:pt idx="651">
                  <c:v>0.27558911000000003</c:v>
                </c:pt>
                <c:pt idx="652">
                  <c:v>0.27619320000000003</c:v>
                </c:pt>
                <c:pt idx="653">
                  <c:v>0.27675822</c:v>
                </c:pt>
                <c:pt idx="654">
                  <c:v>0.27714308999999998</c:v>
                </c:pt>
                <c:pt idx="655">
                  <c:v>0.27806207999999999</c:v>
                </c:pt>
                <c:pt idx="656">
                  <c:v>0.27924930999999997</c:v>
                </c:pt>
                <c:pt idx="657">
                  <c:v>0.27968672</c:v>
                </c:pt>
                <c:pt idx="658">
                  <c:v>0.27986275999999999</c:v>
                </c:pt>
                <c:pt idx="659">
                  <c:v>0.28028326999999997</c:v>
                </c:pt>
                <c:pt idx="660">
                  <c:v>0.28112285999999997</c:v>
                </c:pt>
                <c:pt idx="661">
                  <c:v>0.28129505999999999</c:v>
                </c:pt>
                <c:pt idx="662">
                  <c:v>0.28150757999999998</c:v>
                </c:pt>
                <c:pt idx="663">
                  <c:v>0.28176582</c:v>
                </c:pt>
                <c:pt idx="664">
                  <c:v>0.28212674999999998</c:v>
                </c:pt>
                <c:pt idx="665">
                  <c:v>0.28212702000000001</c:v>
                </c:pt>
                <c:pt idx="666">
                  <c:v>0.28264999000000002</c:v>
                </c:pt>
                <c:pt idx="667">
                  <c:v>0.28334638000000001</c:v>
                </c:pt>
                <c:pt idx="668">
                  <c:v>0.28354549000000001</c:v>
                </c:pt>
                <c:pt idx="669">
                  <c:v>0.28395572000000002</c:v>
                </c:pt>
                <c:pt idx="670">
                  <c:v>0.28463289000000003</c:v>
                </c:pt>
                <c:pt idx="671">
                  <c:v>0.28468588</c:v>
                </c:pt>
                <c:pt idx="672">
                  <c:v>0.28529683</c:v>
                </c:pt>
                <c:pt idx="673">
                  <c:v>0.28543603000000001</c:v>
                </c:pt>
                <c:pt idx="674">
                  <c:v>0.28543654000000002</c:v>
                </c:pt>
                <c:pt idx="675">
                  <c:v>0.28588668</c:v>
                </c:pt>
                <c:pt idx="676">
                  <c:v>0.28613855999999999</c:v>
                </c:pt>
                <c:pt idx="677">
                  <c:v>0.28655775999999999</c:v>
                </c:pt>
                <c:pt idx="678">
                  <c:v>0.28673696999999998</c:v>
                </c:pt>
                <c:pt idx="679">
                  <c:v>0.28686935000000002</c:v>
                </c:pt>
                <c:pt idx="680">
                  <c:v>0.28692535000000002</c:v>
                </c:pt>
                <c:pt idx="681">
                  <c:v>0.28732643000000002</c:v>
                </c:pt>
                <c:pt idx="682">
                  <c:v>0.28762311000000002</c:v>
                </c:pt>
                <c:pt idx="683">
                  <c:v>0.28797700999999998</c:v>
                </c:pt>
                <c:pt idx="684">
                  <c:v>0.28878694999999999</c:v>
                </c:pt>
                <c:pt idx="685">
                  <c:v>0.28913467999999998</c:v>
                </c:pt>
                <c:pt idx="686">
                  <c:v>0.28921402000000002</c:v>
                </c:pt>
                <c:pt idx="687">
                  <c:v>0.28970179000000001</c:v>
                </c:pt>
                <c:pt idx="688">
                  <c:v>0.28986561</c:v>
                </c:pt>
                <c:pt idx="689">
                  <c:v>0.29066535999999998</c:v>
                </c:pt>
                <c:pt idx="690">
                  <c:v>0.29142287</c:v>
                </c:pt>
                <c:pt idx="691">
                  <c:v>0.29164301999999998</c:v>
                </c:pt>
                <c:pt idx="692">
                  <c:v>0.29179137999999999</c:v>
                </c:pt>
                <c:pt idx="693">
                  <c:v>0.29225468999999998</c:v>
                </c:pt>
                <c:pt idx="694">
                  <c:v>0.29233617000000001</c:v>
                </c:pt>
                <c:pt idx="695">
                  <c:v>0.29300967</c:v>
                </c:pt>
                <c:pt idx="696">
                  <c:v>0.29377055000000002</c:v>
                </c:pt>
                <c:pt idx="697">
                  <c:v>0.29407167000000001</c:v>
                </c:pt>
                <c:pt idx="698">
                  <c:v>0.29446337</c:v>
                </c:pt>
                <c:pt idx="699">
                  <c:v>0.29463053</c:v>
                </c:pt>
                <c:pt idx="700">
                  <c:v>0.29503420000000002</c:v>
                </c:pt>
                <c:pt idx="701">
                  <c:v>0.29536014999999999</c:v>
                </c:pt>
                <c:pt idx="702">
                  <c:v>0.29588616000000001</c:v>
                </c:pt>
                <c:pt idx="703">
                  <c:v>0.29628608000000001</c:v>
                </c:pt>
                <c:pt idx="704">
                  <c:v>0.29674312000000003</c:v>
                </c:pt>
                <c:pt idx="705">
                  <c:v>0.29717042999999999</c:v>
                </c:pt>
                <c:pt idx="706">
                  <c:v>0.29766846000000002</c:v>
                </c:pt>
                <c:pt idx="707">
                  <c:v>0.29841941999999999</c:v>
                </c:pt>
                <c:pt idx="708">
                  <c:v>0.29898017999999998</c:v>
                </c:pt>
                <c:pt idx="709">
                  <c:v>0.29958093000000002</c:v>
                </c:pt>
                <c:pt idx="710">
                  <c:v>0.30054684999999998</c:v>
                </c:pt>
                <c:pt idx="711">
                  <c:v>0.30082762000000002</c:v>
                </c:pt>
                <c:pt idx="712">
                  <c:v>0.30143407</c:v>
                </c:pt>
                <c:pt idx="713">
                  <c:v>0.30212840000000002</c:v>
                </c:pt>
                <c:pt idx="714">
                  <c:v>0.30239781999999998</c:v>
                </c:pt>
                <c:pt idx="715">
                  <c:v>0.30258328000000001</c:v>
                </c:pt>
                <c:pt idx="716">
                  <c:v>0.30353242000000002</c:v>
                </c:pt>
                <c:pt idx="717">
                  <c:v>0.30400970999999999</c:v>
                </c:pt>
                <c:pt idx="718">
                  <c:v>0.30444412999999998</c:v>
                </c:pt>
                <c:pt idx="719">
                  <c:v>0.30459504999999998</c:v>
                </c:pt>
                <c:pt idx="720">
                  <c:v>0.30480731</c:v>
                </c:pt>
                <c:pt idx="721">
                  <c:v>0.30494856999999997</c:v>
                </c:pt>
                <c:pt idx="722">
                  <c:v>0.30501657999999998</c:v>
                </c:pt>
                <c:pt idx="723">
                  <c:v>0.30536911</c:v>
                </c:pt>
                <c:pt idx="724">
                  <c:v>0.30588328999999997</c:v>
                </c:pt>
                <c:pt idx="725">
                  <c:v>0.30610344</c:v>
                </c:pt>
                <c:pt idx="726">
                  <c:v>0.30663434000000001</c:v>
                </c:pt>
                <c:pt idx="727">
                  <c:v>0.30700091000000002</c:v>
                </c:pt>
                <c:pt idx="728">
                  <c:v>0.30859693999999999</c:v>
                </c:pt>
                <c:pt idx="729">
                  <c:v>0.30878323000000002</c:v>
                </c:pt>
                <c:pt idx="730">
                  <c:v>0.30930438999999998</c:v>
                </c:pt>
                <c:pt idx="731">
                  <c:v>0.30966851000000001</c:v>
                </c:pt>
                <c:pt idx="732">
                  <c:v>0.31005368</c:v>
                </c:pt>
                <c:pt idx="733">
                  <c:v>0.3107084</c:v>
                </c:pt>
                <c:pt idx="734">
                  <c:v>0.31134849999999997</c:v>
                </c:pt>
                <c:pt idx="735">
                  <c:v>0.31163961000000001</c:v>
                </c:pt>
                <c:pt idx="736">
                  <c:v>0.31211593999999998</c:v>
                </c:pt>
                <c:pt idx="737">
                  <c:v>0.31248459000000001</c:v>
                </c:pt>
                <c:pt idx="738">
                  <c:v>0.31310262999999999</c:v>
                </c:pt>
                <c:pt idx="739">
                  <c:v>0.31352463000000003</c:v>
                </c:pt>
                <c:pt idx="740">
                  <c:v>0.31423292000000003</c:v>
                </c:pt>
                <c:pt idx="741">
                  <c:v>0.31450479999999997</c:v>
                </c:pt>
                <c:pt idx="742">
                  <c:v>0.31468615</c:v>
                </c:pt>
                <c:pt idx="743">
                  <c:v>0.31517431000000001</c:v>
                </c:pt>
                <c:pt idx="744">
                  <c:v>0.31587665999999998</c:v>
                </c:pt>
                <c:pt idx="745">
                  <c:v>0.31615457000000002</c:v>
                </c:pt>
                <c:pt idx="746">
                  <c:v>0.31677493000000001</c:v>
                </c:pt>
                <c:pt idx="747">
                  <c:v>0.31734928000000001</c:v>
                </c:pt>
                <c:pt idx="748">
                  <c:v>0.31791448999999999</c:v>
                </c:pt>
                <c:pt idx="749">
                  <c:v>0.31826117999999998</c:v>
                </c:pt>
                <c:pt idx="750">
                  <c:v>0.3187063</c:v>
                </c:pt>
                <c:pt idx="751">
                  <c:v>0.31910411</c:v>
                </c:pt>
                <c:pt idx="752">
                  <c:v>0.319469</c:v>
                </c:pt>
                <c:pt idx="753">
                  <c:v>0.31964390999999998</c:v>
                </c:pt>
                <c:pt idx="754">
                  <c:v>0.32014071999999999</c:v>
                </c:pt>
                <c:pt idx="755">
                  <c:v>0.32089570000000001</c:v>
                </c:pt>
                <c:pt idx="756">
                  <c:v>0.32113510000000001</c:v>
                </c:pt>
                <c:pt idx="757">
                  <c:v>0.32191098000000001</c:v>
                </c:pt>
                <c:pt idx="758">
                  <c:v>0.32207124999999998</c:v>
                </c:pt>
                <c:pt idx="759">
                  <c:v>0.32245895000000002</c:v>
                </c:pt>
                <c:pt idx="760">
                  <c:v>0.32302532</c:v>
                </c:pt>
                <c:pt idx="761">
                  <c:v>0.32329585999999999</c:v>
                </c:pt>
                <c:pt idx="762">
                  <c:v>0.32381952000000003</c:v>
                </c:pt>
                <c:pt idx="763">
                  <c:v>0.32449012999999999</c:v>
                </c:pt>
                <c:pt idx="764">
                  <c:v>0.32502142000000001</c:v>
                </c:pt>
                <c:pt idx="765">
                  <c:v>0.32508578999999999</c:v>
                </c:pt>
                <c:pt idx="766">
                  <c:v>0.32521593999999998</c:v>
                </c:pt>
                <c:pt idx="767">
                  <c:v>0.32588229000000002</c:v>
                </c:pt>
                <c:pt idx="768">
                  <c:v>0.32665545000000001</c:v>
                </c:pt>
                <c:pt idx="769">
                  <c:v>0.32685979999999998</c:v>
                </c:pt>
                <c:pt idx="770">
                  <c:v>0.32712552</c:v>
                </c:pt>
                <c:pt idx="771">
                  <c:v>0.32778015999999999</c:v>
                </c:pt>
                <c:pt idx="772">
                  <c:v>0.32831370999999998</c:v>
                </c:pt>
                <c:pt idx="773">
                  <c:v>0.32848155000000001</c:v>
                </c:pt>
                <c:pt idx="774">
                  <c:v>0.32904982999999999</c:v>
                </c:pt>
                <c:pt idx="775">
                  <c:v>0.32997394000000002</c:v>
                </c:pt>
                <c:pt idx="776">
                  <c:v>0.33083683000000003</c:v>
                </c:pt>
                <c:pt idx="777">
                  <c:v>0.3310633</c:v>
                </c:pt>
                <c:pt idx="778">
                  <c:v>0.33193331999999998</c:v>
                </c:pt>
                <c:pt idx="779">
                  <c:v>0.33223628999999999</c:v>
                </c:pt>
                <c:pt idx="780">
                  <c:v>0.33273913999999999</c:v>
                </c:pt>
                <c:pt idx="781">
                  <c:v>0.33338278999999998</c:v>
                </c:pt>
                <c:pt idx="782">
                  <c:v>0.33370053999999999</c:v>
                </c:pt>
                <c:pt idx="783">
                  <c:v>0.33396363000000001</c:v>
                </c:pt>
                <c:pt idx="784">
                  <c:v>0.33424819</c:v>
                </c:pt>
                <c:pt idx="785">
                  <c:v>0.33464782999999998</c:v>
                </c:pt>
                <c:pt idx="786">
                  <c:v>0.33495607999999999</c:v>
                </c:pt>
                <c:pt idx="787">
                  <c:v>0.33522921999999999</c:v>
                </c:pt>
                <c:pt idx="788">
                  <c:v>0.33609887999999999</c:v>
                </c:pt>
                <c:pt idx="789">
                  <c:v>0.33633923999999998</c:v>
                </c:pt>
                <c:pt idx="790">
                  <c:v>0.33751097000000002</c:v>
                </c:pt>
                <c:pt idx="791">
                  <c:v>0.33826258999999997</c:v>
                </c:pt>
                <c:pt idx="792">
                  <c:v>0.33900302999999998</c:v>
                </c:pt>
                <c:pt idx="793">
                  <c:v>0.33914380999999999</c:v>
                </c:pt>
                <c:pt idx="794">
                  <c:v>0.33965725000000002</c:v>
                </c:pt>
                <c:pt idx="795">
                  <c:v>0.33965799000000002</c:v>
                </c:pt>
                <c:pt idx="796">
                  <c:v>0.34021490999999998</c:v>
                </c:pt>
                <c:pt idx="797">
                  <c:v>0.34103697999999999</c:v>
                </c:pt>
                <c:pt idx="798">
                  <c:v>0.34136084</c:v>
                </c:pt>
                <c:pt idx="799">
                  <c:v>0.34146525999999999</c:v>
                </c:pt>
                <c:pt idx="800">
                  <c:v>0.34169414999999997</c:v>
                </c:pt>
                <c:pt idx="801">
                  <c:v>0.34189620999999998</c:v>
                </c:pt>
                <c:pt idx="802">
                  <c:v>0.34239059999999999</c:v>
                </c:pt>
                <c:pt idx="803">
                  <c:v>0.34281632000000001</c:v>
                </c:pt>
                <c:pt idx="804">
                  <c:v>0.34301483999999999</c:v>
                </c:pt>
                <c:pt idx="805">
                  <c:v>0.34348552999999998</c:v>
                </c:pt>
                <c:pt idx="806">
                  <c:v>0.34439959999999997</c:v>
                </c:pt>
                <c:pt idx="807">
                  <c:v>0.34460988999999997</c:v>
                </c:pt>
                <c:pt idx="808">
                  <c:v>0.34486285</c:v>
                </c:pt>
                <c:pt idx="809">
                  <c:v>0.34493267999999999</c:v>
                </c:pt>
                <c:pt idx="810">
                  <c:v>0.34538152999999999</c:v>
                </c:pt>
                <c:pt idx="811">
                  <c:v>0.34609245999999999</c:v>
                </c:pt>
                <c:pt idx="812">
                  <c:v>0.34650299000000001</c:v>
                </c:pt>
                <c:pt idx="813">
                  <c:v>0.34672790999999997</c:v>
                </c:pt>
                <c:pt idx="814">
                  <c:v>0.34685269000000002</c:v>
                </c:pt>
                <c:pt idx="815">
                  <c:v>0.34705027999999999</c:v>
                </c:pt>
                <c:pt idx="816">
                  <c:v>0.34741973999999998</c:v>
                </c:pt>
                <c:pt idx="817">
                  <c:v>0.34742012999999999</c:v>
                </c:pt>
                <c:pt idx="818">
                  <c:v>0.34808517</c:v>
                </c:pt>
                <c:pt idx="819">
                  <c:v>0.34820752999999999</c:v>
                </c:pt>
                <c:pt idx="820">
                  <c:v>0.34862944000000001</c:v>
                </c:pt>
                <c:pt idx="821">
                  <c:v>0.34912798</c:v>
                </c:pt>
                <c:pt idx="822">
                  <c:v>0.34930508999999998</c:v>
                </c:pt>
                <c:pt idx="823">
                  <c:v>0.34975319999999999</c:v>
                </c:pt>
                <c:pt idx="824">
                  <c:v>0.35036614999999999</c:v>
                </c:pt>
                <c:pt idx="825">
                  <c:v>0.35052129999999998</c:v>
                </c:pt>
                <c:pt idx="826">
                  <c:v>0.35085621</c:v>
                </c:pt>
                <c:pt idx="827">
                  <c:v>0.35122192000000002</c:v>
                </c:pt>
                <c:pt idx="828">
                  <c:v>0.35174741999999998</c:v>
                </c:pt>
                <c:pt idx="829">
                  <c:v>0.35206172000000002</c:v>
                </c:pt>
                <c:pt idx="830">
                  <c:v>0.35289535</c:v>
                </c:pt>
                <c:pt idx="831">
                  <c:v>0.35323018</c:v>
                </c:pt>
                <c:pt idx="832">
                  <c:v>0.35335028000000002</c:v>
                </c:pt>
                <c:pt idx="833">
                  <c:v>0.35372176999999999</c:v>
                </c:pt>
                <c:pt idx="834">
                  <c:v>0.35411032999999997</c:v>
                </c:pt>
                <c:pt idx="835">
                  <c:v>0.35484648000000002</c:v>
                </c:pt>
                <c:pt idx="836">
                  <c:v>0.35518575000000002</c:v>
                </c:pt>
                <c:pt idx="837">
                  <c:v>0.35535285</c:v>
                </c:pt>
                <c:pt idx="838">
                  <c:v>0.35588168999999997</c:v>
                </c:pt>
                <c:pt idx="839">
                  <c:v>0.35627151000000001</c:v>
                </c:pt>
                <c:pt idx="840">
                  <c:v>0.35769761</c:v>
                </c:pt>
                <c:pt idx="841">
                  <c:v>0.35819209000000002</c:v>
                </c:pt>
                <c:pt idx="842">
                  <c:v>0.35867631</c:v>
                </c:pt>
                <c:pt idx="843">
                  <c:v>0.35915518000000002</c:v>
                </c:pt>
                <c:pt idx="844">
                  <c:v>0.35956486999999998</c:v>
                </c:pt>
                <c:pt idx="845">
                  <c:v>0.36037508000000001</c:v>
                </c:pt>
                <c:pt idx="846">
                  <c:v>0.36100908999999998</c:v>
                </c:pt>
                <c:pt idx="847">
                  <c:v>0.36133697999999997</c:v>
                </c:pt>
                <c:pt idx="848">
                  <c:v>0.36146425999999998</c:v>
                </c:pt>
                <c:pt idx="849">
                  <c:v>0.36174174999999997</c:v>
                </c:pt>
                <c:pt idx="850">
                  <c:v>0.36230370000000001</c:v>
                </c:pt>
                <c:pt idx="851">
                  <c:v>0.36265519000000002</c:v>
                </c:pt>
                <c:pt idx="852">
                  <c:v>0.36321249999999999</c:v>
                </c:pt>
                <c:pt idx="853">
                  <c:v>0.36370426</c:v>
                </c:pt>
                <c:pt idx="854">
                  <c:v>0.36400979999999999</c:v>
                </c:pt>
                <c:pt idx="855">
                  <c:v>0.36469948000000002</c:v>
                </c:pt>
                <c:pt idx="856">
                  <c:v>0.36538430999999999</c:v>
                </c:pt>
                <c:pt idx="857">
                  <c:v>0.3662532</c:v>
                </c:pt>
                <c:pt idx="858">
                  <c:v>0.36649153000000001</c:v>
                </c:pt>
                <c:pt idx="859">
                  <c:v>0.36703881999999999</c:v>
                </c:pt>
                <c:pt idx="860">
                  <c:v>0.36721319000000002</c:v>
                </c:pt>
                <c:pt idx="861">
                  <c:v>0.36757684000000002</c:v>
                </c:pt>
                <c:pt idx="862">
                  <c:v>0.36790222</c:v>
                </c:pt>
                <c:pt idx="863">
                  <c:v>0.36822875999999999</c:v>
                </c:pt>
                <c:pt idx="864">
                  <c:v>0.36860931000000002</c:v>
                </c:pt>
                <c:pt idx="865">
                  <c:v>0.36904618</c:v>
                </c:pt>
                <c:pt idx="866">
                  <c:v>0.36961811999999999</c:v>
                </c:pt>
                <c:pt idx="867">
                  <c:v>0.37073996999999997</c:v>
                </c:pt>
                <c:pt idx="868">
                  <c:v>0.37093454999999997</c:v>
                </c:pt>
                <c:pt idx="869">
                  <c:v>0.37167114000000001</c:v>
                </c:pt>
                <c:pt idx="870">
                  <c:v>0.37240772999999999</c:v>
                </c:pt>
                <c:pt idx="871">
                  <c:v>0.37282756</c:v>
                </c:pt>
                <c:pt idx="872">
                  <c:v>0.37298182000000002</c:v>
                </c:pt>
                <c:pt idx="873">
                  <c:v>0.37331975000000001</c:v>
                </c:pt>
                <c:pt idx="874">
                  <c:v>0.37410796000000002</c:v>
                </c:pt>
                <c:pt idx="875">
                  <c:v>0.37463563999999999</c:v>
                </c:pt>
                <c:pt idx="876">
                  <c:v>0.37476930000000003</c:v>
                </c:pt>
                <c:pt idx="877">
                  <c:v>0.37510540999999997</c:v>
                </c:pt>
                <c:pt idx="878">
                  <c:v>0.37550411</c:v>
                </c:pt>
                <c:pt idx="879">
                  <c:v>0.37593683999999999</c:v>
                </c:pt>
                <c:pt idx="880">
                  <c:v>0.37657784999999999</c:v>
                </c:pt>
                <c:pt idx="881">
                  <c:v>0.37683665999999999</c:v>
                </c:pt>
                <c:pt idx="882">
                  <c:v>0.37713324999999998</c:v>
                </c:pt>
                <c:pt idx="883">
                  <c:v>0.37779214999999999</c:v>
                </c:pt>
                <c:pt idx="884">
                  <c:v>0.37866341999999997</c:v>
                </c:pt>
                <c:pt idx="885">
                  <c:v>0.37921143000000002</c:v>
                </c:pt>
                <c:pt idx="886">
                  <c:v>0.37947400999999997</c:v>
                </c:pt>
                <c:pt idx="887">
                  <c:v>0.37965610999999999</c:v>
                </c:pt>
                <c:pt idx="888">
                  <c:v>0.38007689</c:v>
                </c:pt>
                <c:pt idx="889">
                  <c:v>0.38051965999999998</c:v>
                </c:pt>
                <c:pt idx="890">
                  <c:v>0.38068890999999999</c:v>
                </c:pt>
                <c:pt idx="891">
                  <c:v>0.38124043000000002</c:v>
                </c:pt>
                <c:pt idx="892">
                  <c:v>0.38144559</c:v>
                </c:pt>
                <c:pt idx="893">
                  <c:v>0.38165536999999999</c:v>
                </c:pt>
                <c:pt idx="894">
                  <c:v>0.38188540999999998</c:v>
                </c:pt>
                <c:pt idx="895">
                  <c:v>0.38237283</c:v>
                </c:pt>
                <c:pt idx="896">
                  <c:v>0.38253102</c:v>
                </c:pt>
                <c:pt idx="897">
                  <c:v>0.38306010000000001</c:v>
                </c:pt>
                <c:pt idx="898">
                  <c:v>0.38322761999999999</c:v>
                </c:pt>
                <c:pt idx="899">
                  <c:v>0.38388517</c:v>
                </c:pt>
                <c:pt idx="900">
                  <c:v>0.38465774000000003</c:v>
                </c:pt>
                <c:pt idx="901">
                  <c:v>0.38481747999999999</c:v>
                </c:pt>
                <c:pt idx="902">
                  <c:v>0.38507268</c:v>
                </c:pt>
                <c:pt idx="903">
                  <c:v>0.38533399000000002</c:v>
                </c:pt>
                <c:pt idx="904">
                  <c:v>0.38544034999999999</c:v>
                </c:pt>
                <c:pt idx="905">
                  <c:v>0.38587772999999997</c:v>
                </c:pt>
                <c:pt idx="906">
                  <c:v>0.38639167000000002</c:v>
                </c:pt>
                <c:pt idx="907">
                  <c:v>0.38693454999999999</c:v>
                </c:pt>
                <c:pt idx="908">
                  <c:v>0.38724700000000001</c:v>
                </c:pt>
                <c:pt idx="909">
                  <c:v>0.38832989000000001</c:v>
                </c:pt>
                <c:pt idx="910">
                  <c:v>0.38898969</c:v>
                </c:pt>
                <c:pt idx="911">
                  <c:v>0.38982563999999997</c:v>
                </c:pt>
                <c:pt idx="912">
                  <c:v>0.38993468999999997</c:v>
                </c:pt>
                <c:pt idx="913">
                  <c:v>0.39095390000000002</c:v>
                </c:pt>
                <c:pt idx="914">
                  <c:v>0.39160087999999998</c:v>
                </c:pt>
                <c:pt idx="915">
                  <c:v>0.39168689000000001</c:v>
                </c:pt>
                <c:pt idx="916">
                  <c:v>0.39212026999999999</c:v>
                </c:pt>
                <c:pt idx="917">
                  <c:v>0.39277729</c:v>
                </c:pt>
                <c:pt idx="918">
                  <c:v>0.39330148999999998</c:v>
                </c:pt>
                <c:pt idx="919">
                  <c:v>0.39389235</c:v>
                </c:pt>
                <c:pt idx="920">
                  <c:v>0.39412844000000002</c:v>
                </c:pt>
                <c:pt idx="921">
                  <c:v>0.39450380000000002</c:v>
                </c:pt>
                <c:pt idx="922">
                  <c:v>0.39458573000000002</c:v>
                </c:pt>
                <c:pt idx="923">
                  <c:v>0.39498182999999998</c:v>
                </c:pt>
                <c:pt idx="924">
                  <c:v>0.39515895000000001</c:v>
                </c:pt>
                <c:pt idx="925">
                  <c:v>0.39542839000000002</c:v>
                </c:pt>
                <c:pt idx="926">
                  <c:v>0.39604262000000001</c:v>
                </c:pt>
                <c:pt idx="927">
                  <c:v>0.39623334999999998</c:v>
                </c:pt>
                <c:pt idx="928">
                  <c:v>0.39705515000000002</c:v>
                </c:pt>
                <c:pt idx="929">
                  <c:v>0.39721223999999999</c:v>
                </c:pt>
                <c:pt idx="930">
                  <c:v>0.39759153000000003</c:v>
                </c:pt>
                <c:pt idx="931">
                  <c:v>0.39778586999999999</c:v>
                </c:pt>
                <c:pt idx="932">
                  <c:v>0.39822152</c:v>
                </c:pt>
                <c:pt idx="933">
                  <c:v>0.39849596999999998</c:v>
                </c:pt>
                <c:pt idx="934">
                  <c:v>0.39905626</c:v>
                </c:pt>
                <c:pt idx="935">
                  <c:v>0.39913037000000001</c:v>
                </c:pt>
                <c:pt idx="936">
                  <c:v>0.39965846999999999</c:v>
                </c:pt>
                <c:pt idx="937">
                  <c:v>0.40014976000000002</c:v>
                </c:pt>
                <c:pt idx="938">
                  <c:v>0.40024959999999998</c:v>
                </c:pt>
                <c:pt idx="939">
                  <c:v>0.40058400999999999</c:v>
                </c:pt>
                <c:pt idx="940">
                  <c:v>0.40118106999999997</c:v>
                </c:pt>
                <c:pt idx="941">
                  <c:v>0.40195945</c:v>
                </c:pt>
                <c:pt idx="942">
                  <c:v>0.40211766999999998</c:v>
                </c:pt>
                <c:pt idx="943">
                  <c:v>0.40263721000000002</c:v>
                </c:pt>
                <c:pt idx="944">
                  <c:v>0.40281829000000002</c:v>
                </c:pt>
                <c:pt idx="945">
                  <c:v>0.40325086999999998</c:v>
                </c:pt>
                <c:pt idx="946">
                  <c:v>0.40361160000000001</c:v>
                </c:pt>
                <c:pt idx="947">
                  <c:v>0.40392994999999998</c:v>
                </c:pt>
                <c:pt idx="948">
                  <c:v>0.40436076999999998</c:v>
                </c:pt>
                <c:pt idx="949">
                  <c:v>0.40443783999999999</c:v>
                </c:pt>
                <c:pt idx="950">
                  <c:v>0.40507588</c:v>
                </c:pt>
                <c:pt idx="951">
                  <c:v>0.40517091999999999</c:v>
                </c:pt>
                <c:pt idx="952">
                  <c:v>0.40561639999999999</c:v>
                </c:pt>
                <c:pt idx="953">
                  <c:v>0.40611609999999998</c:v>
                </c:pt>
                <c:pt idx="954">
                  <c:v>0.40673875999999998</c:v>
                </c:pt>
                <c:pt idx="955">
                  <c:v>0.40716732</c:v>
                </c:pt>
                <c:pt idx="956">
                  <c:v>0.4075433</c:v>
                </c:pt>
                <c:pt idx="957">
                  <c:v>0.40785703000000001</c:v>
                </c:pt>
                <c:pt idx="958">
                  <c:v>0.40862106999999998</c:v>
                </c:pt>
                <c:pt idx="959">
                  <c:v>0.40872144999999999</c:v>
                </c:pt>
                <c:pt idx="960">
                  <c:v>0.40891290000000002</c:v>
                </c:pt>
                <c:pt idx="961">
                  <c:v>0.40900078000000001</c:v>
                </c:pt>
                <c:pt idx="962">
                  <c:v>0.40965425999999999</c:v>
                </c:pt>
                <c:pt idx="963">
                  <c:v>0.41025942999999998</c:v>
                </c:pt>
                <c:pt idx="964">
                  <c:v>0.41039118000000002</c:v>
                </c:pt>
                <c:pt idx="965">
                  <c:v>0.41080793999999998</c:v>
                </c:pt>
                <c:pt idx="966">
                  <c:v>0.41098531999999999</c:v>
                </c:pt>
                <c:pt idx="967">
                  <c:v>0.41158199000000001</c:v>
                </c:pt>
                <c:pt idx="968">
                  <c:v>0.41212597000000001</c:v>
                </c:pt>
                <c:pt idx="969">
                  <c:v>0.41244819999999999</c:v>
                </c:pt>
                <c:pt idx="970">
                  <c:v>0.41256469000000001</c:v>
                </c:pt>
                <c:pt idx="971">
                  <c:v>0.41256516999999998</c:v>
                </c:pt>
                <c:pt idx="972">
                  <c:v>0.41294723999999999</c:v>
                </c:pt>
                <c:pt idx="973">
                  <c:v>0.41355681</c:v>
                </c:pt>
                <c:pt idx="974">
                  <c:v>0.41460010000000003</c:v>
                </c:pt>
                <c:pt idx="975">
                  <c:v>0.41512957</c:v>
                </c:pt>
                <c:pt idx="976">
                  <c:v>0.41529125</c:v>
                </c:pt>
                <c:pt idx="977">
                  <c:v>0.41543022000000002</c:v>
                </c:pt>
                <c:pt idx="978">
                  <c:v>0.41589016000000001</c:v>
                </c:pt>
                <c:pt idx="979">
                  <c:v>0.41700928999999998</c:v>
                </c:pt>
                <c:pt idx="980">
                  <c:v>0.41735485</c:v>
                </c:pt>
                <c:pt idx="981">
                  <c:v>0.41760361000000001</c:v>
                </c:pt>
                <c:pt idx="982">
                  <c:v>0.41824692000000002</c:v>
                </c:pt>
                <c:pt idx="983">
                  <c:v>0.4184522</c:v>
                </c:pt>
                <c:pt idx="984">
                  <c:v>0.41891383999999998</c:v>
                </c:pt>
                <c:pt idx="985">
                  <c:v>0.41992360000000001</c:v>
                </c:pt>
                <c:pt idx="986">
                  <c:v>0.42069974999999998</c:v>
                </c:pt>
                <c:pt idx="987">
                  <c:v>0.42102574999999998</c:v>
                </c:pt>
                <c:pt idx="988">
                  <c:v>0.42119145000000002</c:v>
                </c:pt>
                <c:pt idx="989">
                  <c:v>0.42153716000000002</c:v>
                </c:pt>
                <c:pt idx="990">
                  <c:v>0.42215395</c:v>
                </c:pt>
                <c:pt idx="991">
                  <c:v>0.42232871</c:v>
                </c:pt>
                <c:pt idx="992">
                  <c:v>0.42284273999999999</c:v>
                </c:pt>
                <c:pt idx="993">
                  <c:v>0.42368895000000001</c:v>
                </c:pt>
                <c:pt idx="994">
                  <c:v>0.42386123999999997</c:v>
                </c:pt>
                <c:pt idx="995">
                  <c:v>0.42397431000000002</c:v>
                </c:pt>
                <c:pt idx="996">
                  <c:v>0.42444937999999999</c:v>
                </c:pt>
                <c:pt idx="997">
                  <c:v>0.42457917000000001</c:v>
                </c:pt>
                <c:pt idx="998">
                  <c:v>0.42521863999999998</c:v>
                </c:pt>
                <c:pt idx="999">
                  <c:v>0.42577183000000002</c:v>
                </c:pt>
                <c:pt idx="1000">
                  <c:v>0.42600629000000001</c:v>
                </c:pt>
                <c:pt idx="1001">
                  <c:v>0.42672717999999998</c:v>
                </c:pt>
                <c:pt idx="1002">
                  <c:v>0.42711075999999998</c:v>
                </c:pt>
                <c:pt idx="1003">
                  <c:v>0.42734522000000003</c:v>
                </c:pt>
                <c:pt idx="1004">
                  <c:v>0.42771429</c:v>
                </c:pt>
                <c:pt idx="1005">
                  <c:v>0.42803975999999999</c:v>
                </c:pt>
                <c:pt idx="1006">
                  <c:v>0.42841667</c:v>
                </c:pt>
                <c:pt idx="1007">
                  <c:v>0.42924488</c:v>
                </c:pt>
                <c:pt idx="1008">
                  <c:v>0.42958632000000002</c:v>
                </c:pt>
                <c:pt idx="1009">
                  <c:v>0.42962471000000002</c:v>
                </c:pt>
                <c:pt idx="1010">
                  <c:v>0.43007561999999999</c:v>
                </c:pt>
                <c:pt idx="1011">
                  <c:v>0.43032463999999998</c:v>
                </c:pt>
                <c:pt idx="1012">
                  <c:v>0.43051884000000001</c:v>
                </c:pt>
                <c:pt idx="1013">
                  <c:v>0.43091020000000002</c:v>
                </c:pt>
                <c:pt idx="1014">
                  <c:v>0.43133073999999999</c:v>
                </c:pt>
                <c:pt idx="1015">
                  <c:v>0.43164733</c:v>
                </c:pt>
                <c:pt idx="1016">
                  <c:v>0.43185016999999998</c:v>
                </c:pt>
                <c:pt idx="1017">
                  <c:v>0.43235981000000001</c:v>
                </c:pt>
                <c:pt idx="1018">
                  <c:v>0.43334391999999999</c:v>
                </c:pt>
                <c:pt idx="1019">
                  <c:v>0.43412604999999999</c:v>
                </c:pt>
                <c:pt idx="1020">
                  <c:v>0.43474608999999997</c:v>
                </c:pt>
                <c:pt idx="1021">
                  <c:v>0.43523344000000003</c:v>
                </c:pt>
                <c:pt idx="1022">
                  <c:v>0.43560165000000001</c:v>
                </c:pt>
                <c:pt idx="1023">
                  <c:v>0.43608099</c:v>
                </c:pt>
                <c:pt idx="1024">
                  <c:v>0.43734520999999998</c:v>
                </c:pt>
                <c:pt idx="1025">
                  <c:v>0.43766111000000002</c:v>
                </c:pt>
                <c:pt idx="1026">
                  <c:v>0.43815609999999999</c:v>
                </c:pt>
                <c:pt idx="1027">
                  <c:v>0.43847661999999998</c:v>
                </c:pt>
                <c:pt idx="1028">
                  <c:v>0.43869248</c:v>
                </c:pt>
                <c:pt idx="1029">
                  <c:v>0.43915864999999998</c:v>
                </c:pt>
                <c:pt idx="1030">
                  <c:v>0.43983305</c:v>
                </c:pt>
                <c:pt idx="1031">
                  <c:v>0.44084730999999999</c:v>
                </c:pt>
                <c:pt idx="1032">
                  <c:v>0.44119894999999998</c:v>
                </c:pt>
                <c:pt idx="1033">
                  <c:v>0.44146526000000003</c:v>
                </c:pt>
                <c:pt idx="1034">
                  <c:v>0.4419015</c:v>
                </c:pt>
                <c:pt idx="1035">
                  <c:v>0.44207712999999998</c:v>
                </c:pt>
                <c:pt idx="1036">
                  <c:v>0.44225910000000002</c:v>
                </c:pt>
                <c:pt idx="1037">
                  <c:v>0.44258407</c:v>
                </c:pt>
                <c:pt idx="1038">
                  <c:v>0.44271272</c:v>
                </c:pt>
                <c:pt idx="1039">
                  <c:v>0.44296723999999998</c:v>
                </c:pt>
                <c:pt idx="1040">
                  <c:v>0.44335961000000002</c:v>
                </c:pt>
                <c:pt idx="1041">
                  <c:v>0.44368746999999997</c:v>
                </c:pt>
                <c:pt idx="1042">
                  <c:v>0.44386351000000002</c:v>
                </c:pt>
                <c:pt idx="1043">
                  <c:v>0.44442639</c:v>
                </c:pt>
                <c:pt idx="1044">
                  <c:v>0.44464957999999999</c:v>
                </c:pt>
                <c:pt idx="1045">
                  <c:v>0.44498547999999999</c:v>
                </c:pt>
                <c:pt idx="1046">
                  <c:v>0.44516634999999999</c:v>
                </c:pt>
                <c:pt idx="1047">
                  <c:v>0.44525987</c:v>
                </c:pt>
                <c:pt idx="1048">
                  <c:v>0.44564077000000002</c:v>
                </c:pt>
                <c:pt idx="1049">
                  <c:v>0.44615462</c:v>
                </c:pt>
                <c:pt idx="1050">
                  <c:v>0.44640278999999999</c:v>
                </c:pt>
                <c:pt idx="1051">
                  <c:v>0.44668134999999998</c:v>
                </c:pt>
                <c:pt idx="1052">
                  <c:v>0.44782348999999999</c:v>
                </c:pt>
                <c:pt idx="1053">
                  <c:v>0.44830294999999998</c:v>
                </c:pt>
                <c:pt idx="1054">
                  <c:v>0.44877731999999998</c:v>
                </c:pt>
                <c:pt idx="1055">
                  <c:v>0.44911658999999998</c:v>
                </c:pt>
                <c:pt idx="1056">
                  <c:v>0.44931652999999999</c:v>
                </c:pt>
                <c:pt idx="1057">
                  <c:v>0.44975647000000002</c:v>
                </c:pt>
                <c:pt idx="1058">
                  <c:v>0.44995183</c:v>
                </c:pt>
                <c:pt idx="1059">
                  <c:v>0.45050293000000002</c:v>
                </c:pt>
                <c:pt idx="1060">
                  <c:v>0.45102733</c:v>
                </c:pt>
                <c:pt idx="1061">
                  <c:v>0.45117372</c:v>
                </c:pt>
                <c:pt idx="1062">
                  <c:v>0.45203947999999999</c:v>
                </c:pt>
                <c:pt idx="1063">
                  <c:v>0.45224081999999999</c:v>
                </c:pt>
                <c:pt idx="1064">
                  <c:v>0.45263362000000001</c:v>
                </c:pt>
                <c:pt idx="1065">
                  <c:v>0.45288739</c:v>
                </c:pt>
                <c:pt idx="1066">
                  <c:v>0.45306121999999999</c:v>
                </c:pt>
                <c:pt idx="1067">
                  <c:v>0.45329180000000002</c:v>
                </c:pt>
                <c:pt idx="1068">
                  <c:v>0.45412543</c:v>
                </c:pt>
                <c:pt idx="1069">
                  <c:v>0.4543741</c:v>
                </c:pt>
                <c:pt idx="1070">
                  <c:v>0.45502146999999998</c:v>
                </c:pt>
                <c:pt idx="1071">
                  <c:v>0.4551366</c:v>
                </c:pt>
                <c:pt idx="1072">
                  <c:v>0.45587450000000002</c:v>
                </c:pt>
                <c:pt idx="1073">
                  <c:v>0.45668995000000001</c:v>
                </c:pt>
                <c:pt idx="1074">
                  <c:v>0.45731698999999998</c:v>
                </c:pt>
                <c:pt idx="1075">
                  <c:v>0.45778653000000002</c:v>
                </c:pt>
                <c:pt idx="1076">
                  <c:v>0.45828079999999999</c:v>
                </c:pt>
                <c:pt idx="1077">
                  <c:v>0.45888468999999998</c:v>
                </c:pt>
                <c:pt idx="1078">
                  <c:v>0.45931708999999998</c:v>
                </c:pt>
                <c:pt idx="1079">
                  <c:v>0.45969036000000002</c:v>
                </c:pt>
                <c:pt idx="1080">
                  <c:v>0.46016610000000002</c:v>
                </c:pt>
                <c:pt idx="1081">
                  <c:v>0.46033510999999999</c:v>
                </c:pt>
                <c:pt idx="1082">
                  <c:v>0.46071580000000001</c:v>
                </c:pt>
                <c:pt idx="1083">
                  <c:v>0.46162760000000003</c:v>
                </c:pt>
                <c:pt idx="1084">
                  <c:v>0.46221149</c:v>
                </c:pt>
                <c:pt idx="1085">
                  <c:v>0.46302380999999998</c:v>
                </c:pt>
                <c:pt idx="1086">
                  <c:v>0.46327856000000001</c:v>
                </c:pt>
                <c:pt idx="1087">
                  <c:v>0.46360770000000001</c:v>
                </c:pt>
                <c:pt idx="1088">
                  <c:v>0.46396862999999999</c:v>
                </c:pt>
                <c:pt idx="1089">
                  <c:v>0.46402158999999998</c:v>
                </c:pt>
                <c:pt idx="1090">
                  <c:v>0.46442926000000001</c:v>
                </c:pt>
                <c:pt idx="1091">
                  <c:v>0.46469181999999998</c:v>
                </c:pt>
                <c:pt idx="1092">
                  <c:v>0.46514452000000001</c:v>
                </c:pt>
                <c:pt idx="1093">
                  <c:v>0.46580960999999999</c:v>
                </c:pt>
                <c:pt idx="1094">
                  <c:v>0.466003</c:v>
                </c:pt>
                <c:pt idx="1095">
                  <c:v>0.46618322000000001</c:v>
                </c:pt>
                <c:pt idx="1096">
                  <c:v>0.46633555999999998</c:v>
                </c:pt>
                <c:pt idx="1097">
                  <c:v>0.46668226000000002</c:v>
                </c:pt>
                <c:pt idx="1098">
                  <c:v>0.46734172000000002</c:v>
                </c:pt>
                <c:pt idx="1099">
                  <c:v>0.46834877000000003</c:v>
                </c:pt>
                <c:pt idx="1100">
                  <c:v>0.46896473</c:v>
                </c:pt>
                <c:pt idx="1101">
                  <c:v>0.46949843000000002</c:v>
                </c:pt>
                <c:pt idx="1102">
                  <c:v>0.47040108000000003</c:v>
                </c:pt>
                <c:pt idx="1103">
                  <c:v>0.47075855999999999</c:v>
                </c:pt>
                <c:pt idx="1104">
                  <c:v>0.47110416999999999</c:v>
                </c:pt>
                <c:pt idx="1105">
                  <c:v>0.47129491000000001</c:v>
                </c:pt>
                <c:pt idx="1106">
                  <c:v>0.47201022999999998</c:v>
                </c:pt>
                <c:pt idx="1107">
                  <c:v>0.47241308999999998</c:v>
                </c:pt>
                <c:pt idx="1108">
                  <c:v>0.47273262999999999</c:v>
                </c:pt>
                <c:pt idx="1109">
                  <c:v>0.47316575</c:v>
                </c:pt>
                <c:pt idx="1110">
                  <c:v>0.47333160000000002</c:v>
                </c:pt>
                <c:pt idx="1111">
                  <c:v>0.47369939</c:v>
                </c:pt>
                <c:pt idx="1112">
                  <c:v>0.47398626999999999</c:v>
                </c:pt>
                <c:pt idx="1113">
                  <c:v>0.47507339999999998</c:v>
                </c:pt>
                <c:pt idx="1114">
                  <c:v>0.47547948000000001</c:v>
                </c:pt>
                <c:pt idx="1115">
                  <c:v>0.47633379999999997</c:v>
                </c:pt>
                <c:pt idx="1116">
                  <c:v>0.47689229</c:v>
                </c:pt>
                <c:pt idx="1117">
                  <c:v>0.47703978000000002</c:v>
                </c:pt>
                <c:pt idx="1118">
                  <c:v>0.47754526000000003</c:v>
                </c:pt>
                <c:pt idx="1119">
                  <c:v>0.47809415999999999</c:v>
                </c:pt>
                <c:pt idx="1120">
                  <c:v>0.47920075000000001</c:v>
                </c:pt>
                <c:pt idx="1121">
                  <c:v>0.47963529999999999</c:v>
                </c:pt>
                <c:pt idx="1122">
                  <c:v>0.47978388999999999</c:v>
                </c:pt>
                <c:pt idx="1123">
                  <c:v>0.48015469</c:v>
                </c:pt>
                <c:pt idx="1124">
                  <c:v>0.48117721000000002</c:v>
                </c:pt>
                <c:pt idx="1125">
                  <c:v>0.48147817999999998</c:v>
                </c:pt>
                <c:pt idx="1126">
                  <c:v>0.48172563000000002</c:v>
                </c:pt>
                <c:pt idx="1127">
                  <c:v>0.48229975000000003</c:v>
                </c:pt>
                <c:pt idx="1128">
                  <c:v>0.48268357000000001</c:v>
                </c:pt>
                <c:pt idx="1129">
                  <c:v>0.48323866999999998</c:v>
                </c:pt>
                <c:pt idx="1130">
                  <c:v>0.48390853</c:v>
                </c:pt>
                <c:pt idx="1131">
                  <c:v>0.48441145000000002</c:v>
                </c:pt>
                <c:pt idx="1132">
                  <c:v>0.48501678999999998</c:v>
                </c:pt>
                <c:pt idx="1133">
                  <c:v>0.48520750000000001</c:v>
                </c:pt>
                <c:pt idx="1134">
                  <c:v>0.48527970999999998</c:v>
                </c:pt>
                <c:pt idx="1135">
                  <c:v>0.48615535999999998</c:v>
                </c:pt>
                <c:pt idx="1136">
                  <c:v>0.48675196999999998</c:v>
                </c:pt>
                <c:pt idx="1137">
                  <c:v>0.48718634</c:v>
                </c:pt>
                <c:pt idx="1138">
                  <c:v>0.48734429000000001</c:v>
                </c:pt>
                <c:pt idx="1139">
                  <c:v>0.48776633000000003</c:v>
                </c:pt>
                <c:pt idx="1140">
                  <c:v>0.48816841999999999</c:v>
                </c:pt>
                <c:pt idx="1141">
                  <c:v>0.48838255000000003</c:v>
                </c:pt>
                <c:pt idx="1142">
                  <c:v>0.48872485999999998</c:v>
                </c:pt>
                <c:pt idx="1143">
                  <c:v>0.48883161000000003</c:v>
                </c:pt>
                <c:pt idx="1144">
                  <c:v>0.48890742999999998</c:v>
                </c:pt>
                <c:pt idx="1145">
                  <c:v>0.48949494999999998</c:v>
                </c:pt>
                <c:pt idx="1146">
                  <c:v>0.48961183000000003</c:v>
                </c:pt>
                <c:pt idx="1147">
                  <c:v>0.49055693</c:v>
                </c:pt>
                <c:pt idx="1148">
                  <c:v>0.49092299</c:v>
                </c:pt>
                <c:pt idx="1149">
                  <c:v>0.49128777000000001</c:v>
                </c:pt>
                <c:pt idx="1150">
                  <c:v>0.4916335</c:v>
                </c:pt>
                <c:pt idx="1151">
                  <c:v>0.49195622999999999</c:v>
                </c:pt>
                <c:pt idx="1152">
                  <c:v>0.49195825999999998</c:v>
                </c:pt>
                <c:pt idx="1153">
                  <c:v>0.49264467000000001</c:v>
                </c:pt>
                <c:pt idx="1154">
                  <c:v>0.49307936000000002</c:v>
                </c:pt>
                <c:pt idx="1155">
                  <c:v>0.49324635</c:v>
                </c:pt>
                <c:pt idx="1156">
                  <c:v>0.49334949</c:v>
                </c:pt>
                <c:pt idx="1157">
                  <c:v>0.49375599999999997</c:v>
                </c:pt>
                <c:pt idx="1158">
                  <c:v>0.49425714999999998</c:v>
                </c:pt>
                <c:pt idx="1159">
                  <c:v>0.49452296000000001</c:v>
                </c:pt>
                <c:pt idx="1160">
                  <c:v>0.49519985999999999</c:v>
                </c:pt>
                <c:pt idx="1161">
                  <c:v>0.49595556000000002</c:v>
                </c:pt>
                <c:pt idx="1162">
                  <c:v>0.49633303000000001</c:v>
                </c:pt>
                <c:pt idx="1163">
                  <c:v>0.49653556999999998</c:v>
                </c:pt>
                <c:pt idx="1164">
                  <c:v>0.49773174999999997</c:v>
                </c:pt>
                <c:pt idx="1165">
                  <c:v>0.49779528000000001</c:v>
                </c:pt>
                <c:pt idx="1166">
                  <c:v>0.49840063000000001</c:v>
                </c:pt>
                <c:pt idx="1167">
                  <c:v>0.49865323</c:v>
                </c:pt>
                <c:pt idx="1168">
                  <c:v>0.49954712000000001</c:v>
                </c:pt>
                <c:pt idx="1169">
                  <c:v>0.49968921999999999</c:v>
                </c:pt>
                <c:pt idx="1170">
                  <c:v>0.49974453000000002</c:v>
                </c:pt>
                <c:pt idx="1171">
                  <c:v>0.49992671999999999</c:v>
                </c:pt>
                <c:pt idx="1172">
                  <c:v>0.50039129999999998</c:v>
                </c:pt>
                <c:pt idx="1173">
                  <c:v>0.50103282999999998</c:v>
                </c:pt>
                <c:pt idx="1174">
                  <c:v>0.50148970000000004</c:v>
                </c:pt>
                <c:pt idx="1175">
                  <c:v>0.50197141999999995</c:v>
                </c:pt>
                <c:pt idx="1176">
                  <c:v>0.50242281</c:v>
                </c:pt>
                <c:pt idx="1177">
                  <c:v>0.50320131000000001</c:v>
                </c:pt>
                <c:pt idx="1178">
                  <c:v>0.50338227000000002</c:v>
                </c:pt>
                <c:pt idx="1179">
                  <c:v>0.50359726000000005</c:v>
                </c:pt>
                <c:pt idx="1180">
                  <c:v>0.50390833999999995</c:v>
                </c:pt>
                <c:pt idx="1181">
                  <c:v>0.50414996999999995</c:v>
                </c:pt>
                <c:pt idx="1182">
                  <c:v>0.50433344000000002</c:v>
                </c:pt>
                <c:pt idx="1183">
                  <c:v>0.50493180999999998</c:v>
                </c:pt>
                <c:pt idx="1184">
                  <c:v>0.50575554</c:v>
                </c:pt>
                <c:pt idx="1185">
                  <c:v>0.50615405999999996</c:v>
                </c:pt>
                <c:pt idx="1186">
                  <c:v>0.50631689999999996</c:v>
                </c:pt>
                <c:pt idx="1187">
                  <c:v>0.50745225000000005</c:v>
                </c:pt>
                <c:pt idx="1188">
                  <c:v>0.50792347999999998</c:v>
                </c:pt>
                <c:pt idx="1189">
                  <c:v>0.50826269000000002</c:v>
                </c:pt>
                <c:pt idx="1190">
                  <c:v>0.50923830000000003</c:v>
                </c:pt>
                <c:pt idx="1191">
                  <c:v>0.50946254000000002</c:v>
                </c:pt>
                <c:pt idx="1192">
                  <c:v>0.51040637</c:v>
                </c:pt>
                <c:pt idx="1193">
                  <c:v>0.51079505999999997</c:v>
                </c:pt>
                <c:pt idx="1194">
                  <c:v>0.51203078000000002</c:v>
                </c:pt>
                <c:pt idx="1195">
                  <c:v>0.51249825999999998</c:v>
                </c:pt>
                <c:pt idx="1196">
                  <c:v>0.51282262999999995</c:v>
                </c:pt>
                <c:pt idx="1197">
                  <c:v>0.51298606000000002</c:v>
                </c:pt>
                <c:pt idx="1198">
                  <c:v>0.51308918000000003</c:v>
                </c:pt>
                <c:pt idx="1199">
                  <c:v>0.51334089000000005</c:v>
                </c:pt>
                <c:pt idx="1200">
                  <c:v>0.51376396000000002</c:v>
                </c:pt>
                <c:pt idx="1201">
                  <c:v>0.51400809999999997</c:v>
                </c:pt>
                <c:pt idx="1202">
                  <c:v>0.51431875999999999</c:v>
                </c:pt>
                <c:pt idx="1203">
                  <c:v>0.51460563999999998</c:v>
                </c:pt>
                <c:pt idx="1204">
                  <c:v>0.51525867000000003</c:v>
                </c:pt>
                <c:pt idx="1205">
                  <c:v>0.51545088999999999</c:v>
                </c:pt>
                <c:pt idx="1206">
                  <c:v>0.51561444999999995</c:v>
                </c:pt>
                <c:pt idx="1207">
                  <c:v>0.51580935999999999</c:v>
                </c:pt>
                <c:pt idx="1208">
                  <c:v>0.51609342999999996</c:v>
                </c:pt>
                <c:pt idx="1209">
                  <c:v>0.51664310999999996</c:v>
                </c:pt>
                <c:pt idx="1210">
                  <c:v>0.51741344</c:v>
                </c:pt>
                <c:pt idx="1211">
                  <c:v>0.51783252000000002</c:v>
                </c:pt>
                <c:pt idx="1212">
                  <c:v>0.51930677999999997</c:v>
                </c:pt>
                <c:pt idx="1213">
                  <c:v>0.51954818000000003</c:v>
                </c:pt>
                <c:pt idx="1214">
                  <c:v>0.52055699</c:v>
                </c:pt>
                <c:pt idx="1215">
                  <c:v>0.52079350000000002</c:v>
                </c:pt>
                <c:pt idx="1216">
                  <c:v>0.52109075000000005</c:v>
                </c:pt>
                <c:pt idx="1217">
                  <c:v>0.52133881999999998</c:v>
                </c:pt>
                <c:pt idx="1218">
                  <c:v>0.52175510000000003</c:v>
                </c:pt>
                <c:pt idx="1219">
                  <c:v>0.52181988999999995</c:v>
                </c:pt>
                <c:pt idx="1220">
                  <c:v>0.52214897000000005</c:v>
                </c:pt>
                <c:pt idx="1221">
                  <c:v>0.52265161000000004</c:v>
                </c:pt>
                <c:pt idx="1222">
                  <c:v>0.52344584000000005</c:v>
                </c:pt>
                <c:pt idx="1223">
                  <c:v>0.52446824000000003</c:v>
                </c:pt>
                <c:pt idx="1224">
                  <c:v>0.52490943999999995</c:v>
                </c:pt>
                <c:pt idx="1225">
                  <c:v>0.52565448999999997</c:v>
                </c:pt>
                <c:pt idx="1226">
                  <c:v>0.52604764999999998</c:v>
                </c:pt>
                <c:pt idx="1227">
                  <c:v>0.52630389</c:v>
                </c:pt>
                <c:pt idx="1228">
                  <c:v>0.52681785999999997</c:v>
                </c:pt>
                <c:pt idx="1229">
                  <c:v>0.52712059</c:v>
                </c:pt>
                <c:pt idx="1230">
                  <c:v>0.52774273999999999</c:v>
                </c:pt>
                <c:pt idx="1231">
                  <c:v>0.52804952999999999</c:v>
                </c:pt>
                <c:pt idx="1232">
                  <c:v>0.52833872999999998</c:v>
                </c:pt>
                <c:pt idx="1233">
                  <c:v>0.52880019</c:v>
                </c:pt>
                <c:pt idx="1234">
                  <c:v>0.52964491000000002</c:v>
                </c:pt>
                <c:pt idx="1235">
                  <c:v>0.53033768999999997</c:v>
                </c:pt>
                <c:pt idx="1236">
                  <c:v>0.53050315000000003</c:v>
                </c:pt>
                <c:pt idx="1237">
                  <c:v>0.53096193000000003</c:v>
                </c:pt>
                <c:pt idx="1238">
                  <c:v>0.53148103000000002</c:v>
                </c:pt>
                <c:pt idx="1239">
                  <c:v>0.53269403999999998</c:v>
                </c:pt>
                <c:pt idx="1240">
                  <c:v>0.53347588000000001</c:v>
                </c:pt>
                <c:pt idx="1241">
                  <c:v>0.53395265000000003</c:v>
                </c:pt>
                <c:pt idx="1242">
                  <c:v>0.53453857000000005</c:v>
                </c:pt>
                <c:pt idx="1243">
                  <c:v>0.53489017000000005</c:v>
                </c:pt>
                <c:pt idx="1244">
                  <c:v>0.53599965999999999</c:v>
                </c:pt>
                <c:pt idx="1245">
                  <c:v>0.53633218999999999</c:v>
                </c:pt>
                <c:pt idx="1246">
                  <c:v>0.53687452999999996</c:v>
                </c:pt>
                <c:pt idx="1247">
                  <c:v>0.53744024000000001</c:v>
                </c:pt>
                <c:pt idx="1248">
                  <c:v>0.53773903999999995</c:v>
                </c:pt>
                <c:pt idx="1249">
                  <c:v>0.53823394000000002</c:v>
                </c:pt>
                <c:pt idx="1250">
                  <c:v>0.53874414999999998</c:v>
                </c:pt>
                <c:pt idx="1251">
                  <c:v>0.53925436999999998</c:v>
                </c:pt>
                <c:pt idx="1252">
                  <c:v>0.53956400999999998</c:v>
                </c:pt>
                <c:pt idx="1253">
                  <c:v>0.53968769000000005</c:v>
                </c:pt>
                <c:pt idx="1254">
                  <c:v>0.54030681000000003</c:v>
                </c:pt>
                <c:pt idx="1255">
                  <c:v>0.54082143000000005</c:v>
                </c:pt>
                <c:pt idx="1256">
                  <c:v>0.54109370999999995</c:v>
                </c:pt>
                <c:pt idx="1257">
                  <c:v>0.54200453000000004</c:v>
                </c:pt>
                <c:pt idx="1258">
                  <c:v>0.54208230999999996</c:v>
                </c:pt>
                <c:pt idx="1259">
                  <c:v>0.54246603999999998</c:v>
                </c:pt>
                <c:pt idx="1260">
                  <c:v>0.54287790999999996</c:v>
                </c:pt>
                <c:pt idx="1261">
                  <c:v>0.54322344</c:v>
                </c:pt>
                <c:pt idx="1262">
                  <c:v>0.54344999999999999</c:v>
                </c:pt>
                <c:pt idx="1263">
                  <c:v>0.54391741999999998</c:v>
                </c:pt>
                <c:pt idx="1264">
                  <c:v>0.54452204999999998</c:v>
                </c:pt>
                <c:pt idx="1265">
                  <c:v>0.54505384000000001</c:v>
                </c:pt>
                <c:pt idx="1266">
                  <c:v>0.54509342000000005</c:v>
                </c:pt>
                <c:pt idx="1267">
                  <c:v>0.54569529999999999</c:v>
                </c:pt>
                <c:pt idx="1268">
                  <c:v>0.54569864000000001</c:v>
                </c:pt>
                <c:pt idx="1269">
                  <c:v>0.54604262000000003</c:v>
                </c:pt>
                <c:pt idx="1270">
                  <c:v>0.54620104999999997</c:v>
                </c:pt>
                <c:pt idx="1271">
                  <c:v>0.54680633999999995</c:v>
                </c:pt>
                <c:pt idx="1272">
                  <c:v>0.54720420000000003</c:v>
                </c:pt>
                <c:pt idx="1273">
                  <c:v>0.54735160000000005</c:v>
                </c:pt>
                <c:pt idx="1274">
                  <c:v>0.54752045999999999</c:v>
                </c:pt>
                <c:pt idx="1275">
                  <c:v>0.54812859999999997</c:v>
                </c:pt>
                <c:pt idx="1276">
                  <c:v>0.54856771000000004</c:v>
                </c:pt>
                <c:pt idx="1277">
                  <c:v>0.54891604000000005</c:v>
                </c:pt>
                <c:pt idx="1278">
                  <c:v>0.54924697</c:v>
                </c:pt>
                <c:pt idx="1279">
                  <c:v>0.55038684999999998</c:v>
                </c:pt>
                <c:pt idx="1280">
                  <c:v>0.55055451</c:v>
                </c:pt>
                <c:pt idx="1281">
                  <c:v>0.55076760000000002</c:v>
                </c:pt>
                <c:pt idx="1282">
                  <c:v>0.55110121000000001</c:v>
                </c:pt>
                <c:pt idx="1283">
                  <c:v>0.55126560000000002</c:v>
                </c:pt>
                <c:pt idx="1284">
                  <c:v>0.55142062999999997</c:v>
                </c:pt>
                <c:pt idx="1285">
                  <c:v>0.55181247</c:v>
                </c:pt>
                <c:pt idx="1286">
                  <c:v>0.55235993999999999</c:v>
                </c:pt>
                <c:pt idx="1287">
                  <c:v>0.55303031000000002</c:v>
                </c:pt>
                <c:pt idx="1288">
                  <c:v>0.55309111</c:v>
                </c:pt>
                <c:pt idx="1289">
                  <c:v>0.55344135000000005</c:v>
                </c:pt>
                <c:pt idx="1290">
                  <c:v>0.55368412</c:v>
                </c:pt>
                <c:pt idx="1291">
                  <c:v>0.55389683999999995</c:v>
                </c:pt>
                <c:pt idx="1292">
                  <c:v>0.55409998000000005</c:v>
                </c:pt>
                <c:pt idx="1293">
                  <c:v>0.55431587000000004</c:v>
                </c:pt>
                <c:pt idx="1294">
                  <c:v>0.55456585000000003</c:v>
                </c:pt>
                <c:pt idx="1295">
                  <c:v>0.55483519999999997</c:v>
                </c:pt>
                <c:pt idx="1296">
                  <c:v>0.55531162000000001</c:v>
                </c:pt>
                <c:pt idx="1297">
                  <c:v>0.55611896999999999</c:v>
                </c:pt>
                <c:pt idx="1298">
                  <c:v>0.55647283999999997</c:v>
                </c:pt>
                <c:pt idx="1299">
                  <c:v>0.55688256000000003</c:v>
                </c:pt>
                <c:pt idx="1300">
                  <c:v>0.55725986000000005</c:v>
                </c:pt>
                <c:pt idx="1301">
                  <c:v>0.55738938000000005</c:v>
                </c:pt>
                <c:pt idx="1302">
                  <c:v>0.55785709999999999</c:v>
                </c:pt>
                <c:pt idx="1303">
                  <c:v>0.55836021999999996</c:v>
                </c:pt>
                <c:pt idx="1304">
                  <c:v>0.55874449000000004</c:v>
                </c:pt>
                <c:pt idx="1305">
                  <c:v>0.55896186999999997</c:v>
                </c:pt>
                <c:pt idx="1306">
                  <c:v>0.55911904999999995</c:v>
                </c:pt>
                <c:pt idx="1307">
                  <c:v>0.55953520999999995</c:v>
                </c:pt>
                <c:pt idx="1308">
                  <c:v>0.55998968999999998</c:v>
                </c:pt>
                <c:pt idx="1309">
                  <c:v>0.56098526999999998</c:v>
                </c:pt>
                <c:pt idx="1310">
                  <c:v>0.56272250000000001</c:v>
                </c:pt>
                <c:pt idx="1311">
                  <c:v>0.56290925000000003</c:v>
                </c:pt>
                <c:pt idx="1312">
                  <c:v>0.56349969</c:v>
                </c:pt>
                <c:pt idx="1313">
                  <c:v>0.56363141999999999</c:v>
                </c:pt>
                <c:pt idx="1314">
                  <c:v>0.56412934999999997</c:v>
                </c:pt>
                <c:pt idx="1315">
                  <c:v>0.56427068000000002</c:v>
                </c:pt>
                <c:pt idx="1316">
                  <c:v>0.56434393000000005</c:v>
                </c:pt>
                <c:pt idx="1317">
                  <c:v>0.56451494000000002</c:v>
                </c:pt>
                <c:pt idx="1318">
                  <c:v>0.56489520999999998</c:v>
                </c:pt>
                <c:pt idx="1319">
                  <c:v>0.56514204000000001</c:v>
                </c:pt>
                <c:pt idx="1320">
                  <c:v>0.56538337000000005</c:v>
                </c:pt>
                <c:pt idx="1321">
                  <c:v>0.56577432000000005</c:v>
                </c:pt>
                <c:pt idx="1322">
                  <c:v>0.5660404</c:v>
                </c:pt>
                <c:pt idx="1323">
                  <c:v>0.56667321999999998</c:v>
                </c:pt>
                <c:pt idx="1324">
                  <c:v>0.56717496999999995</c:v>
                </c:pt>
                <c:pt idx="1325">
                  <c:v>0.56768655999999995</c:v>
                </c:pt>
                <c:pt idx="1326">
                  <c:v>0.56810426999999997</c:v>
                </c:pt>
                <c:pt idx="1327">
                  <c:v>0.56843966000000001</c:v>
                </c:pt>
                <c:pt idx="1328">
                  <c:v>0.56860763000000003</c:v>
                </c:pt>
                <c:pt idx="1329">
                  <c:v>0.56891292000000004</c:v>
                </c:pt>
                <c:pt idx="1330">
                  <c:v>0.56909125999999999</c:v>
                </c:pt>
                <c:pt idx="1331">
                  <c:v>0.56980556000000004</c:v>
                </c:pt>
                <c:pt idx="1332">
                  <c:v>0.56986051999999998</c:v>
                </c:pt>
                <c:pt idx="1333">
                  <c:v>0.57022892999999997</c:v>
                </c:pt>
                <c:pt idx="1334">
                  <c:v>0.57072913999999997</c:v>
                </c:pt>
                <c:pt idx="1335">
                  <c:v>0.57123822000000002</c:v>
                </c:pt>
                <c:pt idx="1336">
                  <c:v>0.57159978</c:v>
                </c:pt>
                <c:pt idx="1337">
                  <c:v>0.57214248000000001</c:v>
                </c:pt>
                <c:pt idx="1338">
                  <c:v>0.57274168999999997</c:v>
                </c:pt>
                <c:pt idx="1339">
                  <c:v>0.57308656000000002</c:v>
                </c:pt>
                <c:pt idx="1340">
                  <c:v>0.57367414000000005</c:v>
                </c:pt>
                <c:pt idx="1341">
                  <c:v>0.57437700000000003</c:v>
                </c:pt>
                <c:pt idx="1342">
                  <c:v>0.57452183999999995</c:v>
                </c:pt>
                <c:pt idx="1343">
                  <c:v>0.57493633</c:v>
                </c:pt>
                <c:pt idx="1344">
                  <c:v>0.57544076</c:v>
                </c:pt>
                <c:pt idx="1345">
                  <c:v>0.57580405000000001</c:v>
                </c:pt>
                <c:pt idx="1346">
                  <c:v>0.57620453999999999</c:v>
                </c:pt>
                <c:pt idx="1347">
                  <c:v>0.57634914000000004</c:v>
                </c:pt>
                <c:pt idx="1348">
                  <c:v>0.57687575000000002</c:v>
                </c:pt>
                <c:pt idx="1349">
                  <c:v>0.57722962</c:v>
                </c:pt>
                <c:pt idx="1350">
                  <c:v>0.57753116000000004</c:v>
                </c:pt>
                <c:pt idx="1351">
                  <c:v>0.57792770999999998</c:v>
                </c:pt>
                <c:pt idx="1352">
                  <c:v>0.57824606000000001</c:v>
                </c:pt>
                <c:pt idx="1353">
                  <c:v>0.57845162999999999</c:v>
                </c:pt>
                <c:pt idx="1354">
                  <c:v>0.57930040000000005</c:v>
                </c:pt>
                <c:pt idx="1355">
                  <c:v>0.58002399999999998</c:v>
                </c:pt>
                <c:pt idx="1356">
                  <c:v>0.58064925999999994</c:v>
                </c:pt>
                <c:pt idx="1357">
                  <c:v>0.58092790999999999</c:v>
                </c:pt>
                <c:pt idx="1358">
                  <c:v>0.58140296000000002</c:v>
                </c:pt>
                <c:pt idx="1359">
                  <c:v>0.58202332000000001</c:v>
                </c:pt>
                <c:pt idx="1360">
                  <c:v>0.58264536</c:v>
                </c:pt>
                <c:pt idx="1361">
                  <c:v>0.58303720000000003</c:v>
                </c:pt>
                <c:pt idx="1362">
                  <c:v>0.58342165000000001</c:v>
                </c:pt>
                <c:pt idx="1363">
                  <c:v>0.58382701999999997</c:v>
                </c:pt>
                <c:pt idx="1364">
                  <c:v>0.58420455000000004</c:v>
                </c:pt>
                <c:pt idx="1365">
                  <c:v>0.58482444</c:v>
                </c:pt>
                <c:pt idx="1366">
                  <c:v>0.58496225000000002</c:v>
                </c:pt>
                <c:pt idx="1367">
                  <c:v>0.58524334</c:v>
                </c:pt>
                <c:pt idx="1368">
                  <c:v>0.58624940999999997</c:v>
                </c:pt>
                <c:pt idx="1369">
                  <c:v>0.58696842000000005</c:v>
                </c:pt>
                <c:pt idx="1370">
                  <c:v>0.58733599999999997</c:v>
                </c:pt>
                <c:pt idx="1371">
                  <c:v>0.58799541</c:v>
                </c:pt>
                <c:pt idx="1372">
                  <c:v>0.58816075000000001</c:v>
                </c:pt>
                <c:pt idx="1373">
                  <c:v>0.58821946000000003</c:v>
                </c:pt>
                <c:pt idx="1374">
                  <c:v>0.58847928000000005</c:v>
                </c:pt>
                <c:pt idx="1375">
                  <c:v>0.58876216000000003</c:v>
                </c:pt>
                <c:pt idx="1376">
                  <c:v>0.58907472999999999</c:v>
                </c:pt>
                <c:pt idx="1377">
                  <c:v>0.58935833000000004</c:v>
                </c:pt>
                <c:pt idx="1378">
                  <c:v>0.58968520000000002</c:v>
                </c:pt>
                <c:pt idx="1379">
                  <c:v>0.59037291999999997</c:v>
                </c:pt>
                <c:pt idx="1380">
                  <c:v>0.59051043000000003</c:v>
                </c:pt>
                <c:pt idx="1381">
                  <c:v>0.59071171</c:v>
                </c:pt>
                <c:pt idx="1382">
                  <c:v>0.59089022999999996</c:v>
                </c:pt>
                <c:pt idx="1383">
                  <c:v>0.59137558999999995</c:v>
                </c:pt>
                <c:pt idx="1384">
                  <c:v>0.59165405999999998</c:v>
                </c:pt>
                <c:pt idx="1385">
                  <c:v>0.59199261999999997</c:v>
                </c:pt>
                <c:pt idx="1386">
                  <c:v>0.59260869000000005</c:v>
                </c:pt>
                <c:pt idx="1387">
                  <c:v>0.59329504</c:v>
                </c:pt>
                <c:pt idx="1388">
                  <c:v>0.59345210000000004</c:v>
                </c:pt>
                <c:pt idx="1389">
                  <c:v>0.59426652999999996</c:v>
                </c:pt>
                <c:pt idx="1390">
                  <c:v>0.59462738000000004</c:v>
                </c:pt>
                <c:pt idx="1391">
                  <c:v>0.59495538000000003</c:v>
                </c:pt>
                <c:pt idx="1392">
                  <c:v>0.59568392999999997</c:v>
                </c:pt>
                <c:pt idx="1393">
                  <c:v>0.59589486999999997</c:v>
                </c:pt>
                <c:pt idx="1394">
                  <c:v>0.59589552999999995</c:v>
                </c:pt>
                <c:pt idx="1395">
                  <c:v>0.59627205000000005</c:v>
                </c:pt>
                <c:pt idx="1396">
                  <c:v>0.59674274999999999</c:v>
                </c:pt>
                <c:pt idx="1397">
                  <c:v>0.59706903</c:v>
                </c:pt>
                <c:pt idx="1398">
                  <c:v>0.59712082</c:v>
                </c:pt>
                <c:pt idx="1399">
                  <c:v>0.59788501000000005</c:v>
                </c:pt>
                <c:pt idx="1400">
                  <c:v>0.59813970000000005</c:v>
                </c:pt>
                <c:pt idx="1401">
                  <c:v>0.59820980000000001</c:v>
                </c:pt>
                <c:pt idx="1402">
                  <c:v>0.59896718999999998</c:v>
                </c:pt>
                <c:pt idx="1403">
                  <c:v>0.59935868000000003</c:v>
                </c:pt>
                <c:pt idx="1404">
                  <c:v>0.59948975000000004</c:v>
                </c:pt>
                <c:pt idx="1405">
                  <c:v>0.59964459999999997</c:v>
                </c:pt>
                <c:pt idx="1406">
                  <c:v>0.60015993999999995</c:v>
                </c:pt>
                <c:pt idx="1407">
                  <c:v>0.60035229000000001</c:v>
                </c:pt>
                <c:pt idx="1408">
                  <c:v>0.60076618000000004</c:v>
                </c:pt>
                <c:pt idx="1409">
                  <c:v>0.60100757999999999</c:v>
                </c:pt>
                <c:pt idx="1410">
                  <c:v>0.60173726000000005</c:v>
                </c:pt>
                <c:pt idx="1411">
                  <c:v>0.60285807000000002</c:v>
                </c:pt>
                <c:pt idx="1412">
                  <c:v>0.60308117000000006</c:v>
                </c:pt>
                <c:pt idx="1413">
                  <c:v>0.60423452</c:v>
                </c:pt>
                <c:pt idx="1414">
                  <c:v>0.60492235000000005</c:v>
                </c:pt>
                <c:pt idx="1415">
                  <c:v>0.60552519999999999</c:v>
                </c:pt>
                <c:pt idx="1416">
                  <c:v>0.60560429000000005</c:v>
                </c:pt>
                <c:pt idx="1417">
                  <c:v>0.60694199999999998</c:v>
                </c:pt>
                <c:pt idx="1418">
                  <c:v>0.60754662999999998</c:v>
                </c:pt>
                <c:pt idx="1419">
                  <c:v>0.60777766</c:v>
                </c:pt>
                <c:pt idx="1420">
                  <c:v>0.60811572999999997</c:v>
                </c:pt>
                <c:pt idx="1421">
                  <c:v>0.60873014000000003</c:v>
                </c:pt>
                <c:pt idx="1422">
                  <c:v>0.60966419999999999</c:v>
                </c:pt>
                <c:pt idx="1423">
                  <c:v>0.61010385</c:v>
                </c:pt>
                <c:pt idx="1424">
                  <c:v>0.6106087</c:v>
                </c:pt>
                <c:pt idx="1425">
                  <c:v>0.61072749000000004</c:v>
                </c:pt>
                <c:pt idx="1426">
                  <c:v>0.61114763999999999</c:v>
                </c:pt>
                <c:pt idx="1427">
                  <c:v>0.61137604999999995</c:v>
                </c:pt>
                <c:pt idx="1428">
                  <c:v>0.61189336000000005</c:v>
                </c:pt>
                <c:pt idx="1429">
                  <c:v>0.61217957999999995</c:v>
                </c:pt>
                <c:pt idx="1430">
                  <c:v>0.61236696999999995</c:v>
                </c:pt>
                <c:pt idx="1431">
                  <c:v>0.61295938000000005</c:v>
                </c:pt>
                <c:pt idx="1432">
                  <c:v>0.61351900999999998</c:v>
                </c:pt>
                <c:pt idx="1433">
                  <c:v>0.61372643999999998</c:v>
                </c:pt>
                <c:pt idx="1434">
                  <c:v>0.61471593000000002</c:v>
                </c:pt>
                <c:pt idx="1435">
                  <c:v>0.61524438999999997</c:v>
                </c:pt>
                <c:pt idx="1436">
                  <c:v>0.61546986999999997</c:v>
                </c:pt>
                <c:pt idx="1437">
                  <c:v>0.61583142999999996</c:v>
                </c:pt>
                <c:pt idx="1438">
                  <c:v>0.61729102999999996</c:v>
                </c:pt>
                <c:pt idx="1439">
                  <c:v>0.61752421000000002</c:v>
                </c:pt>
                <c:pt idx="1440">
                  <c:v>0.61772453999999999</c:v>
                </c:pt>
                <c:pt idx="1441">
                  <c:v>0.61786383</c:v>
                </c:pt>
                <c:pt idx="1442">
                  <c:v>0.61803675000000002</c:v>
                </c:pt>
                <c:pt idx="1443">
                  <c:v>0.61842399999999997</c:v>
                </c:pt>
                <c:pt idx="1444">
                  <c:v>0.61957461000000003</c:v>
                </c:pt>
                <c:pt idx="1445">
                  <c:v>0.62014108999999995</c:v>
                </c:pt>
                <c:pt idx="1446">
                  <c:v>0.62098085999999997</c:v>
                </c:pt>
                <c:pt idx="1447">
                  <c:v>0.62168418999999997</c:v>
                </c:pt>
                <c:pt idx="1448">
                  <c:v>0.62184857999999998</c:v>
                </c:pt>
                <c:pt idx="1449">
                  <c:v>0.62232666999999997</c:v>
                </c:pt>
                <c:pt idx="1450">
                  <c:v>0.62242419000000004</c:v>
                </c:pt>
                <c:pt idx="1451">
                  <c:v>0.62258601000000002</c:v>
                </c:pt>
                <c:pt idx="1452">
                  <c:v>0.62308918999999996</c:v>
                </c:pt>
                <c:pt idx="1453">
                  <c:v>0.62331300999999995</c:v>
                </c:pt>
                <c:pt idx="1454">
                  <c:v>0.62342679999999995</c:v>
                </c:pt>
                <c:pt idx="1455">
                  <c:v>0.62374174999999998</c:v>
                </c:pt>
                <c:pt idx="1456">
                  <c:v>0.62390882000000003</c:v>
                </c:pt>
                <c:pt idx="1457">
                  <c:v>0.62390911999999998</c:v>
                </c:pt>
                <c:pt idx="1458">
                  <c:v>0.62443762999999997</c:v>
                </c:pt>
                <c:pt idx="1459">
                  <c:v>0.62480628000000005</c:v>
                </c:pt>
                <c:pt idx="1460">
                  <c:v>0.62543333000000001</c:v>
                </c:pt>
                <c:pt idx="1461">
                  <c:v>0.62543386000000001</c:v>
                </c:pt>
                <c:pt idx="1462">
                  <c:v>0.62591129999999995</c:v>
                </c:pt>
                <c:pt idx="1463">
                  <c:v>0.62622820999999995</c:v>
                </c:pt>
                <c:pt idx="1464">
                  <c:v>0.62671458999999996</c:v>
                </c:pt>
                <c:pt idx="1465">
                  <c:v>0.62697290999999999</c:v>
                </c:pt>
                <c:pt idx="1466">
                  <c:v>0.62760061</c:v>
                </c:pt>
                <c:pt idx="1467">
                  <c:v>0.62789291000000003</c:v>
                </c:pt>
                <c:pt idx="1468">
                  <c:v>0.62813306000000002</c:v>
                </c:pt>
                <c:pt idx="1469">
                  <c:v>0.62866467000000004</c:v>
                </c:pt>
                <c:pt idx="1470">
                  <c:v>0.62911611999999995</c:v>
                </c:pt>
                <c:pt idx="1471">
                  <c:v>0.62926364000000001</c:v>
                </c:pt>
                <c:pt idx="1472">
                  <c:v>0.62926382000000003</c:v>
                </c:pt>
                <c:pt idx="1473">
                  <c:v>0.62963807999999999</c:v>
                </c:pt>
                <c:pt idx="1474">
                  <c:v>0.63035171999999995</c:v>
                </c:pt>
                <c:pt idx="1475">
                  <c:v>0.63100999999999996</c:v>
                </c:pt>
                <c:pt idx="1476">
                  <c:v>0.63145046999999999</c:v>
                </c:pt>
                <c:pt idx="1477">
                  <c:v>0.63188045999999998</c:v>
                </c:pt>
                <c:pt idx="1478">
                  <c:v>0.63237410999999999</c:v>
                </c:pt>
                <c:pt idx="1479">
                  <c:v>0.63272320999999998</c:v>
                </c:pt>
                <c:pt idx="1480">
                  <c:v>0.63326722000000002</c:v>
                </c:pt>
                <c:pt idx="1481">
                  <c:v>0.63363522000000005</c:v>
                </c:pt>
                <c:pt idx="1482">
                  <c:v>0.63406556999999997</c:v>
                </c:pt>
                <c:pt idx="1483">
                  <c:v>0.63422429999999996</c:v>
                </c:pt>
                <c:pt idx="1484">
                  <c:v>0.63501786999999998</c:v>
                </c:pt>
                <c:pt idx="1485">
                  <c:v>0.63543945999999996</c:v>
                </c:pt>
                <c:pt idx="1486">
                  <c:v>0.63586717999999998</c:v>
                </c:pt>
                <c:pt idx="1487">
                  <c:v>0.63616318000000005</c:v>
                </c:pt>
                <c:pt idx="1488">
                  <c:v>0.63662553</c:v>
                </c:pt>
                <c:pt idx="1489">
                  <c:v>0.63708114999999998</c:v>
                </c:pt>
                <c:pt idx="1490">
                  <c:v>0.63785630000000004</c:v>
                </c:pt>
                <c:pt idx="1491">
                  <c:v>0.63830005999999995</c:v>
                </c:pt>
                <c:pt idx="1492">
                  <c:v>0.63884609999999997</c:v>
                </c:pt>
                <c:pt idx="1493">
                  <c:v>0.63917862999999997</c:v>
                </c:pt>
                <c:pt idx="1494">
                  <c:v>0.63964896999999998</c:v>
                </c:pt>
                <c:pt idx="1495">
                  <c:v>0.64025003000000003</c:v>
                </c:pt>
                <c:pt idx="1496">
                  <c:v>0.64067543000000005</c:v>
                </c:pt>
                <c:pt idx="1497">
                  <c:v>0.64106536000000003</c:v>
                </c:pt>
                <c:pt idx="1498">
                  <c:v>0.64145392000000001</c:v>
                </c:pt>
                <c:pt idx="1499">
                  <c:v>0.64189768000000003</c:v>
                </c:pt>
                <c:pt idx="1500">
                  <c:v>0.64216346000000002</c:v>
                </c:pt>
                <c:pt idx="1501">
                  <c:v>0.64263749000000003</c:v>
                </c:pt>
                <c:pt idx="1502">
                  <c:v>0.64376301000000002</c:v>
                </c:pt>
                <c:pt idx="1503">
                  <c:v>0.64416998999999997</c:v>
                </c:pt>
                <c:pt idx="1504">
                  <c:v>0.64454549999999999</c:v>
                </c:pt>
                <c:pt idx="1505">
                  <c:v>0.64507258000000001</c:v>
                </c:pt>
                <c:pt idx="1506">
                  <c:v>0.64532864000000001</c:v>
                </c:pt>
                <c:pt idx="1507">
                  <c:v>0.64564884</c:v>
                </c:pt>
                <c:pt idx="1508">
                  <c:v>0.64589030000000003</c:v>
                </c:pt>
                <c:pt idx="1509">
                  <c:v>0.64638083999999996</c:v>
                </c:pt>
                <c:pt idx="1510">
                  <c:v>0.64666891000000004</c:v>
                </c:pt>
                <c:pt idx="1511">
                  <c:v>0.64694982999999995</c:v>
                </c:pt>
                <c:pt idx="1512">
                  <c:v>0.64759535000000001</c:v>
                </c:pt>
                <c:pt idx="1513">
                  <c:v>0.64770234000000004</c:v>
                </c:pt>
                <c:pt idx="1514">
                  <c:v>0.64818560999999997</c:v>
                </c:pt>
                <c:pt idx="1515">
                  <c:v>0.64849323000000003</c:v>
                </c:pt>
                <c:pt idx="1516">
                  <c:v>0.64878040999999997</c:v>
                </c:pt>
                <c:pt idx="1517">
                  <c:v>0.64916205000000005</c:v>
                </c:pt>
                <c:pt idx="1518">
                  <c:v>0.65001452000000004</c:v>
                </c:pt>
                <c:pt idx="1519">
                  <c:v>0.65118604999999996</c:v>
                </c:pt>
                <c:pt idx="1520">
                  <c:v>0.65146278999999996</c:v>
                </c:pt>
                <c:pt idx="1521">
                  <c:v>0.65155916999999997</c:v>
                </c:pt>
                <c:pt idx="1522">
                  <c:v>0.65209132000000003</c:v>
                </c:pt>
                <c:pt idx="1523">
                  <c:v>0.65224850000000001</c:v>
                </c:pt>
                <c:pt idx="1524">
                  <c:v>0.65237802</c:v>
                </c:pt>
                <c:pt idx="1525">
                  <c:v>0.65306330000000001</c:v>
                </c:pt>
                <c:pt idx="1526">
                  <c:v>0.65319442999999999</c:v>
                </c:pt>
                <c:pt idx="1527">
                  <c:v>0.65411728999999996</c:v>
                </c:pt>
                <c:pt idx="1528">
                  <c:v>0.65417110999999994</c:v>
                </c:pt>
                <c:pt idx="1529">
                  <c:v>0.65460991999999996</c:v>
                </c:pt>
                <c:pt idx="1530">
                  <c:v>0.65500396000000005</c:v>
                </c:pt>
                <c:pt idx="1531">
                  <c:v>0.65516072999999997</c:v>
                </c:pt>
                <c:pt idx="1532">
                  <c:v>0.65532665999999995</c:v>
                </c:pt>
                <c:pt idx="1533">
                  <c:v>0.65556066999999996</c:v>
                </c:pt>
                <c:pt idx="1534">
                  <c:v>0.65609877999999999</c:v>
                </c:pt>
                <c:pt idx="1535">
                  <c:v>0.65643631999999996</c:v>
                </c:pt>
                <c:pt idx="1536">
                  <c:v>0.65687667999999999</c:v>
                </c:pt>
                <c:pt idx="1537">
                  <c:v>0.65706533</c:v>
                </c:pt>
                <c:pt idx="1538">
                  <c:v>0.65737867000000005</c:v>
                </c:pt>
                <c:pt idx="1539">
                  <c:v>0.65748565999999997</c:v>
                </c:pt>
                <c:pt idx="1540">
                  <c:v>0.65759730000000005</c:v>
                </c:pt>
                <c:pt idx="1541">
                  <c:v>0.65777147000000002</c:v>
                </c:pt>
                <c:pt idx="1542">
                  <c:v>0.65798908</c:v>
                </c:pt>
                <c:pt idx="1543">
                  <c:v>0.65818262000000005</c:v>
                </c:pt>
                <c:pt idx="1544">
                  <c:v>0.65835297000000004</c:v>
                </c:pt>
                <c:pt idx="1545">
                  <c:v>0.65879600999999999</c:v>
                </c:pt>
                <c:pt idx="1546">
                  <c:v>0.65937787000000003</c:v>
                </c:pt>
                <c:pt idx="1547">
                  <c:v>0.65998076999999999</c:v>
                </c:pt>
                <c:pt idx="1548">
                  <c:v>0.66041857000000004</c:v>
                </c:pt>
                <c:pt idx="1549">
                  <c:v>0.66055489000000001</c:v>
                </c:pt>
                <c:pt idx="1550">
                  <c:v>0.66092253000000001</c:v>
                </c:pt>
                <c:pt idx="1551">
                  <c:v>0.66122049000000005</c:v>
                </c:pt>
                <c:pt idx="1552">
                  <c:v>0.66190970000000005</c:v>
                </c:pt>
                <c:pt idx="1553">
                  <c:v>0.66201394999999996</c:v>
                </c:pt>
                <c:pt idx="1554">
                  <c:v>0.66243284999999996</c:v>
                </c:pt>
                <c:pt idx="1555">
                  <c:v>0.66280890000000003</c:v>
                </c:pt>
                <c:pt idx="1556">
                  <c:v>0.66320186999999997</c:v>
                </c:pt>
                <c:pt idx="1557">
                  <c:v>0.66389125999999998</c:v>
                </c:pt>
                <c:pt idx="1558">
                  <c:v>0.66405857000000001</c:v>
                </c:pt>
                <c:pt idx="1559">
                  <c:v>0.66459942000000005</c:v>
                </c:pt>
                <c:pt idx="1560">
                  <c:v>0.66513502999999996</c:v>
                </c:pt>
                <c:pt idx="1561">
                  <c:v>0.66612064999999998</c:v>
                </c:pt>
                <c:pt idx="1562">
                  <c:v>0.66671294000000003</c:v>
                </c:pt>
                <c:pt idx="1563">
                  <c:v>0.66722155000000005</c:v>
                </c:pt>
                <c:pt idx="1564">
                  <c:v>0.66736298999999999</c:v>
                </c:pt>
                <c:pt idx="1565">
                  <c:v>0.66772973999999996</c:v>
                </c:pt>
                <c:pt idx="1566">
                  <c:v>0.66814613</c:v>
                </c:pt>
                <c:pt idx="1567">
                  <c:v>0.66880565999999997</c:v>
                </c:pt>
                <c:pt idx="1568">
                  <c:v>0.66886997000000004</c:v>
                </c:pt>
                <c:pt idx="1569">
                  <c:v>0.66923213000000004</c:v>
                </c:pt>
                <c:pt idx="1570">
                  <c:v>0.66985439999999996</c:v>
                </c:pt>
                <c:pt idx="1571">
                  <c:v>0.67003356999999997</c:v>
                </c:pt>
                <c:pt idx="1572">
                  <c:v>0.67014121999999998</c:v>
                </c:pt>
                <c:pt idx="1573">
                  <c:v>0.67067664999999999</c:v>
                </c:pt>
                <c:pt idx="1574">
                  <c:v>0.67107159000000005</c:v>
                </c:pt>
                <c:pt idx="1575">
                  <c:v>0.6715892</c:v>
                </c:pt>
                <c:pt idx="1576">
                  <c:v>0.67212534000000002</c:v>
                </c:pt>
                <c:pt idx="1577">
                  <c:v>0.67240661000000002</c:v>
                </c:pt>
                <c:pt idx="1578">
                  <c:v>0.67278700999999996</c:v>
                </c:pt>
                <c:pt idx="1579">
                  <c:v>0.67354298000000001</c:v>
                </c:pt>
                <c:pt idx="1580">
                  <c:v>0.67360054999999996</c:v>
                </c:pt>
                <c:pt idx="1581">
                  <c:v>0.67416447000000002</c:v>
                </c:pt>
                <c:pt idx="1582">
                  <c:v>0.67460613999999997</c:v>
                </c:pt>
                <c:pt idx="1583">
                  <c:v>0.67518210000000001</c:v>
                </c:pt>
                <c:pt idx="1584">
                  <c:v>0.67535573000000004</c:v>
                </c:pt>
                <c:pt idx="1585">
                  <c:v>0.67564458000000005</c:v>
                </c:pt>
                <c:pt idx="1586">
                  <c:v>0.67570965999999999</c:v>
                </c:pt>
                <c:pt idx="1587">
                  <c:v>0.67599290999999995</c:v>
                </c:pt>
                <c:pt idx="1588">
                  <c:v>0.67717945999999996</c:v>
                </c:pt>
                <c:pt idx="1589">
                  <c:v>0.67817640000000001</c:v>
                </c:pt>
                <c:pt idx="1590">
                  <c:v>0.67844289999999996</c:v>
                </c:pt>
                <c:pt idx="1591">
                  <c:v>0.67909216999999999</c:v>
                </c:pt>
                <c:pt idx="1592">
                  <c:v>0.67959303000000004</c:v>
                </c:pt>
                <c:pt idx="1593">
                  <c:v>0.67979126999999995</c:v>
                </c:pt>
                <c:pt idx="1594">
                  <c:v>0.67992269999999999</c:v>
                </c:pt>
                <c:pt idx="1595">
                  <c:v>0.68041187999999997</c:v>
                </c:pt>
                <c:pt idx="1596">
                  <c:v>0.68079381999999999</c:v>
                </c:pt>
                <c:pt idx="1597">
                  <c:v>0.68109405000000001</c:v>
                </c:pt>
                <c:pt idx="1598">
                  <c:v>0.68130279000000005</c:v>
                </c:pt>
                <c:pt idx="1599">
                  <c:v>0.68205987999999995</c:v>
                </c:pt>
                <c:pt idx="1600">
                  <c:v>0.68260430999999999</c:v>
                </c:pt>
                <c:pt idx="1601">
                  <c:v>0.68291800999999996</c:v>
                </c:pt>
                <c:pt idx="1602">
                  <c:v>0.68359773999999995</c:v>
                </c:pt>
                <c:pt idx="1603">
                  <c:v>0.68386829000000005</c:v>
                </c:pt>
                <c:pt idx="1604">
                  <c:v>0.68431944</c:v>
                </c:pt>
                <c:pt idx="1605">
                  <c:v>0.68475204999999995</c:v>
                </c:pt>
                <c:pt idx="1606">
                  <c:v>0.68483662999999995</c:v>
                </c:pt>
                <c:pt idx="1607">
                  <c:v>0.68525696000000003</c:v>
                </c:pt>
                <c:pt idx="1608">
                  <c:v>0.68571484000000005</c:v>
                </c:pt>
                <c:pt idx="1609">
                  <c:v>0.68654417999999995</c:v>
                </c:pt>
                <c:pt idx="1610">
                  <c:v>0.68694502000000002</c:v>
                </c:pt>
                <c:pt idx="1611">
                  <c:v>0.68708950000000002</c:v>
                </c:pt>
                <c:pt idx="1612">
                  <c:v>0.68764972999999996</c:v>
                </c:pt>
                <c:pt idx="1613">
                  <c:v>0.68796146000000002</c:v>
                </c:pt>
                <c:pt idx="1614">
                  <c:v>0.68807322000000004</c:v>
                </c:pt>
                <c:pt idx="1615">
                  <c:v>0.68836187999999998</c:v>
                </c:pt>
                <c:pt idx="1616">
                  <c:v>0.68888139999999998</c:v>
                </c:pt>
                <c:pt idx="1617">
                  <c:v>0.68918562000000005</c:v>
                </c:pt>
                <c:pt idx="1618">
                  <c:v>0.68941205999999999</c:v>
                </c:pt>
                <c:pt idx="1619">
                  <c:v>0.68964696000000003</c:v>
                </c:pt>
                <c:pt idx="1620">
                  <c:v>0.68979937000000002</c:v>
                </c:pt>
                <c:pt idx="1621">
                  <c:v>0.69035106999999996</c:v>
                </c:pt>
                <c:pt idx="1622">
                  <c:v>0.69073932999999998</c:v>
                </c:pt>
                <c:pt idx="1623">
                  <c:v>0.69095713000000003</c:v>
                </c:pt>
                <c:pt idx="1624">
                  <c:v>0.69112938999999995</c:v>
                </c:pt>
                <c:pt idx="1625">
                  <c:v>0.69125861</c:v>
                </c:pt>
                <c:pt idx="1626">
                  <c:v>0.69184308999999999</c:v>
                </c:pt>
                <c:pt idx="1627">
                  <c:v>0.69228405000000004</c:v>
                </c:pt>
                <c:pt idx="1628">
                  <c:v>0.69288307000000005</c:v>
                </c:pt>
                <c:pt idx="1629">
                  <c:v>0.69298691000000001</c:v>
                </c:pt>
                <c:pt idx="1630">
                  <c:v>0.69340681999999998</c:v>
                </c:pt>
                <c:pt idx="1631">
                  <c:v>0.69362776999999998</c:v>
                </c:pt>
                <c:pt idx="1632">
                  <c:v>0.69389456999999999</c:v>
                </c:pt>
                <c:pt idx="1633">
                  <c:v>0.69433409000000001</c:v>
                </c:pt>
                <c:pt idx="1634">
                  <c:v>0.69504637000000002</c:v>
                </c:pt>
                <c:pt idx="1635">
                  <c:v>0.69525945</c:v>
                </c:pt>
                <c:pt idx="1636">
                  <c:v>0.69569457000000001</c:v>
                </c:pt>
                <c:pt idx="1637">
                  <c:v>0.69588201999999999</c:v>
                </c:pt>
                <c:pt idx="1638">
                  <c:v>0.69608742000000001</c:v>
                </c:pt>
                <c:pt idx="1639">
                  <c:v>0.69636673000000004</c:v>
                </c:pt>
                <c:pt idx="1640">
                  <c:v>0.69651604</c:v>
                </c:pt>
                <c:pt idx="1641">
                  <c:v>0.69670122999999995</c:v>
                </c:pt>
                <c:pt idx="1642">
                  <c:v>0.69690501999999999</c:v>
                </c:pt>
                <c:pt idx="1643">
                  <c:v>0.69797324999999999</c:v>
                </c:pt>
                <c:pt idx="1644">
                  <c:v>0.69830775</c:v>
                </c:pt>
                <c:pt idx="1645">
                  <c:v>0.69844269999999997</c:v>
                </c:pt>
                <c:pt idx="1646">
                  <c:v>0.69916111000000003</c:v>
                </c:pt>
                <c:pt idx="1647">
                  <c:v>0.69977146000000001</c:v>
                </c:pt>
                <c:pt idx="1648">
                  <c:v>0.69997399999999999</c:v>
                </c:pt>
                <c:pt idx="1649">
                  <c:v>0.70075326999999998</c:v>
                </c:pt>
                <c:pt idx="1650">
                  <c:v>0.70106632000000002</c:v>
                </c:pt>
                <c:pt idx="1651">
                  <c:v>0.70180534999999999</c:v>
                </c:pt>
                <c:pt idx="1652">
                  <c:v>0.70218921000000001</c:v>
                </c:pt>
                <c:pt idx="1653">
                  <c:v>0.70291263000000004</c:v>
                </c:pt>
                <c:pt idx="1654">
                  <c:v>0.70343626000000004</c:v>
                </c:pt>
                <c:pt idx="1655">
                  <c:v>0.70393079999999997</c:v>
                </c:pt>
                <c:pt idx="1656">
                  <c:v>0.70446514999999998</c:v>
                </c:pt>
                <c:pt idx="1657">
                  <c:v>0.70455891000000004</c:v>
                </c:pt>
                <c:pt idx="1658">
                  <c:v>0.70470202000000004</c:v>
                </c:pt>
                <c:pt idx="1659">
                  <c:v>0.70533513999999997</c:v>
                </c:pt>
                <c:pt idx="1660">
                  <c:v>0.70623398000000004</c:v>
                </c:pt>
                <c:pt idx="1661">
                  <c:v>0.70663995000000002</c:v>
                </c:pt>
                <c:pt idx="1662">
                  <c:v>0.70715004000000004</c:v>
                </c:pt>
                <c:pt idx="1663">
                  <c:v>0.70830411000000004</c:v>
                </c:pt>
                <c:pt idx="1664">
                  <c:v>0.70878112000000004</c:v>
                </c:pt>
                <c:pt idx="1665">
                  <c:v>0.70899301999999997</c:v>
                </c:pt>
                <c:pt idx="1666">
                  <c:v>0.70934819999999998</c:v>
                </c:pt>
                <c:pt idx="1667">
                  <c:v>0.70984477000000001</c:v>
                </c:pt>
                <c:pt idx="1668">
                  <c:v>0.71026677000000005</c:v>
                </c:pt>
                <c:pt idx="1669">
                  <c:v>0.71070206000000002</c:v>
                </c:pt>
                <c:pt idx="1670">
                  <c:v>0.71092968999999995</c:v>
                </c:pt>
                <c:pt idx="1671">
                  <c:v>0.71124982999999997</c:v>
                </c:pt>
                <c:pt idx="1672">
                  <c:v>0.71165681000000003</c:v>
                </c:pt>
                <c:pt idx="1673">
                  <c:v>0.71224958000000005</c:v>
                </c:pt>
                <c:pt idx="1674">
                  <c:v>0.71248478000000004</c:v>
                </c:pt>
                <c:pt idx="1675">
                  <c:v>0.71266299</c:v>
                </c:pt>
                <c:pt idx="1676">
                  <c:v>0.71319491000000002</c:v>
                </c:pt>
                <c:pt idx="1677">
                  <c:v>0.71367471999999998</c:v>
                </c:pt>
                <c:pt idx="1678">
                  <c:v>0.71396744000000001</c:v>
                </c:pt>
                <c:pt idx="1679">
                  <c:v>0.71446889999999996</c:v>
                </c:pt>
                <c:pt idx="1680">
                  <c:v>0.71470582000000005</c:v>
                </c:pt>
                <c:pt idx="1681">
                  <c:v>0.71574031999999999</c:v>
                </c:pt>
                <c:pt idx="1682">
                  <c:v>0.71601731000000002</c:v>
                </c:pt>
                <c:pt idx="1683">
                  <c:v>0.71648860000000003</c:v>
                </c:pt>
                <c:pt idx="1684">
                  <c:v>0.71704298</c:v>
                </c:pt>
                <c:pt idx="1685">
                  <c:v>0.71741074000000005</c:v>
                </c:pt>
                <c:pt idx="1686">
                  <c:v>0.71771121000000004</c:v>
                </c:pt>
                <c:pt idx="1687">
                  <c:v>0.71783744999999999</c:v>
                </c:pt>
                <c:pt idx="1688">
                  <c:v>0.71836239000000002</c:v>
                </c:pt>
                <c:pt idx="1689">
                  <c:v>0.71862239000000006</c:v>
                </c:pt>
                <c:pt idx="1690">
                  <c:v>0.71944403999999995</c:v>
                </c:pt>
                <c:pt idx="1691">
                  <c:v>0.71982318000000001</c:v>
                </c:pt>
                <c:pt idx="1692">
                  <c:v>0.72034872000000005</c:v>
                </c:pt>
                <c:pt idx="1693">
                  <c:v>0.72041392000000004</c:v>
                </c:pt>
                <c:pt idx="1694">
                  <c:v>0.72079819000000001</c:v>
                </c:pt>
                <c:pt idx="1695">
                  <c:v>0.72115868000000005</c:v>
                </c:pt>
                <c:pt idx="1696">
                  <c:v>0.72153239999999996</c:v>
                </c:pt>
                <c:pt idx="1697">
                  <c:v>0.72182029000000003</c:v>
                </c:pt>
                <c:pt idx="1698">
                  <c:v>0.72232388999999997</c:v>
                </c:pt>
                <c:pt idx="1699">
                  <c:v>0.72257512999999995</c:v>
                </c:pt>
                <c:pt idx="1700">
                  <c:v>0.72326475000000001</c:v>
                </c:pt>
                <c:pt idx="1701">
                  <c:v>0.72375261999999996</c:v>
                </c:pt>
                <c:pt idx="1702">
                  <c:v>0.72398448000000004</c:v>
                </c:pt>
                <c:pt idx="1703">
                  <c:v>0.72423691000000001</c:v>
                </c:pt>
                <c:pt idx="1704">
                  <c:v>0.72431844000000001</c:v>
                </c:pt>
                <c:pt idx="1705">
                  <c:v>0.72511064999999997</c:v>
                </c:pt>
                <c:pt idx="1706">
                  <c:v>0.72548866000000001</c:v>
                </c:pt>
                <c:pt idx="1707">
                  <c:v>0.72617202999999997</c:v>
                </c:pt>
                <c:pt idx="1708">
                  <c:v>0.72773188</c:v>
                </c:pt>
                <c:pt idx="1709">
                  <c:v>0.72883945999999999</c:v>
                </c:pt>
                <c:pt idx="1710">
                  <c:v>0.72903680999999998</c:v>
                </c:pt>
                <c:pt idx="1711">
                  <c:v>0.72951423999999998</c:v>
                </c:pt>
                <c:pt idx="1712">
                  <c:v>0.72986691999999997</c:v>
                </c:pt>
                <c:pt idx="1713">
                  <c:v>0.73059839000000004</c:v>
                </c:pt>
                <c:pt idx="1714">
                  <c:v>0.73079245999999998</c:v>
                </c:pt>
                <c:pt idx="1715">
                  <c:v>0.73119431999999995</c:v>
                </c:pt>
                <c:pt idx="1716">
                  <c:v>0.73180449000000003</c:v>
                </c:pt>
                <c:pt idx="1717">
                  <c:v>0.73236935999999997</c:v>
                </c:pt>
                <c:pt idx="1718">
                  <c:v>0.73275422999999995</c:v>
                </c:pt>
                <c:pt idx="1719">
                  <c:v>0.73319727000000001</c:v>
                </c:pt>
                <c:pt idx="1720">
                  <c:v>0.73343491999999999</c:v>
                </c:pt>
                <c:pt idx="1721">
                  <c:v>0.73391609999999996</c:v>
                </c:pt>
                <c:pt idx="1722">
                  <c:v>0.73500204000000002</c:v>
                </c:pt>
                <c:pt idx="1723">
                  <c:v>0.73545426000000003</c:v>
                </c:pt>
                <c:pt idx="1724">
                  <c:v>0.73562168999999999</c:v>
                </c:pt>
                <c:pt idx="1725">
                  <c:v>0.73589682999999995</c:v>
                </c:pt>
                <c:pt idx="1726">
                  <c:v>0.73603088000000005</c:v>
                </c:pt>
                <c:pt idx="1727">
                  <c:v>0.73613119000000005</c:v>
                </c:pt>
                <c:pt idx="1728">
                  <c:v>0.73668635000000005</c:v>
                </c:pt>
                <c:pt idx="1729">
                  <c:v>0.73718905000000001</c:v>
                </c:pt>
                <c:pt idx="1730">
                  <c:v>0.73744368999999999</c:v>
                </c:pt>
                <c:pt idx="1731">
                  <c:v>0.73756856000000004</c:v>
                </c:pt>
                <c:pt idx="1732">
                  <c:v>0.73765480999999999</c:v>
                </c:pt>
                <c:pt idx="1733">
                  <c:v>0.73805337999999998</c:v>
                </c:pt>
                <c:pt idx="1734">
                  <c:v>0.73859352</c:v>
                </c:pt>
                <c:pt idx="1735">
                  <c:v>0.73881887999999996</c:v>
                </c:pt>
                <c:pt idx="1736">
                  <c:v>0.73930615</c:v>
                </c:pt>
                <c:pt idx="1737">
                  <c:v>0.73944180999999998</c:v>
                </c:pt>
                <c:pt idx="1738">
                  <c:v>0.73968076999999999</c:v>
                </c:pt>
                <c:pt idx="1739">
                  <c:v>0.74000889000000003</c:v>
                </c:pt>
                <c:pt idx="1740">
                  <c:v>0.74010456000000002</c:v>
                </c:pt>
                <c:pt idx="1741">
                  <c:v>0.74026566999999999</c:v>
                </c:pt>
                <c:pt idx="1742">
                  <c:v>0.74035298999999999</c:v>
                </c:pt>
                <c:pt idx="1743">
                  <c:v>0.74092305000000003</c:v>
                </c:pt>
                <c:pt idx="1744">
                  <c:v>0.74123085</c:v>
                </c:pt>
                <c:pt idx="1745">
                  <c:v>0.74161208000000001</c:v>
                </c:pt>
                <c:pt idx="1746">
                  <c:v>0.74203854999999996</c:v>
                </c:pt>
                <c:pt idx="1747">
                  <c:v>0.74277561999999997</c:v>
                </c:pt>
                <c:pt idx="1748">
                  <c:v>0.74296302000000003</c:v>
                </c:pt>
                <c:pt idx="1749">
                  <c:v>0.74304437999999995</c:v>
                </c:pt>
                <c:pt idx="1750">
                  <c:v>0.74320613999999996</c:v>
                </c:pt>
                <c:pt idx="1751">
                  <c:v>0.74371975999999995</c:v>
                </c:pt>
                <c:pt idx="1752">
                  <c:v>0.74385053000000001</c:v>
                </c:pt>
                <c:pt idx="1753">
                  <c:v>0.74417584999999997</c:v>
                </c:pt>
                <c:pt idx="1754">
                  <c:v>0.74461663</c:v>
                </c:pt>
                <c:pt idx="1755">
                  <c:v>0.74504267999999996</c:v>
                </c:pt>
                <c:pt idx="1756">
                  <c:v>0.74538481000000001</c:v>
                </c:pt>
                <c:pt idx="1757">
                  <c:v>0.74576330000000002</c:v>
                </c:pt>
                <c:pt idx="1758">
                  <c:v>0.74600422</c:v>
                </c:pt>
                <c:pt idx="1759">
                  <c:v>0.74652165000000004</c:v>
                </c:pt>
                <c:pt idx="1760">
                  <c:v>0.74670011000000003</c:v>
                </c:pt>
                <c:pt idx="1761">
                  <c:v>0.74698228</c:v>
                </c:pt>
                <c:pt idx="1762">
                  <c:v>0.74730116000000002</c:v>
                </c:pt>
                <c:pt idx="1763">
                  <c:v>0.74737418</c:v>
                </c:pt>
                <c:pt idx="1764">
                  <c:v>0.74775480999999999</c:v>
                </c:pt>
                <c:pt idx="1765">
                  <c:v>0.74813496999999995</c:v>
                </c:pt>
                <c:pt idx="1766">
                  <c:v>0.74860941999999997</c:v>
                </c:pt>
                <c:pt idx="1767">
                  <c:v>0.74923192999999999</c:v>
                </c:pt>
                <c:pt idx="1768">
                  <c:v>0.74946201000000001</c:v>
                </c:pt>
                <c:pt idx="1769">
                  <c:v>0.75017195999999997</c:v>
                </c:pt>
                <c:pt idx="1770">
                  <c:v>0.75058745999999998</c:v>
                </c:pt>
                <c:pt idx="1771">
                  <c:v>0.75073182999999999</c:v>
                </c:pt>
                <c:pt idx="1772">
                  <c:v>0.75109594999999996</c:v>
                </c:pt>
                <c:pt idx="1773">
                  <c:v>0.75182711999999996</c:v>
                </c:pt>
                <c:pt idx="1774">
                  <c:v>0.75234467000000005</c:v>
                </c:pt>
                <c:pt idx="1775">
                  <c:v>0.75264238999999999</c:v>
                </c:pt>
                <c:pt idx="1776">
                  <c:v>0.75330876999999996</c:v>
                </c:pt>
                <c:pt idx="1777">
                  <c:v>0.75437867999999997</c:v>
                </c:pt>
                <c:pt idx="1778">
                  <c:v>0.75471801000000005</c:v>
                </c:pt>
                <c:pt idx="1779">
                  <c:v>0.75524217000000005</c:v>
                </c:pt>
                <c:pt idx="1780">
                  <c:v>0.75546855000000002</c:v>
                </c:pt>
                <c:pt idx="1781">
                  <c:v>0.75604022000000004</c:v>
                </c:pt>
                <c:pt idx="1782">
                  <c:v>0.75663197000000004</c:v>
                </c:pt>
                <c:pt idx="1783">
                  <c:v>0.75687121999999996</c:v>
                </c:pt>
                <c:pt idx="1784">
                  <c:v>0.75709104999999999</c:v>
                </c:pt>
                <c:pt idx="1785">
                  <c:v>0.75732856999999998</c:v>
                </c:pt>
                <c:pt idx="1786">
                  <c:v>0.75788343000000002</c:v>
                </c:pt>
                <c:pt idx="1787">
                  <c:v>0.75841725000000004</c:v>
                </c:pt>
                <c:pt idx="1788">
                  <c:v>0.75888783000000004</c:v>
                </c:pt>
                <c:pt idx="1789">
                  <c:v>0.75945109</c:v>
                </c:pt>
                <c:pt idx="1790">
                  <c:v>0.75991511</c:v>
                </c:pt>
                <c:pt idx="1791">
                  <c:v>0.76062249999999998</c:v>
                </c:pt>
                <c:pt idx="1792">
                  <c:v>0.7609939</c:v>
                </c:pt>
                <c:pt idx="1793">
                  <c:v>0.76161825999999999</c:v>
                </c:pt>
                <c:pt idx="1794">
                  <c:v>0.76167136000000002</c:v>
                </c:pt>
                <c:pt idx="1795">
                  <c:v>0.76224946999999998</c:v>
                </c:pt>
                <c:pt idx="1796">
                  <c:v>0.76280630000000005</c:v>
                </c:pt>
                <c:pt idx="1797">
                  <c:v>0.76280892</c:v>
                </c:pt>
                <c:pt idx="1798">
                  <c:v>0.76311779000000002</c:v>
                </c:pt>
                <c:pt idx="1799">
                  <c:v>0.76384014</c:v>
                </c:pt>
                <c:pt idx="1800">
                  <c:v>0.76408458000000001</c:v>
                </c:pt>
                <c:pt idx="1801">
                  <c:v>0.76457715000000004</c:v>
                </c:pt>
                <c:pt idx="1802">
                  <c:v>0.76532447000000003</c:v>
                </c:pt>
                <c:pt idx="1803">
                  <c:v>0.76538919999999999</c:v>
                </c:pt>
                <c:pt idx="1804">
                  <c:v>0.76553589</c:v>
                </c:pt>
                <c:pt idx="1805">
                  <c:v>0.76612800000000003</c:v>
                </c:pt>
                <c:pt idx="1806">
                  <c:v>0.76681197000000001</c:v>
                </c:pt>
                <c:pt idx="1807">
                  <c:v>0.76706408999999998</c:v>
                </c:pt>
                <c:pt idx="1808">
                  <c:v>0.76764785999999996</c:v>
                </c:pt>
                <c:pt idx="1809">
                  <c:v>0.76816021999999995</c:v>
                </c:pt>
                <c:pt idx="1810">
                  <c:v>0.76900446</c:v>
                </c:pt>
                <c:pt idx="1811">
                  <c:v>0.76909183999999997</c:v>
                </c:pt>
                <c:pt idx="1812">
                  <c:v>0.76930933999999995</c:v>
                </c:pt>
                <c:pt idx="1813">
                  <c:v>0.76938576000000003</c:v>
                </c:pt>
                <c:pt idx="1814">
                  <c:v>0.76989216000000005</c:v>
                </c:pt>
                <c:pt idx="1815">
                  <c:v>0.77008522000000001</c:v>
                </c:pt>
                <c:pt idx="1816">
                  <c:v>0.77047460999999995</c:v>
                </c:pt>
                <c:pt idx="1817">
                  <c:v>0.77055006999999998</c:v>
                </c:pt>
                <c:pt idx="1818">
                  <c:v>0.77080059000000001</c:v>
                </c:pt>
                <c:pt idx="1819">
                  <c:v>0.77117002000000001</c:v>
                </c:pt>
                <c:pt idx="1820">
                  <c:v>0.77127098999999999</c:v>
                </c:pt>
                <c:pt idx="1821">
                  <c:v>0.77169937</c:v>
                </c:pt>
                <c:pt idx="1822">
                  <c:v>0.77194715000000003</c:v>
                </c:pt>
                <c:pt idx="1823">
                  <c:v>0.77263910000000002</c:v>
                </c:pt>
                <c:pt idx="1824">
                  <c:v>0.77302194000000002</c:v>
                </c:pt>
                <c:pt idx="1825">
                  <c:v>0.77369153000000002</c:v>
                </c:pt>
                <c:pt idx="1826">
                  <c:v>0.77406573000000001</c:v>
                </c:pt>
                <c:pt idx="1827">
                  <c:v>0.77431720000000004</c:v>
                </c:pt>
                <c:pt idx="1828">
                  <c:v>0.77474951999999997</c:v>
                </c:pt>
                <c:pt idx="1829">
                  <c:v>0.77491449999999995</c:v>
                </c:pt>
                <c:pt idx="1830">
                  <c:v>0.77534365999999999</c:v>
                </c:pt>
                <c:pt idx="1831">
                  <c:v>0.77556378000000004</c:v>
                </c:pt>
                <c:pt idx="1832">
                  <c:v>0.77570510000000004</c:v>
                </c:pt>
                <c:pt idx="1833">
                  <c:v>0.77607285999999998</c:v>
                </c:pt>
                <c:pt idx="1834">
                  <c:v>0.77618425999999996</c:v>
                </c:pt>
                <c:pt idx="1835">
                  <c:v>0.77629387000000005</c:v>
                </c:pt>
                <c:pt idx="1836">
                  <c:v>0.77672428000000004</c:v>
                </c:pt>
                <c:pt idx="1837">
                  <c:v>0.77762723</c:v>
                </c:pt>
                <c:pt idx="1838">
                  <c:v>0.77834886000000003</c:v>
                </c:pt>
                <c:pt idx="1839">
                  <c:v>0.77843355999999997</c:v>
                </c:pt>
                <c:pt idx="1840">
                  <c:v>0.77895451000000004</c:v>
                </c:pt>
                <c:pt idx="1841">
                  <c:v>0.77962213999999996</c:v>
                </c:pt>
                <c:pt idx="1842">
                  <c:v>0.78004932000000005</c:v>
                </c:pt>
                <c:pt idx="1843">
                  <c:v>0.78084779000000004</c:v>
                </c:pt>
                <c:pt idx="1844">
                  <c:v>0.78146696000000004</c:v>
                </c:pt>
                <c:pt idx="1845">
                  <c:v>0.78190588999999999</c:v>
                </c:pt>
                <c:pt idx="1846">
                  <c:v>0.78211856000000002</c:v>
                </c:pt>
                <c:pt idx="1847">
                  <c:v>0.78255867999999995</c:v>
                </c:pt>
                <c:pt idx="1848">
                  <c:v>0.78267735000000005</c:v>
                </c:pt>
                <c:pt idx="1849">
                  <c:v>0.78333640000000004</c:v>
                </c:pt>
                <c:pt idx="1850">
                  <c:v>0.78392863000000002</c:v>
                </c:pt>
                <c:pt idx="1851">
                  <c:v>0.78499490000000005</c:v>
                </c:pt>
                <c:pt idx="1852">
                  <c:v>0.78561097000000002</c:v>
                </c:pt>
                <c:pt idx="1853">
                  <c:v>0.78667735999999999</c:v>
                </c:pt>
                <c:pt idx="1854">
                  <c:v>0.78708118000000005</c:v>
                </c:pt>
                <c:pt idx="1855">
                  <c:v>0.78737842999999996</c:v>
                </c:pt>
                <c:pt idx="1856">
                  <c:v>0.78793674999999996</c:v>
                </c:pt>
                <c:pt idx="1857">
                  <c:v>0.78812884999999999</c:v>
                </c:pt>
                <c:pt idx="1858">
                  <c:v>0.78878355</c:v>
                </c:pt>
                <c:pt idx="1859">
                  <c:v>0.78898102000000003</c:v>
                </c:pt>
                <c:pt idx="1860">
                  <c:v>0.78916889000000001</c:v>
                </c:pt>
                <c:pt idx="1861">
                  <c:v>0.78946424000000004</c:v>
                </c:pt>
                <c:pt idx="1862">
                  <c:v>0.78964329</c:v>
                </c:pt>
                <c:pt idx="1863">
                  <c:v>0.79000859999999995</c:v>
                </c:pt>
                <c:pt idx="1864">
                  <c:v>0.79021394</c:v>
                </c:pt>
                <c:pt idx="1865">
                  <c:v>0.79025166999999996</c:v>
                </c:pt>
                <c:pt idx="1866">
                  <c:v>0.79040915</c:v>
                </c:pt>
                <c:pt idx="1867">
                  <c:v>0.79086851999999996</c:v>
                </c:pt>
                <c:pt idx="1868">
                  <c:v>0.79115605</c:v>
                </c:pt>
                <c:pt idx="1869">
                  <c:v>0.79139428999999994</c:v>
                </c:pt>
                <c:pt idx="1870">
                  <c:v>0.79190492999999995</c:v>
                </c:pt>
                <c:pt idx="1871">
                  <c:v>0.79262608000000001</c:v>
                </c:pt>
                <c:pt idx="1872">
                  <c:v>0.79301988999999995</c:v>
                </c:pt>
                <c:pt idx="1873">
                  <c:v>0.79314607000000004</c:v>
                </c:pt>
                <c:pt idx="1874">
                  <c:v>0.79381877000000001</c:v>
                </c:pt>
                <c:pt idx="1875">
                  <c:v>0.79405493000000005</c:v>
                </c:pt>
                <c:pt idx="1876">
                  <c:v>0.79436587999999997</c:v>
                </c:pt>
                <c:pt idx="1877">
                  <c:v>0.79465847999999994</c:v>
                </c:pt>
                <c:pt idx="1878">
                  <c:v>0.79485136000000001</c:v>
                </c:pt>
                <c:pt idx="1879">
                  <c:v>0.79518496999999999</c:v>
                </c:pt>
                <c:pt idx="1880">
                  <c:v>0.79551411000000005</c:v>
                </c:pt>
                <c:pt idx="1881">
                  <c:v>0.79579233999999999</c:v>
                </c:pt>
                <c:pt idx="1882">
                  <c:v>0.79585558000000001</c:v>
                </c:pt>
                <c:pt idx="1883">
                  <c:v>0.79620373</c:v>
                </c:pt>
                <c:pt idx="1884">
                  <c:v>0.79709344999999998</c:v>
                </c:pt>
                <c:pt idx="1885">
                  <c:v>0.79758477000000005</c:v>
                </c:pt>
                <c:pt idx="1886">
                  <c:v>0.79786091999999997</c:v>
                </c:pt>
                <c:pt idx="1887">
                  <c:v>0.79813915000000002</c:v>
                </c:pt>
                <c:pt idx="1888">
                  <c:v>0.79827272999999999</c:v>
                </c:pt>
                <c:pt idx="1889">
                  <c:v>0.79944771999999997</c:v>
                </c:pt>
                <c:pt idx="1890">
                  <c:v>0.79991363999999998</c:v>
                </c:pt>
                <c:pt idx="1891">
                  <c:v>0.80003517999999996</c:v>
                </c:pt>
                <c:pt idx="1892">
                  <c:v>0.80044627000000002</c:v>
                </c:pt>
                <c:pt idx="1893">
                  <c:v>0.80065702999999999</c:v>
                </c:pt>
                <c:pt idx="1894">
                  <c:v>0.80095959000000005</c:v>
                </c:pt>
                <c:pt idx="1895">
                  <c:v>0.80147135000000003</c:v>
                </c:pt>
                <c:pt idx="1896">
                  <c:v>0.80189668999999997</c:v>
                </c:pt>
                <c:pt idx="1897">
                  <c:v>0.80240363000000003</c:v>
                </c:pt>
                <c:pt idx="1898">
                  <c:v>0.80274582000000005</c:v>
                </c:pt>
                <c:pt idx="1899">
                  <c:v>0.80292708000000002</c:v>
                </c:pt>
                <c:pt idx="1900">
                  <c:v>0.80304598999999999</c:v>
                </c:pt>
                <c:pt idx="1901">
                  <c:v>0.80338091</c:v>
                </c:pt>
                <c:pt idx="1902">
                  <c:v>0.80390083999999995</c:v>
                </c:pt>
                <c:pt idx="1903">
                  <c:v>0.80444258000000002</c:v>
                </c:pt>
                <c:pt idx="1904">
                  <c:v>0.80505645000000003</c:v>
                </c:pt>
                <c:pt idx="1905">
                  <c:v>0.80525743999999999</c:v>
                </c:pt>
                <c:pt idx="1906">
                  <c:v>0.80598199000000004</c:v>
                </c:pt>
                <c:pt idx="1907">
                  <c:v>0.80614483000000003</c:v>
                </c:pt>
                <c:pt idx="1908">
                  <c:v>0.80637729000000002</c:v>
                </c:pt>
                <c:pt idx="1909">
                  <c:v>0.80663901999999998</c:v>
                </c:pt>
                <c:pt idx="1910">
                  <c:v>0.80751050000000002</c:v>
                </c:pt>
                <c:pt idx="1911">
                  <c:v>0.80812848000000004</c:v>
                </c:pt>
                <c:pt idx="1912">
                  <c:v>0.80819677999999995</c:v>
                </c:pt>
                <c:pt idx="1913">
                  <c:v>0.80859714999999999</c:v>
                </c:pt>
                <c:pt idx="1914">
                  <c:v>0.80929916999999996</c:v>
                </c:pt>
                <c:pt idx="1915">
                  <c:v>0.80939125999999995</c:v>
                </c:pt>
                <c:pt idx="1916">
                  <c:v>0.80975001999999996</c:v>
                </c:pt>
                <c:pt idx="1917">
                  <c:v>0.80988640000000001</c:v>
                </c:pt>
                <c:pt idx="1918">
                  <c:v>0.81010972999999997</c:v>
                </c:pt>
                <c:pt idx="1919">
                  <c:v>0.81073815000000005</c:v>
                </c:pt>
                <c:pt idx="1920">
                  <c:v>0.81100320999999997</c:v>
                </c:pt>
                <c:pt idx="1921">
                  <c:v>0.81100404000000004</c:v>
                </c:pt>
                <c:pt idx="1922">
                  <c:v>0.81156527999999994</c:v>
                </c:pt>
                <c:pt idx="1923">
                  <c:v>0.81221281999999995</c:v>
                </c:pt>
                <c:pt idx="1924">
                  <c:v>0.81287830999999999</c:v>
                </c:pt>
                <c:pt idx="1925">
                  <c:v>0.81312293000000002</c:v>
                </c:pt>
                <c:pt idx="1926">
                  <c:v>0.81353438</c:v>
                </c:pt>
                <c:pt idx="1927">
                  <c:v>0.81378686</c:v>
                </c:pt>
                <c:pt idx="1928">
                  <c:v>0.81435049000000004</c:v>
                </c:pt>
                <c:pt idx="1929">
                  <c:v>0.81454336999999999</c:v>
                </c:pt>
                <c:pt idx="1930">
                  <c:v>0.81510156</c:v>
                </c:pt>
                <c:pt idx="1931">
                  <c:v>0.81557517999999996</c:v>
                </c:pt>
                <c:pt idx="1932">
                  <c:v>0.81571621000000005</c:v>
                </c:pt>
                <c:pt idx="1933">
                  <c:v>0.81608588000000004</c:v>
                </c:pt>
                <c:pt idx="1934">
                  <c:v>0.81642592000000003</c:v>
                </c:pt>
                <c:pt idx="1935">
                  <c:v>0.81656587000000003</c:v>
                </c:pt>
                <c:pt idx="1936">
                  <c:v>0.81749433000000005</c:v>
                </c:pt>
                <c:pt idx="1937">
                  <c:v>0.81807083000000003</c:v>
                </c:pt>
                <c:pt idx="1938">
                  <c:v>0.81838864</c:v>
                </c:pt>
                <c:pt idx="1939">
                  <c:v>0.81846637</c:v>
                </c:pt>
                <c:pt idx="1940">
                  <c:v>0.81880027</c:v>
                </c:pt>
                <c:pt idx="1941">
                  <c:v>0.81941925999999998</c:v>
                </c:pt>
                <c:pt idx="1942">
                  <c:v>0.81990706999999996</c:v>
                </c:pt>
                <c:pt idx="1943">
                  <c:v>0.82047999000000005</c:v>
                </c:pt>
                <c:pt idx="1944">
                  <c:v>0.82058715999999998</c:v>
                </c:pt>
                <c:pt idx="1945">
                  <c:v>0.82068390000000002</c:v>
                </c:pt>
                <c:pt idx="1946">
                  <c:v>0.82088751000000004</c:v>
                </c:pt>
                <c:pt idx="1947">
                  <c:v>0.82123941</c:v>
                </c:pt>
                <c:pt idx="1948">
                  <c:v>0.82140522999999999</c:v>
                </c:pt>
                <c:pt idx="1949">
                  <c:v>0.82256061000000003</c:v>
                </c:pt>
                <c:pt idx="1950">
                  <c:v>0.82289612000000001</c:v>
                </c:pt>
                <c:pt idx="1951">
                  <c:v>0.82336496999999997</c:v>
                </c:pt>
                <c:pt idx="1952">
                  <c:v>0.82387560999999998</c:v>
                </c:pt>
                <c:pt idx="1953">
                  <c:v>0.82415437999999996</c:v>
                </c:pt>
                <c:pt idx="1954">
                  <c:v>0.82440542999999999</c:v>
                </c:pt>
                <c:pt idx="1955">
                  <c:v>0.82457577999999998</c:v>
                </c:pt>
                <c:pt idx="1956">
                  <c:v>0.82472438000000003</c:v>
                </c:pt>
                <c:pt idx="1957">
                  <c:v>0.82562685000000002</c:v>
                </c:pt>
                <c:pt idx="1958">
                  <c:v>0.82568644999999996</c:v>
                </c:pt>
                <c:pt idx="1959">
                  <c:v>0.82579051999999997</c:v>
                </c:pt>
                <c:pt idx="1960">
                  <c:v>0.82651143999999999</c:v>
                </c:pt>
                <c:pt idx="1961">
                  <c:v>0.82703161000000003</c:v>
                </c:pt>
                <c:pt idx="1962">
                  <c:v>0.82747685999999998</c:v>
                </c:pt>
                <c:pt idx="1963">
                  <c:v>0.82796745999999999</c:v>
                </c:pt>
                <c:pt idx="1964">
                  <c:v>0.82852340000000002</c:v>
                </c:pt>
                <c:pt idx="1965">
                  <c:v>0.82872926999999996</c:v>
                </c:pt>
                <c:pt idx="1966">
                  <c:v>0.82917684000000003</c:v>
                </c:pt>
                <c:pt idx="1967">
                  <c:v>0.82949841000000002</c:v>
                </c:pt>
                <c:pt idx="1968">
                  <c:v>0.82962053999999996</c:v>
                </c:pt>
                <c:pt idx="1969">
                  <c:v>0.82993209000000001</c:v>
                </c:pt>
                <c:pt idx="1970">
                  <c:v>0.83008188000000005</c:v>
                </c:pt>
                <c:pt idx="1971">
                  <c:v>0.83076446999999998</c:v>
                </c:pt>
                <c:pt idx="1972">
                  <c:v>0.83148509000000004</c:v>
                </c:pt>
                <c:pt idx="1973">
                  <c:v>0.83178370999999995</c:v>
                </c:pt>
                <c:pt idx="1974">
                  <c:v>0.83252680000000001</c:v>
                </c:pt>
                <c:pt idx="1975">
                  <c:v>0.83279961000000002</c:v>
                </c:pt>
                <c:pt idx="1976">
                  <c:v>0.832982</c:v>
                </c:pt>
                <c:pt idx="1977">
                  <c:v>0.83326232</c:v>
                </c:pt>
                <c:pt idx="1978">
                  <c:v>0.83345502999999999</c:v>
                </c:pt>
                <c:pt idx="1979">
                  <c:v>0.83426051999999995</c:v>
                </c:pt>
                <c:pt idx="1980">
                  <c:v>0.83496875000000004</c:v>
                </c:pt>
                <c:pt idx="1981">
                  <c:v>0.83511418000000004</c:v>
                </c:pt>
                <c:pt idx="1982">
                  <c:v>0.83522415000000005</c:v>
                </c:pt>
                <c:pt idx="1983">
                  <c:v>0.83595818</c:v>
                </c:pt>
                <c:pt idx="1984">
                  <c:v>0.83626085999999999</c:v>
                </c:pt>
                <c:pt idx="1985">
                  <c:v>0.83657503</c:v>
                </c:pt>
                <c:pt idx="1986">
                  <c:v>0.83723866999999996</c:v>
                </c:pt>
                <c:pt idx="1987">
                  <c:v>0.83770811999999995</c:v>
                </c:pt>
                <c:pt idx="1988">
                  <c:v>0.83799224999999999</c:v>
                </c:pt>
                <c:pt idx="1989">
                  <c:v>0.83839070999999998</c:v>
                </c:pt>
                <c:pt idx="1990">
                  <c:v>0.83855276999999995</c:v>
                </c:pt>
                <c:pt idx="1991">
                  <c:v>0.83882796999999998</c:v>
                </c:pt>
                <c:pt idx="1992">
                  <c:v>0.83944498999999995</c:v>
                </c:pt>
                <c:pt idx="1993">
                  <c:v>0.84057718999999997</c:v>
                </c:pt>
                <c:pt idx="1994">
                  <c:v>0.84109723999999997</c:v>
                </c:pt>
                <c:pt idx="1995">
                  <c:v>0.84127373000000005</c:v>
                </c:pt>
                <c:pt idx="1996">
                  <c:v>0.84168893</c:v>
                </c:pt>
                <c:pt idx="1997">
                  <c:v>0.84201294000000004</c:v>
                </c:pt>
                <c:pt idx="1998">
                  <c:v>0.84217346000000004</c:v>
                </c:pt>
                <c:pt idx="1999">
                  <c:v>0.84258801000000005</c:v>
                </c:pt>
                <c:pt idx="2000">
                  <c:v>0.84303552000000004</c:v>
                </c:pt>
                <c:pt idx="2001">
                  <c:v>0.84365886000000001</c:v>
                </c:pt>
                <c:pt idx="2002">
                  <c:v>0.84372908000000002</c:v>
                </c:pt>
                <c:pt idx="2003">
                  <c:v>0.84390140000000002</c:v>
                </c:pt>
                <c:pt idx="2004">
                  <c:v>0.84428722</c:v>
                </c:pt>
                <c:pt idx="2005">
                  <c:v>0.84476989999999996</c:v>
                </c:pt>
                <c:pt idx="2006">
                  <c:v>0.84533638</c:v>
                </c:pt>
                <c:pt idx="2007">
                  <c:v>0.84570997999999997</c:v>
                </c:pt>
                <c:pt idx="2008">
                  <c:v>0.84604526000000002</c:v>
                </c:pt>
                <c:pt idx="2009">
                  <c:v>0.84646385999999996</c:v>
                </c:pt>
                <c:pt idx="2010">
                  <c:v>0.84674704000000001</c:v>
                </c:pt>
                <c:pt idx="2011">
                  <c:v>0.84691137000000005</c:v>
                </c:pt>
                <c:pt idx="2012">
                  <c:v>0.84708351000000004</c:v>
                </c:pt>
                <c:pt idx="2013">
                  <c:v>0.84749991000000002</c:v>
                </c:pt>
                <c:pt idx="2014">
                  <c:v>0.84853761999999999</c:v>
                </c:pt>
                <c:pt idx="2015">
                  <c:v>0.84897213999999999</c:v>
                </c:pt>
                <c:pt idx="2016">
                  <c:v>0.84937161000000005</c:v>
                </c:pt>
                <c:pt idx="2017">
                  <c:v>0.84970301000000004</c:v>
                </c:pt>
                <c:pt idx="2018">
                  <c:v>0.85032481000000004</c:v>
                </c:pt>
                <c:pt idx="2019">
                  <c:v>0.85103702999999997</c:v>
                </c:pt>
                <c:pt idx="2020">
                  <c:v>0.85122549999999997</c:v>
                </c:pt>
                <c:pt idx="2021">
                  <c:v>0.85133225000000001</c:v>
                </c:pt>
                <c:pt idx="2022">
                  <c:v>0.85155665999999997</c:v>
                </c:pt>
                <c:pt idx="2023">
                  <c:v>0.85198671000000004</c:v>
                </c:pt>
                <c:pt idx="2024">
                  <c:v>0.85314774999999998</c:v>
                </c:pt>
                <c:pt idx="2025">
                  <c:v>0.85353804</c:v>
                </c:pt>
                <c:pt idx="2026">
                  <c:v>0.85403121000000004</c:v>
                </c:pt>
                <c:pt idx="2027">
                  <c:v>0.85418928000000005</c:v>
                </c:pt>
                <c:pt idx="2028">
                  <c:v>0.85511201999999997</c:v>
                </c:pt>
                <c:pt idx="2029">
                  <c:v>0.85567205999999996</c:v>
                </c:pt>
                <c:pt idx="2030">
                  <c:v>0.85585277999999998</c:v>
                </c:pt>
                <c:pt idx="2031">
                  <c:v>0.85609013</c:v>
                </c:pt>
                <c:pt idx="2032">
                  <c:v>0.85640978999999995</c:v>
                </c:pt>
                <c:pt idx="2033">
                  <c:v>0.85676485000000002</c:v>
                </c:pt>
                <c:pt idx="2034">
                  <c:v>0.85698646000000001</c:v>
                </c:pt>
                <c:pt idx="2035">
                  <c:v>0.85744631000000004</c:v>
                </c:pt>
                <c:pt idx="2036">
                  <c:v>0.85774528999999999</c:v>
                </c:pt>
                <c:pt idx="2037">
                  <c:v>0.85819255999999999</c:v>
                </c:pt>
                <c:pt idx="2038">
                  <c:v>0.85914325999999996</c:v>
                </c:pt>
                <c:pt idx="2039">
                  <c:v>0.859294</c:v>
                </c:pt>
                <c:pt idx="2040">
                  <c:v>0.85953504000000003</c:v>
                </c:pt>
                <c:pt idx="2041">
                  <c:v>0.85974156999999995</c:v>
                </c:pt>
                <c:pt idx="2042">
                  <c:v>0.85985058999999997</c:v>
                </c:pt>
                <c:pt idx="2043">
                  <c:v>0.86049317999999997</c:v>
                </c:pt>
                <c:pt idx="2044">
                  <c:v>0.86164861999999998</c:v>
                </c:pt>
                <c:pt idx="2045">
                  <c:v>0.86207544999999997</c:v>
                </c:pt>
                <c:pt idx="2046">
                  <c:v>0.86218983000000005</c:v>
                </c:pt>
                <c:pt idx="2047">
                  <c:v>0.86309557999999997</c:v>
                </c:pt>
                <c:pt idx="2048">
                  <c:v>0.86330479000000004</c:v>
                </c:pt>
                <c:pt idx="2049">
                  <c:v>0.86367726</c:v>
                </c:pt>
                <c:pt idx="2050">
                  <c:v>0.86427217999999995</c:v>
                </c:pt>
                <c:pt idx="2051">
                  <c:v>0.86440074</c:v>
                </c:pt>
                <c:pt idx="2052">
                  <c:v>0.86563760000000001</c:v>
                </c:pt>
                <c:pt idx="2053">
                  <c:v>0.86592829000000004</c:v>
                </c:pt>
                <c:pt idx="2054">
                  <c:v>0.86695509999999998</c:v>
                </c:pt>
                <c:pt idx="2055">
                  <c:v>0.86721700000000002</c:v>
                </c:pt>
                <c:pt idx="2056">
                  <c:v>0.86837441000000004</c:v>
                </c:pt>
                <c:pt idx="2057">
                  <c:v>0.86973226000000003</c:v>
                </c:pt>
                <c:pt idx="2058">
                  <c:v>0.87011611</c:v>
                </c:pt>
                <c:pt idx="2059">
                  <c:v>0.87081443999999997</c:v>
                </c:pt>
                <c:pt idx="2060">
                  <c:v>0.87149292</c:v>
                </c:pt>
                <c:pt idx="2061">
                  <c:v>0.87172556000000001</c:v>
                </c:pt>
                <c:pt idx="2062">
                  <c:v>0.87186246999999995</c:v>
                </c:pt>
                <c:pt idx="2063">
                  <c:v>0.87204908999999997</c:v>
                </c:pt>
                <c:pt idx="2064">
                  <c:v>0.87275462999999998</c:v>
                </c:pt>
                <c:pt idx="2065">
                  <c:v>0.87301521999999998</c:v>
                </c:pt>
                <c:pt idx="2066">
                  <c:v>0.87323963999999998</c:v>
                </c:pt>
                <c:pt idx="2067">
                  <c:v>0.87359476000000003</c:v>
                </c:pt>
                <c:pt idx="2068">
                  <c:v>0.87448788</c:v>
                </c:pt>
                <c:pt idx="2069">
                  <c:v>0.87492919000000002</c:v>
                </c:pt>
                <c:pt idx="2070">
                  <c:v>0.87568997999999998</c:v>
                </c:pt>
                <c:pt idx="2071">
                  <c:v>0.87597919000000002</c:v>
                </c:pt>
                <c:pt idx="2072">
                  <c:v>0.87648033999999997</c:v>
                </c:pt>
                <c:pt idx="2073">
                  <c:v>0.87677168999999999</c:v>
                </c:pt>
                <c:pt idx="2074">
                  <c:v>0.87697387000000004</c:v>
                </c:pt>
                <c:pt idx="2075">
                  <c:v>0.87776989000000005</c:v>
                </c:pt>
                <c:pt idx="2076">
                  <c:v>0.87808704000000004</c:v>
                </c:pt>
                <c:pt idx="2077">
                  <c:v>0.87835056</c:v>
                </c:pt>
                <c:pt idx="2078">
                  <c:v>0.87974507000000002</c:v>
                </c:pt>
                <c:pt idx="2079">
                  <c:v>0.88015341999999996</c:v>
                </c:pt>
                <c:pt idx="2080">
                  <c:v>0.88111209999999995</c:v>
                </c:pt>
                <c:pt idx="2081">
                  <c:v>0.88126296000000004</c:v>
                </c:pt>
                <c:pt idx="2082">
                  <c:v>0.88194549</c:v>
                </c:pt>
                <c:pt idx="2083">
                  <c:v>0.88235443999999996</c:v>
                </c:pt>
                <c:pt idx="2084">
                  <c:v>0.88243967000000001</c:v>
                </c:pt>
                <c:pt idx="2085">
                  <c:v>0.88291596999999999</c:v>
                </c:pt>
                <c:pt idx="2086">
                  <c:v>0.88323927000000002</c:v>
                </c:pt>
                <c:pt idx="2087">
                  <c:v>0.88388723000000002</c:v>
                </c:pt>
                <c:pt idx="2088">
                  <c:v>0.88450700000000004</c:v>
                </c:pt>
                <c:pt idx="2089">
                  <c:v>0.88486039999999999</c:v>
                </c:pt>
                <c:pt idx="2090">
                  <c:v>0.88553219999999999</c:v>
                </c:pt>
                <c:pt idx="2091">
                  <c:v>0.88625370999999997</c:v>
                </c:pt>
                <c:pt idx="2092">
                  <c:v>0.88669114999999998</c:v>
                </c:pt>
                <c:pt idx="2093">
                  <c:v>0.88680535999999999</c:v>
                </c:pt>
                <c:pt idx="2094">
                  <c:v>0.88724935000000005</c:v>
                </c:pt>
                <c:pt idx="2095">
                  <c:v>0.88776898000000004</c:v>
                </c:pt>
                <c:pt idx="2096">
                  <c:v>0.88902568999999998</c:v>
                </c:pt>
                <c:pt idx="2097">
                  <c:v>0.88925862</c:v>
                </c:pt>
                <c:pt idx="2098">
                  <c:v>0.89114344000000001</c:v>
                </c:pt>
                <c:pt idx="2099">
                  <c:v>0.89141917000000004</c:v>
                </c:pt>
                <c:pt idx="2100">
                  <c:v>0.89174067999999995</c:v>
                </c:pt>
                <c:pt idx="2101">
                  <c:v>0.89243059999999996</c:v>
                </c:pt>
                <c:pt idx="2102">
                  <c:v>0.89259016999999996</c:v>
                </c:pt>
                <c:pt idx="2103">
                  <c:v>0.89267218000000004</c:v>
                </c:pt>
                <c:pt idx="2104">
                  <c:v>0.89301841999999998</c:v>
                </c:pt>
                <c:pt idx="2105">
                  <c:v>0.89339106999999995</c:v>
                </c:pt>
                <c:pt idx="2106">
                  <c:v>0.89424258000000001</c:v>
                </c:pt>
                <c:pt idx="2107">
                  <c:v>0.89455574999999998</c:v>
                </c:pt>
                <c:pt idx="2108">
                  <c:v>0.89523315000000003</c:v>
                </c:pt>
                <c:pt idx="2109">
                  <c:v>0.89541393999999996</c:v>
                </c:pt>
                <c:pt idx="2110">
                  <c:v>0.89623439000000005</c:v>
                </c:pt>
                <c:pt idx="2111">
                  <c:v>0.89653242</c:v>
                </c:pt>
                <c:pt idx="2112">
                  <c:v>0.89712577999999998</c:v>
                </c:pt>
                <c:pt idx="2113">
                  <c:v>0.89733194999999999</c:v>
                </c:pt>
                <c:pt idx="2114">
                  <c:v>0.89757067000000001</c:v>
                </c:pt>
                <c:pt idx="2115">
                  <c:v>0.89793639999999997</c:v>
                </c:pt>
                <c:pt idx="2116">
                  <c:v>0.89879191000000003</c:v>
                </c:pt>
                <c:pt idx="2117">
                  <c:v>0.89935814999999997</c:v>
                </c:pt>
                <c:pt idx="2118">
                  <c:v>0.90002011999999998</c:v>
                </c:pt>
                <c:pt idx="2119">
                  <c:v>0.90053004000000003</c:v>
                </c:pt>
                <c:pt idx="2120">
                  <c:v>0.90068263000000004</c:v>
                </c:pt>
                <c:pt idx="2121">
                  <c:v>0.90086739999999998</c:v>
                </c:pt>
                <c:pt idx="2122">
                  <c:v>0.90106021999999997</c:v>
                </c:pt>
                <c:pt idx="2123">
                  <c:v>0.90139753</c:v>
                </c:pt>
                <c:pt idx="2124">
                  <c:v>0.90197545000000001</c:v>
                </c:pt>
                <c:pt idx="2125">
                  <c:v>0.90225506</c:v>
                </c:pt>
                <c:pt idx="2126">
                  <c:v>0.9023658</c:v>
                </c:pt>
                <c:pt idx="2127">
                  <c:v>0.90313052999999999</c:v>
                </c:pt>
                <c:pt idx="2128">
                  <c:v>0.90341377</c:v>
                </c:pt>
                <c:pt idx="2129">
                  <c:v>0.90389441999999998</c:v>
                </c:pt>
                <c:pt idx="2130">
                  <c:v>0.90406131999999995</c:v>
                </c:pt>
                <c:pt idx="2131">
                  <c:v>0.90446031000000005</c:v>
                </c:pt>
                <c:pt idx="2132">
                  <c:v>0.90484989000000005</c:v>
                </c:pt>
                <c:pt idx="2133">
                  <c:v>0.90522283000000003</c:v>
                </c:pt>
                <c:pt idx="2134">
                  <c:v>0.90556133000000005</c:v>
                </c:pt>
                <c:pt idx="2135">
                  <c:v>0.90649426</c:v>
                </c:pt>
                <c:pt idx="2136">
                  <c:v>0.90692525999999996</c:v>
                </c:pt>
                <c:pt idx="2137">
                  <c:v>0.90742171000000005</c:v>
                </c:pt>
                <c:pt idx="2138">
                  <c:v>0.90783053999999996</c:v>
                </c:pt>
                <c:pt idx="2139">
                  <c:v>0.90857810000000006</c:v>
                </c:pt>
                <c:pt idx="2140">
                  <c:v>0.90927225</c:v>
                </c:pt>
                <c:pt idx="2141">
                  <c:v>0.90968722000000002</c:v>
                </c:pt>
                <c:pt idx="2142">
                  <c:v>0.91054016000000004</c:v>
                </c:pt>
                <c:pt idx="2143">
                  <c:v>0.91062343000000001</c:v>
                </c:pt>
                <c:pt idx="2144">
                  <c:v>0.91133660000000005</c:v>
                </c:pt>
                <c:pt idx="2145">
                  <c:v>0.91174710000000003</c:v>
                </c:pt>
                <c:pt idx="2146">
                  <c:v>0.91229605999999996</c:v>
                </c:pt>
                <c:pt idx="2147">
                  <c:v>0.91271937000000003</c:v>
                </c:pt>
                <c:pt idx="2148">
                  <c:v>0.91332084000000002</c:v>
                </c:pt>
                <c:pt idx="2149">
                  <c:v>0.91348415999999999</c:v>
                </c:pt>
                <c:pt idx="2150">
                  <c:v>0.91434663999999999</c:v>
                </c:pt>
                <c:pt idx="2151">
                  <c:v>0.91487706000000002</c:v>
                </c:pt>
                <c:pt idx="2152">
                  <c:v>0.91549891000000005</c:v>
                </c:pt>
                <c:pt idx="2153">
                  <c:v>0.91565465999999995</c:v>
                </c:pt>
                <c:pt idx="2154">
                  <c:v>0.91590112000000001</c:v>
                </c:pt>
                <c:pt idx="2155">
                  <c:v>0.91625065000000006</c:v>
                </c:pt>
                <c:pt idx="2156">
                  <c:v>0.91675245999999999</c:v>
                </c:pt>
                <c:pt idx="2157">
                  <c:v>0.91688102000000005</c:v>
                </c:pt>
                <c:pt idx="2158">
                  <c:v>0.91793221000000003</c:v>
                </c:pt>
                <c:pt idx="2159">
                  <c:v>0.91810124999999998</c:v>
                </c:pt>
                <c:pt idx="2160">
                  <c:v>0.91864908000000001</c:v>
                </c:pt>
                <c:pt idx="2161">
                  <c:v>0.91893029000000004</c:v>
                </c:pt>
                <c:pt idx="2162">
                  <c:v>0.91918898000000004</c:v>
                </c:pt>
                <c:pt idx="2163">
                  <c:v>0.91948145999999997</c:v>
                </c:pt>
                <c:pt idx="2164">
                  <c:v>0.92039561000000003</c:v>
                </c:pt>
                <c:pt idx="2165">
                  <c:v>0.92079991000000005</c:v>
                </c:pt>
                <c:pt idx="2166">
                  <c:v>0.92096292999999996</c:v>
                </c:pt>
                <c:pt idx="2167">
                  <c:v>0.92108858000000005</c:v>
                </c:pt>
                <c:pt idx="2168">
                  <c:v>0.92236357999999996</c:v>
                </c:pt>
                <c:pt idx="2169">
                  <c:v>0.92252725000000002</c:v>
                </c:pt>
                <c:pt idx="2170">
                  <c:v>0.92298871000000005</c:v>
                </c:pt>
                <c:pt idx="2171">
                  <c:v>0.92336202000000001</c:v>
                </c:pt>
                <c:pt idx="2172">
                  <c:v>0.92347831000000002</c:v>
                </c:pt>
                <c:pt idx="2173">
                  <c:v>0.92455381000000003</c:v>
                </c:pt>
                <c:pt idx="2174">
                  <c:v>0.92495316000000005</c:v>
                </c:pt>
                <c:pt idx="2175">
                  <c:v>0.92574232999999995</c:v>
                </c:pt>
                <c:pt idx="2176">
                  <c:v>0.92633270999999995</c:v>
                </c:pt>
                <c:pt idx="2177">
                  <c:v>0.92646866999999999</c:v>
                </c:pt>
                <c:pt idx="2178">
                  <c:v>0.92686950999999995</c:v>
                </c:pt>
                <c:pt idx="2179">
                  <c:v>0.92722470000000001</c:v>
                </c:pt>
                <c:pt idx="2180">
                  <c:v>0.92755973000000003</c:v>
                </c:pt>
                <c:pt idx="2181">
                  <c:v>0.92800324999999995</c:v>
                </c:pt>
                <c:pt idx="2182">
                  <c:v>0.92866992999999998</c:v>
                </c:pt>
                <c:pt idx="2183">
                  <c:v>0.92882662999999999</c:v>
                </c:pt>
                <c:pt idx="2184">
                  <c:v>0.92953317999999996</c:v>
                </c:pt>
                <c:pt idx="2185">
                  <c:v>0.93022305000000005</c:v>
                </c:pt>
                <c:pt idx="2186">
                  <c:v>0.93079566999999996</c:v>
                </c:pt>
                <c:pt idx="2187">
                  <c:v>0.93146770999999995</c:v>
                </c:pt>
                <c:pt idx="2188">
                  <c:v>0.93178086999999998</c:v>
                </c:pt>
                <c:pt idx="2189">
                  <c:v>0.93188685000000004</c:v>
                </c:pt>
                <c:pt idx="2190">
                  <c:v>0.93241291999999998</c:v>
                </c:pt>
                <c:pt idx="2191">
                  <c:v>0.93269329999999995</c:v>
                </c:pt>
                <c:pt idx="2192">
                  <c:v>0.93297744000000005</c:v>
                </c:pt>
                <c:pt idx="2193">
                  <c:v>0.93377845999999998</c:v>
                </c:pt>
                <c:pt idx="2194">
                  <c:v>0.93448025000000001</c:v>
                </c:pt>
                <c:pt idx="2195">
                  <c:v>0.93487768999999998</c:v>
                </c:pt>
                <c:pt idx="2196">
                  <c:v>0.93529826000000005</c:v>
                </c:pt>
                <c:pt idx="2197">
                  <c:v>0.93564605999999995</c:v>
                </c:pt>
                <c:pt idx="2198">
                  <c:v>0.93579763000000005</c:v>
                </c:pt>
                <c:pt idx="2199">
                  <c:v>0.93629282999999996</c:v>
                </c:pt>
                <c:pt idx="2200">
                  <c:v>0.93681168999999997</c:v>
                </c:pt>
                <c:pt idx="2201">
                  <c:v>0.93714344999999999</c:v>
                </c:pt>
                <c:pt idx="2202">
                  <c:v>0.93752581000000001</c:v>
                </c:pt>
                <c:pt idx="2203">
                  <c:v>0.93808997000000005</c:v>
                </c:pt>
                <c:pt idx="2204">
                  <c:v>0.93844086000000004</c:v>
                </c:pt>
                <c:pt idx="2205">
                  <c:v>0.93904418000000001</c:v>
                </c:pt>
                <c:pt idx="2206">
                  <c:v>0.93940866000000001</c:v>
                </c:pt>
                <c:pt idx="2207">
                  <c:v>0.94023860000000004</c:v>
                </c:pt>
                <c:pt idx="2208">
                  <c:v>0.94037181000000003</c:v>
                </c:pt>
                <c:pt idx="2209">
                  <c:v>0.94124585000000005</c:v>
                </c:pt>
                <c:pt idx="2210">
                  <c:v>0.94168006999999998</c:v>
                </c:pt>
                <c:pt idx="2211">
                  <c:v>0.94217503000000002</c:v>
                </c:pt>
                <c:pt idx="2212">
                  <c:v>0.94243818999999995</c:v>
                </c:pt>
                <c:pt idx="2213">
                  <c:v>0.94299721999999997</c:v>
                </c:pt>
                <c:pt idx="2214">
                  <c:v>0.94361269000000003</c:v>
                </c:pt>
                <c:pt idx="2215">
                  <c:v>0.94387507000000004</c:v>
                </c:pt>
                <c:pt idx="2216">
                  <c:v>0.94412547000000002</c:v>
                </c:pt>
                <c:pt idx="2217">
                  <c:v>0.94484257999999999</c:v>
                </c:pt>
                <c:pt idx="2218">
                  <c:v>0.94497847999999995</c:v>
                </c:pt>
                <c:pt idx="2219">
                  <c:v>0.94516683000000001</c:v>
                </c:pt>
                <c:pt idx="2220">
                  <c:v>0.94587904</c:v>
                </c:pt>
                <c:pt idx="2221">
                  <c:v>0.94619255999999996</c:v>
                </c:pt>
                <c:pt idx="2222">
                  <c:v>0.94645911000000005</c:v>
                </c:pt>
                <c:pt idx="2223">
                  <c:v>0.94763260999999999</c:v>
                </c:pt>
                <c:pt idx="2224">
                  <c:v>0.94772321000000004</c:v>
                </c:pt>
                <c:pt idx="2225">
                  <c:v>0.94801736000000003</c:v>
                </c:pt>
                <c:pt idx="2226">
                  <c:v>0.94874358000000003</c:v>
                </c:pt>
                <c:pt idx="2227">
                  <c:v>0.94976424999999998</c:v>
                </c:pt>
                <c:pt idx="2228">
                  <c:v>0.94984913000000004</c:v>
                </c:pt>
                <c:pt idx="2229">
                  <c:v>0.95046549999999996</c:v>
                </c:pt>
                <c:pt idx="2230">
                  <c:v>0.95065898000000004</c:v>
                </c:pt>
                <c:pt idx="2231">
                  <c:v>0.95113247999999995</c:v>
                </c:pt>
                <c:pt idx="2232">
                  <c:v>0.95134269999999999</c:v>
                </c:pt>
                <c:pt idx="2233">
                  <c:v>0.95196115999999997</c:v>
                </c:pt>
                <c:pt idx="2234">
                  <c:v>0.95238542999999998</c:v>
                </c:pt>
                <c:pt idx="2235">
                  <c:v>0.95245939000000002</c:v>
                </c:pt>
                <c:pt idx="2236">
                  <c:v>0.95303738000000005</c:v>
                </c:pt>
                <c:pt idx="2237">
                  <c:v>0.95332282999999995</c:v>
                </c:pt>
                <c:pt idx="2238">
                  <c:v>0.95350813999999995</c:v>
                </c:pt>
                <c:pt idx="2239">
                  <c:v>0.95399546999999996</c:v>
                </c:pt>
                <c:pt idx="2240">
                  <c:v>0.95438188000000002</c:v>
                </c:pt>
                <c:pt idx="2241">
                  <c:v>0.95456141000000005</c:v>
                </c:pt>
                <c:pt idx="2242">
                  <c:v>0.95471691999999997</c:v>
                </c:pt>
                <c:pt idx="2243">
                  <c:v>0.95497489000000002</c:v>
                </c:pt>
                <c:pt idx="2244">
                  <c:v>0.95566887</c:v>
                </c:pt>
                <c:pt idx="2245">
                  <c:v>0.95633847000000005</c:v>
                </c:pt>
                <c:pt idx="2246">
                  <c:v>0.95667040000000003</c:v>
                </c:pt>
                <c:pt idx="2247">
                  <c:v>0.95754563999999998</c:v>
                </c:pt>
                <c:pt idx="2248">
                  <c:v>0.95770889999999997</c:v>
                </c:pt>
                <c:pt idx="2249">
                  <c:v>0.95816922000000004</c:v>
                </c:pt>
                <c:pt idx="2250">
                  <c:v>0.95865398999999996</c:v>
                </c:pt>
                <c:pt idx="2251">
                  <c:v>0.95905309999999999</c:v>
                </c:pt>
                <c:pt idx="2252">
                  <c:v>0.95945530999999995</c:v>
                </c:pt>
                <c:pt idx="2253">
                  <c:v>0.95986777999999995</c:v>
                </c:pt>
                <c:pt idx="2254">
                  <c:v>0.96019255999999997</c:v>
                </c:pt>
                <c:pt idx="2255">
                  <c:v>0.96059154999999996</c:v>
                </c:pt>
                <c:pt idx="2256">
                  <c:v>0.96113956</c:v>
                </c:pt>
                <c:pt idx="2257">
                  <c:v>0.96179062000000004</c:v>
                </c:pt>
                <c:pt idx="2258">
                  <c:v>0.96219122000000001</c:v>
                </c:pt>
                <c:pt idx="2259">
                  <c:v>0.96318208999999999</c:v>
                </c:pt>
                <c:pt idx="2260">
                  <c:v>0.96322423000000001</c:v>
                </c:pt>
                <c:pt idx="2261">
                  <c:v>0.96392131000000003</c:v>
                </c:pt>
                <c:pt idx="2262">
                  <c:v>0.96401559999999997</c:v>
                </c:pt>
                <c:pt idx="2263">
                  <c:v>0.96571600000000002</c:v>
                </c:pt>
                <c:pt idx="2264">
                  <c:v>0.96657968000000005</c:v>
                </c:pt>
                <c:pt idx="2265">
                  <c:v>0.96707547000000005</c:v>
                </c:pt>
                <c:pt idx="2266">
                  <c:v>0.96728270999999999</c:v>
                </c:pt>
                <c:pt idx="2267">
                  <c:v>0.96766328999999995</c:v>
                </c:pt>
                <c:pt idx="2268">
                  <c:v>0.96847737</c:v>
                </c:pt>
                <c:pt idx="2269">
                  <c:v>0.96865517000000001</c:v>
                </c:pt>
                <c:pt idx="2270">
                  <c:v>0.96896863</c:v>
                </c:pt>
                <c:pt idx="2271">
                  <c:v>0.96947205000000003</c:v>
                </c:pt>
                <c:pt idx="2272">
                  <c:v>0.97014873999999995</c:v>
                </c:pt>
              </c:numCache>
            </c:numRef>
          </c:xVal>
          <c:yVal>
            <c:numRef>
              <c:f>IT!$H$2:$H$2274</c:f>
              <c:numCache>
                <c:formatCode>Estándar</c:formatCode>
                <c:ptCount val="2273"/>
                <c:pt idx="0">
                  <c:v>0</c:v>
                </c:pt>
                <c:pt idx="1">
                  <c:v>2.3666E-3</c:v>
                </c:pt>
                <c:pt idx="2">
                  <c:v>2.4892E-3</c:v>
                </c:pt>
                <c:pt idx="3">
                  <c:v>2.7886E-3</c:v>
                </c:pt>
                <c:pt idx="4">
                  <c:v>2.9367E-3</c:v>
                </c:pt>
                <c:pt idx="5">
                  <c:v>3.5217999999999998E-3</c:v>
                </c:pt>
                <c:pt idx="6">
                  <c:v>3.8519000000000001E-3</c:v>
                </c:pt>
                <c:pt idx="7">
                  <c:v>4.0558E-3</c:v>
                </c:pt>
                <c:pt idx="8">
                  <c:v>4.0974000000000002E-3</c:v>
                </c:pt>
                <c:pt idx="9">
                  <c:v>4.2188E-3</c:v>
                </c:pt>
                <c:pt idx="10">
                  <c:v>4.3165E-3</c:v>
                </c:pt>
                <c:pt idx="11">
                  <c:v>4.5333999999999999E-3</c:v>
                </c:pt>
                <c:pt idx="12">
                  <c:v>4.9452000000000003E-3</c:v>
                </c:pt>
                <c:pt idx="13">
                  <c:v>5.4018E-3</c:v>
                </c:pt>
                <c:pt idx="14">
                  <c:v>5.6118000000000001E-3</c:v>
                </c:pt>
                <c:pt idx="15">
                  <c:v>6.1399999999999996E-3</c:v>
                </c:pt>
                <c:pt idx="16">
                  <c:v>6.6132999999999999E-3</c:v>
                </c:pt>
                <c:pt idx="17">
                  <c:v>6.8310999999999997E-3</c:v>
                </c:pt>
                <c:pt idx="18">
                  <c:v>7.9830999999999999E-3</c:v>
                </c:pt>
                <c:pt idx="19">
                  <c:v>8.2138999999999997E-3</c:v>
                </c:pt>
                <c:pt idx="20">
                  <c:v>8.6803999999999996E-3</c:v>
                </c:pt>
                <c:pt idx="21">
                  <c:v>9.5271999999999996E-3</c:v>
                </c:pt>
                <c:pt idx="22">
                  <c:v>1.00485E-2</c:v>
                </c:pt>
                <c:pt idx="23">
                  <c:v>1.0562500000000001E-2</c:v>
                </c:pt>
                <c:pt idx="24">
                  <c:v>1.0707899999999999E-2</c:v>
                </c:pt>
                <c:pt idx="25">
                  <c:v>1.0980999999999999E-2</c:v>
                </c:pt>
                <c:pt idx="26">
                  <c:v>1.1523500000000001E-2</c:v>
                </c:pt>
                <c:pt idx="27">
                  <c:v>1.171E-2</c:v>
                </c:pt>
                <c:pt idx="28">
                  <c:v>1.19928E-2</c:v>
                </c:pt>
                <c:pt idx="29">
                  <c:v>1.3422E-2</c:v>
                </c:pt>
                <c:pt idx="30">
                  <c:v>1.37977E-2</c:v>
                </c:pt>
                <c:pt idx="31">
                  <c:v>1.4109999999999999E-2</c:v>
                </c:pt>
                <c:pt idx="32">
                  <c:v>1.44108E-2</c:v>
                </c:pt>
                <c:pt idx="33">
                  <c:v>1.5058E-2</c:v>
                </c:pt>
                <c:pt idx="34">
                  <c:v>1.53355E-2</c:v>
                </c:pt>
                <c:pt idx="35">
                  <c:v>1.6222500000000001E-2</c:v>
                </c:pt>
                <c:pt idx="36">
                  <c:v>1.7366800000000002E-2</c:v>
                </c:pt>
                <c:pt idx="37">
                  <c:v>1.7424200000000001E-2</c:v>
                </c:pt>
                <c:pt idx="38">
                  <c:v>1.7601700000000001E-2</c:v>
                </c:pt>
                <c:pt idx="39">
                  <c:v>1.77853E-2</c:v>
                </c:pt>
                <c:pt idx="40">
                  <c:v>1.9704099999999999E-2</c:v>
                </c:pt>
                <c:pt idx="41">
                  <c:v>2.0216700000000001E-2</c:v>
                </c:pt>
                <c:pt idx="42">
                  <c:v>2.0641E-2</c:v>
                </c:pt>
                <c:pt idx="43">
                  <c:v>2.07128E-2</c:v>
                </c:pt>
                <c:pt idx="44">
                  <c:v>2.12088E-2</c:v>
                </c:pt>
                <c:pt idx="45">
                  <c:v>2.13706E-2</c:v>
                </c:pt>
                <c:pt idx="46">
                  <c:v>2.1607100000000001E-2</c:v>
                </c:pt>
                <c:pt idx="47">
                  <c:v>2.2083800000000001E-2</c:v>
                </c:pt>
                <c:pt idx="48">
                  <c:v>2.2631200000000001E-2</c:v>
                </c:pt>
                <c:pt idx="49">
                  <c:v>2.3731100000000001E-2</c:v>
                </c:pt>
                <c:pt idx="50">
                  <c:v>2.41578E-2</c:v>
                </c:pt>
                <c:pt idx="51">
                  <c:v>2.42962E-2</c:v>
                </c:pt>
                <c:pt idx="52">
                  <c:v>2.44599E-2</c:v>
                </c:pt>
                <c:pt idx="53">
                  <c:v>2.4655300000000002E-2</c:v>
                </c:pt>
                <c:pt idx="54">
                  <c:v>2.61161E-2</c:v>
                </c:pt>
                <c:pt idx="55">
                  <c:v>2.6696500000000001E-2</c:v>
                </c:pt>
                <c:pt idx="56">
                  <c:v>2.6860800000000001E-2</c:v>
                </c:pt>
                <c:pt idx="57">
                  <c:v>2.7136400000000001E-2</c:v>
                </c:pt>
                <c:pt idx="58">
                  <c:v>2.7837600000000001E-2</c:v>
                </c:pt>
                <c:pt idx="59">
                  <c:v>2.8098399999999999E-2</c:v>
                </c:pt>
                <c:pt idx="60">
                  <c:v>2.9093899999999999E-2</c:v>
                </c:pt>
                <c:pt idx="61">
                  <c:v>2.9522900000000001E-2</c:v>
                </c:pt>
                <c:pt idx="62">
                  <c:v>3.0055599999999998E-2</c:v>
                </c:pt>
                <c:pt idx="63">
                  <c:v>3.07809E-2</c:v>
                </c:pt>
                <c:pt idx="64">
                  <c:v>3.1108E-2</c:v>
                </c:pt>
                <c:pt idx="65">
                  <c:v>3.1801299999999998E-2</c:v>
                </c:pt>
                <c:pt idx="66">
                  <c:v>3.2464899999999998E-2</c:v>
                </c:pt>
                <c:pt idx="67">
                  <c:v>3.3106799999999999E-2</c:v>
                </c:pt>
                <c:pt idx="68">
                  <c:v>3.3276500000000001E-2</c:v>
                </c:pt>
                <c:pt idx="69">
                  <c:v>3.3599799999999999E-2</c:v>
                </c:pt>
                <c:pt idx="70">
                  <c:v>3.4130000000000001E-2</c:v>
                </c:pt>
                <c:pt idx="71">
                  <c:v>3.5168900000000003E-2</c:v>
                </c:pt>
                <c:pt idx="72">
                  <c:v>3.5818099999999999E-2</c:v>
                </c:pt>
                <c:pt idx="73">
                  <c:v>3.5819200000000002E-2</c:v>
                </c:pt>
                <c:pt idx="74">
                  <c:v>3.6178700000000001E-2</c:v>
                </c:pt>
                <c:pt idx="75">
                  <c:v>3.6836000000000001E-2</c:v>
                </c:pt>
                <c:pt idx="76">
                  <c:v>3.6993100000000001E-2</c:v>
                </c:pt>
                <c:pt idx="77">
                  <c:v>3.7295599999999998E-2</c:v>
                </c:pt>
                <c:pt idx="78">
                  <c:v>3.7504299999999997E-2</c:v>
                </c:pt>
                <c:pt idx="79">
                  <c:v>3.79175E-2</c:v>
                </c:pt>
                <c:pt idx="80">
                  <c:v>3.8401100000000001E-2</c:v>
                </c:pt>
                <c:pt idx="81">
                  <c:v>3.8965399999999997E-2</c:v>
                </c:pt>
                <c:pt idx="82">
                  <c:v>3.9326399999999997E-2</c:v>
                </c:pt>
                <c:pt idx="83">
                  <c:v>3.97179E-2</c:v>
                </c:pt>
                <c:pt idx="84">
                  <c:v>4.0197900000000002E-2</c:v>
                </c:pt>
                <c:pt idx="85">
                  <c:v>4.0423800000000003E-2</c:v>
                </c:pt>
                <c:pt idx="86">
                  <c:v>4.0843600000000001E-2</c:v>
                </c:pt>
                <c:pt idx="87">
                  <c:v>4.1377200000000003E-2</c:v>
                </c:pt>
                <c:pt idx="88">
                  <c:v>4.1710299999999999E-2</c:v>
                </c:pt>
                <c:pt idx="89">
                  <c:v>4.22342E-2</c:v>
                </c:pt>
                <c:pt idx="90">
                  <c:v>4.2770900000000001E-2</c:v>
                </c:pt>
                <c:pt idx="91">
                  <c:v>4.2774300000000001E-2</c:v>
                </c:pt>
                <c:pt idx="92">
                  <c:v>4.3543600000000002E-2</c:v>
                </c:pt>
                <c:pt idx="93">
                  <c:v>4.4009E-2</c:v>
                </c:pt>
                <c:pt idx="94">
                  <c:v>4.4619699999999998E-2</c:v>
                </c:pt>
                <c:pt idx="95">
                  <c:v>4.5041400000000002E-2</c:v>
                </c:pt>
                <c:pt idx="96">
                  <c:v>4.5815099999999997E-2</c:v>
                </c:pt>
                <c:pt idx="97">
                  <c:v>4.6077600000000003E-2</c:v>
                </c:pt>
                <c:pt idx="98">
                  <c:v>4.6682399999999999E-2</c:v>
                </c:pt>
                <c:pt idx="99">
                  <c:v>4.70468E-2</c:v>
                </c:pt>
                <c:pt idx="100">
                  <c:v>4.7298699999999999E-2</c:v>
                </c:pt>
                <c:pt idx="101">
                  <c:v>4.76433E-2</c:v>
                </c:pt>
                <c:pt idx="102">
                  <c:v>4.8193699999999999E-2</c:v>
                </c:pt>
                <c:pt idx="103">
                  <c:v>4.8578299999999998E-2</c:v>
                </c:pt>
                <c:pt idx="104">
                  <c:v>4.8668900000000001E-2</c:v>
                </c:pt>
                <c:pt idx="105">
                  <c:v>4.9046300000000001E-2</c:v>
                </c:pt>
                <c:pt idx="106">
                  <c:v>4.9263700000000001E-2</c:v>
                </c:pt>
                <c:pt idx="107">
                  <c:v>4.99579E-2</c:v>
                </c:pt>
                <c:pt idx="108">
                  <c:v>5.0543999999999999E-2</c:v>
                </c:pt>
                <c:pt idx="109">
                  <c:v>5.11466E-2</c:v>
                </c:pt>
                <c:pt idx="110">
                  <c:v>5.1495600000000002E-2</c:v>
                </c:pt>
                <c:pt idx="111">
                  <c:v>5.23787E-2</c:v>
                </c:pt>
                <c:pt idx="112">
                  <c:v>5.2884199999999999E-2</c:v>
                </c:pt>
                <c:pt idx="113">
                  <c:v>5.3251100000000003E-2</c:v>
                </c:pt>
                <c:pt idx="114">
                  <c:v>5.3744500000000001E-2</c:v>
                </c:pt>
                <c:pt idx="115">
                  <c:v>5.4447299999999997E-2</c:v>
                </c:pt>
                <c:pt idx="116">
                  <c:v>5.47114E-2</c:v>
                </c:pt>
                <c:pt idx="117">
                  <c:v>5.5578099999999998E-2</c:v>
                </c:pt>
                <c:pt idx="118">
                  <c:v>5.6042599999999998E-2</c:v>
                </c:pt>
                <c:pt idx="119">
                  <c:v>5.6333500000000002E-2</c:v>
                </c:pt>
                <c:pt idx="120">
                  <c:v>5.7258700000000003E-2</c:v>
                </c:pt>
                <c:pt idx="121">
                  <c:v>5.7926100000000001E-2</c:v>
                </c:pt>
                <c:pt idx="122">
                  <c:v>5.84989E-2</c:v>
                </c:pt>
                <c:pt idx="123">
                  <c:v>5.8804299999999997E-2</c:v>
                </c:pt>
                <c:pt idx="124">
                  <c:v>5.9505299999999997E-2</c:v>
                </c:pt>
                <c:pt idx="125">
                  <c:v>5.9906399999999999E-2</c:v>
                </c:pt>
                <c:pt idx="126">
                  <c:v>6.0095500000000003E-2</c:v>
                </c:pt>
                <c:pt idx="127">
                  <c:v>6.1107099999999998E-2</c:v>
                </c:pt>
                <c:pt idx="128">
                  <c:v>6.1273599999999998E-2</c:v>
                </c:pt>
                <c:pt idx="129">
                  <c:v>6.1469000000000003E-2</c:v>
                </c:pt>
                <c:pt idx="130">
                  <c:v>6.2883400000000006E-2</c:v>
                </c:pt>
                <c:pt idx="131">
                  <c:v>6.3665700000000006E-2</c:v>
                </c:pt>
                <c:pt idx="132">
                  <c:v>6.4598000000000003E-2</c:v>
                </c:pt>
                <c:pt idx="133">
                  <c:v>6.4967200000000003E-2</c:v>
                </c:pt>
                <c:pt idx="134">
                  <c:v>6.5501699999999996E-2</c:v>
                </c:pt>
                <c:pt idx="135">
                  <c:v>6.6769200000000001E-2</c:v>
                </c:pt>
                <c:pt idx="136">
                  <c:v>6.8564899999999998E-2</c:v>
                </c:pt>
                <c:pt idx="137">
                  <c:v>6.9536200000000006E-2</c:v>
                </c:pt>
                <c:pt idx="138">
                  <c:v>7.0686299999999994E-2</c:v>
                </c:pt>
                <c:pt idx="139">
                  <c:v>7.1178699999999998E-2</c:v>
                </c:pt>
                <c:pt idx="140">
                  <c:v>7.1657499999999999E-2</c:v>
                </c:pt>
                <c:pt idx="141">
                  <c:v>7.1879200000000004E-2</c:v>
                </c:pt>
                <c:pt idx="142">
                  <c:v>7.2140200000000002E-2</c:v>
                </c:pt>
                <c:pt idx="143">
                  <c:v>7.2522699999999996E-2</c:v>
                </c:pt>
                <c:pt idx="144">
                  <c:v>7.3032100000000003E-2</c:v>
                </c:pt>
                <c:pt idx="145">
                  <c:v>7.3247900000000005E-2</c:v>
                </c:pt>
                <c:pt idx="146">
                  <c:v>7.3693599999999998E-2</c:v>
                </c:pt>
                <c:pt idx="147">
                  <c:v>7.4006500000000003E-2</c:v>
                </c:pt>
                <c:pt idx="148">
                  <c:v>7.4785500000000005E-2</c:v>
                </c:pt>
                <c:pt idx="149">
                  <c:v>7.51555E-2</c:v>
                </c:pt>
                <c:pt idx="150">
                  <c:v>7.5522800000000001E-2</c:v>
                </c:pt>
                <c:pt idx="151">
                  <c:v>7.5852799999999998E-2</c:v>
                </c:pt>
                <c:pt idx="152">
                  <c:v>7.6049500000000006E-2</c:v>
                </c:pt>
                <c:pt idx="153">
                  <c:v>7.6815599999999998E-2</c:v>
                </c:pt>
                <c:pt idx="154">
                  <c:v>7.7503299999999997E-2</c:v>
                </c:pt>
                <c:pt idx="155">
                  <c:v>7.7863199999999994E-2</c:v>
                </c:pt>
                <c:pt idx="156">
                  <c:v>7.8701900000000005E-2</c:v>
                </c:pt>
                <c:pt idx="157">
                  <c:v>7.88436E-2</c:v>
                </c:pt>
                <c:pt idx="158">
                  <c:v>7.9137700000000005E-2</c:v>
                </c:pt>
                <c:pt idx="159">
                  <c:v>7.9224299999999998E-2</c:v>
                </c:pt>
                <c:pt idx="160">
                  <c:v>7.9564999999999997E-2</c:v>
                </c:pt>
                <c:pt idx="161">
                  <c:v>8.0417699999999995E-2</c:v>
                </c:pt>
                <c:pt idx="162">
                  <c:v>8.0796000000000007E-2</c:v>
                </c:pt>
                <c:pt idx="163">
                  <c:v>8.13252E-2</c:v>
                </c:pt>
                <c:pt idx="164">
                  <c:v>8.1524399999999997E-2</c:v>
                </c:pt>
                <c:pt idx="165">
                  <c:v>8.1694600000000006E-2</c:v>
                </c:pt>
                <c:pt idx="166">
                  <c:v>8.1883999999999998E-2</c:v>
                </c:pt>
                <c:pt idx="167">
                  <c:v>8.2372299999999996E-2</c:v>
                </c:pt>
                <c:pt idx="168">
                  <c:v>8.2697699999999999E-2</c:v>
                </c:pt>
                <c:pt idx="169">
                  <c:v>8.3583599999999994E-2</c:v>
                </c:pt>
                <c:pt idx="170">
                  <c:v>8.4076700000000004E-2</c:v>
                </c:pt>
                <c:pt idx="171">
                  <c:v>8.4674200000000005E-2</c:v>
                </c:pt>
                <c:pt idx="172">
                  <c:v>8.4880899999999995E-2</c:v>
                </c:pt>
                <c:pt idx="173">
                  <c:v>8.5450399999999996E-2</c:v>
                </c:pt>
                <c:pt idx="174">
                  <c:v>8.6262500000000006E-2</c:v>
                </c:pt>
                <c:pt idx="175">
                  <c:v>8.71527E-2</c:v>
                </c:pt>
                <c:pt idx="176">
                  <c:v>8.7573700000000004E-2</c:v>
                </c:pt>
                <c:pt idx="177">
                  <c:v>8.8814799999999999E-2</c:v>
                </c:pt>
                <c:pt idx="178">
                  <c:v>8.9040099999999997E-2</c:v>
                </c:pt>
                <c:pt idx="179">
                  <c:v>9.0566999999999995E-2</c:v>
                </c:pt>
                <c:pt idx="180">
                  <c:v>9.1179300000000005E-2</c:v>
                </c:pt>
                <c:pt idx="181">
                  <c:v>9.1910599999999995E-2</c:v>
                </c:pt>
                <c:pt idx="182">
                  <c:v>9.2588400000000001E-2</c:v>
                </c:pt>
                <c:pt idx="183">
                  <c:v>9.3065499999999995E-2</c:v>
                </c:pt>
                <c:pt idx="184">
                  <c:v>9.3672000000000005E-2</c:v>
                </c:pt>
                <c:pt idx="185">
                  <c:v>9.4694299999999995E-2</c:v>
                </c:pt>
                <c:pt idx="186">
                  <c:v>9.5614000000000005E-2</c:v>
                </c:pt>
                <c:pt idx="187">
                  <c:v>9.7262899999999999E-2</c:v>
                </c:pt>
                <c:pt idx="188">
                  <c:v>9.8732E-2</c:v>
                </c:pt>
                <c:pt idx="189">
                  <c:v>9.9541599999999994E-2</c:v>
                </c:pt>
                <c:pt idx="190">
                  <c:v>0.1001663</c:v>
                </c:pt>
                <c:pt idx="191">
                  <c:v>0.10026980000000001</c:v>
                </c:pt>
                <c:pt idx="192">
                  <c:v>0.10114819999999999</c:v>
                </c:pt>
                <c:pt idx="193">
                  <c:v>0.10156999999999999</c:v>
                </c:pt>
                <c:pt idx="194">
                  <c:v>0.1019009</c:v>
                </c:pt>
                <c:pt idx="195">
                  <c:v>0.1023868</c:v>
                </c:pt>
                <c:pt idx="196">
                  <c:v>0.1032404</c:v>
                </c:pt>
                <c:pt idx="197">
                  <c:v>0.1037127</c:v>
                </c:pt>
                <c:pt idx="198">
                  <c:v>0.10401729999999999</c:v>
                </c:pt>
                <c:pt idx="199">
                  <c:v>0.104411</c:v>
                </c:pt>
                <c:pt idx="200">
                  <c:v>0.1051776</c:v>
                </c:pt>
                <c:pt idx="201">
                  <c:v>0.1054499</c:v>
                </c:pt>
                <c:pt idx="202">
                  <c:v>0.1062205</c:v>
                </c:pt>
                <c:pt idx="203">
                  <c:v>0.1069478</c:v>
                </c:pt>
                <c:pt idx="204">
                  <c:v>0.1080624</c:v>
                </c:pt>
                <c:pt idx="205">
                  <c:v>0.10894769999999999</c:v>
                </c:pt>
                <c:pt idx="206">
                  <c:v>0.1095889</c:v>
                </c:pt>
                <c:pt idx="207">
                  <c:v>0.1104132</c:v>
                </c:pt>
                <c:pt idx="208">
                  <c:v>0.111029</c:v>
                </c:pt>
                <c:pt idx="209">
                  <c:v>0.1111167</c:v>
                </c:pt>
                <c:pt idx="210">
                  <c:v>0.111842</c:v>
                </c:pt>
                <c:pt idx="211">
                  <c:v>0.1121283</c:v>
                </c:pt>
                <c:pt idx="212">
                  <c:v>0.1126414</c:v>
                </c:pt>
                <c:pt idx="213">
                  <c:v>0.11393689999999999</c:v>
                </c:pt>
                <c:pt idx="214">
                  <c:v>0.1143034</c:v>
                </c:pt>
                <c:pt idx="215">
                  <c:v>0.1144202</c:v>
                </c:pt>
                <c:pt idx="216">
                  <c:v>0.11476889999999999</c:v>
                </c:pt>
                <c:pt idx="217">
                  <c:v>0.1150544</c:v>
                </c:pt>
                <c:pt idx="218">
                  <c:v>0.1152553</c:v>
                </c:pt>
                <c:pt idx="219">
                  <c:v>0.11584029999999999</c:v>
                </c:pt>
                <c:pt idx="220">
                  <c:v>0.1173476</c:v>
                </c:pt>
                <c:pt idx="221">
                  <c:v>0.1178845</c:v>
                </c:pt>
                <c:pt idx="222">
                  <c:v>0.1181952</c:v>
                </c:pt>
                <c:pt idx="223">
                  <c:v>0.1188106</c:v>
                </c:pt>
                <c:pt idx="224">
                  <c:v>0.118811</c:v>
                </c:pt>
                <c:pt idx="225">
                  <c:v>0.1190007</c:v>
                </c:pt>
                <c:pt idx="226">
                  <c:v>0.1197449</c:v>
                </c:pt>
                <c:pt idx="227">
                  <c:v>0.1202833</c:v>
                </c:pt>
                <c:pt idx="228">
                  <c:v>0.1204905</c:v>
                </c:pt>
                <c:pt idx="229">
                  <c:v>0.1211139</c:v>
                </c:pt>
                <c:pt idx="230">
                  <c:v>0.1213024</c:v>
                </c:pt>
                <c:pt idx="231">
                  <c:v>0.12198539999999999</c:v>
                </c:pt>
                <c:pt idx="232">
                  <c:v>0.1220957</c:v>
                </c:pt>
                <c:pt idx="233">
                  <c:v>0.12296410000000001</c:v>
                </c:pt>
                <c:pt idx="234">
                  <c:v>0.12405819999999999</c:v>
                </c:pt>
                <c:pt idx="235">
                  <c:v>0.12545729999999999</c:v>
                </c:pt>
                <c:pt idx="236">
                  <c:v>0.12654689999999999</c:v>
                </c:pt>
                <c:pt idx="237">
                  <c:v>0.1274005</c:v>
                </c:pt>
                <c:pt idx="238">
                  <c:v>0.1283079</c:v>
                </c:pt>
                <c:pt idx="239">
                  <c:v>0.12888189999999999</c:v>
                </c:pt>
                <c:pt idx="240">
                  <c:v>0.12971440000000001</c:v>
                </c:pt>
                <c:pt idx="241">
                  <c:v>0.13037499999999999</c:v>
                </c:pt>
                <c:pt idx="242">
                  <c:v>0.131163</c:v>
                </c:pt>
                <c:pt idx="243">
                  <c:v>0.13159000000000001</c:v>
                </c:pt>
                <c:pt idx="244">
                  <c:v>0.1323329</c:v>
                </c:pt>
                <c:pt idx="245">
                  <c:v>0.13296630000000001</c:v>
                </c:pt>
                <c:pt idx="246">
                  <c:v>0.1333551</c:v>
                </c:pt>
                <c:pt idx="247">
                  <c:v>0.13367200000000001</c:v>
                </c:pt>
                <c:pt idx="248">
                  <c:v>0.1342547</c:v>
                </c:pt>
                <c:pt idx="249">
                  <c:v>0.13492779999999999</c:v>
                </c:pt>
                <c:pt idx="250">
                  <c:v>0.13546649999999999</c:v>
                </c:pt>
                <c:pt idx="251">
                  <c:v>0.13586819999999999</c:v>
                </c:pt>
                <c:pt idx="252">
                  <c:v>0.13653480000000001</c:v>
                </c:pt>
                <c:pt idx="253">
                  <c:v>0.13697190000000001</c:v>
                </c:pt>
                <c:pt idx="254">
                  <c:v>0.13822809999999999</c:v>
                </c:pt>
                <c:pt idx="255">
                  <c:v>0.13866829999999999</c:v>
                </c:pt>
                <c:pt idx="256">
                  <c:v>0.1391724</c:v>
                </c:pt>
                <c:pt idx="257">
                  <c:v>0.1392796</c:v>
                </c:pt>
                <c:pt idx="258">
                  <c:v>0.13960629999999999</c:v>
                </c:pt>
                <c:pt idx="259">
                  <c:v>0.14018920000000001</c:v>
                </c:pt>
                <c:pt idx="260">
                  <c:v>0.14074929999999999</c:v>
                </c:pt>
                <c:pt idx="261">
                  <c:v>0.14097750000000001</c:v>
                </c:pt>
                <c:pt idx="262">
                  <c:v>0.14131189999999999</c:v>
                </c:pt>
                <c:pt idx="263">
                  <c:v>0.14167950000000001</c:v>
                </c:pt>
                <c:pt idx="264">
                  <c:v>0.1420109</c:v>
                </c:pt>
                <c:pt idx="265">
                  <c:v>0.14276340000000001</c:v>
                </c:pt>
                <c:pt idx="266">
                  <c:v>0.14332439999999999</c:v>
                </c:pt>
                <c:pt idx="267">
                  <c:v>0.1433835</c:v>
                </c:pt>
                <c:pt idx="268">
                  <c:v>0.14408080000000001</c:v>
                </c:pt>
                <c:pt idx="269">
                  <c:v>0.14464070000000001</c:v>
                </c:pt>
                <c:pt idx="270">
                  <c:v>0.1450544</c:v>
                </c:pt>
                <c:pt idx="271">
                  <c:v>0.14587710000000001</c:v>
                </c:pt>
                <c:pt idx="272">
                  <c:v>0.1466431</c:v>
                </c:pt>
                <c:pt idx="273">
                  <c:v>0.14680509999999999</c:v>
                </c:pt>
                <c:pt idx="274">
                  <c:v>0.14709949999999999</c:v>
                </c:pt>
                <c:pt idx="275">
                  <c:v>0.14777100000000001</c:v>
                </c:pt>
                <c:pt idx="276">
                  <c:v>0.148456</c:v>
                </c:pt>
                <c:pt idx="277">
                  <c:v>0.14969830000000001</c:v>
                </c:pt>
                <c:pt idx="278">
                  <c:v>0.15076990000000001</c:v>
                </c:pt>
                <c:pt idx="279">
                  <c:v>0.1507703</c:v>
                </c:pt>
                <c:pt idx="280">
                  <c:v>0.1510784</c:v>
                </c:pt>
                <c:pt idx="281">
                  <c:v>0.15130250000000001</c:v>
                </c:pt>
                <c:pt idx="282">
                  <c:v>0.15181739999999999</c:v>
                </c:pt>
                <c:pt idx="283">
                  <c:v>0.15220259999999999</c:v>
                </c:pt>
                <c:pt idx="284">
                  <c:v>0.15376110000000001</c:v>
                </c:pt>
                <c:pt idx="285">
                  <c:v>0.15423809999999999</c:v>
                </c:pt>
                <c:pt idx="286">
                  <c:v>0.15487890000000001</c:v>
                </c:pt>
                <c:pt idx="287">
                  <c:v>0.15554970000000001</c:v>
                </c:pt>
                <c:pt idx="288">
                  <c:v>0.15669649999999999</c:v>
                </c:pt>
                <c:pt idx="289">
                  <c:v>0.1574798</c:v>
                </c:pt>
                <c:pt idx="290">
                  <c:v>0.15815000000000001</c:v>
                </c:pt>
                <c:pt idx="291">
                  <c:v>0.15929779999999999</c:v>
                </c:pt>
                <c:pt idx="292">
                  <c:v>0.160831</c:v>
                </c:pt>
                <c:pt idx="293">
                  <c:v>0.1613127</c:v>
                </c:pt>
                <c:pt idx="294">
                  <c:v>0.16192670000000001</c:v>
                </c:pt>
                <c:pt idx="295">
                  <c:v>0.1621744</c:v>
                </c:pt>
                <c:pt idx="296">
                  <c:v>0.16233149999999999</c:v>
                </c:pt>
                <c:pt idx="297">
                  <c:v>0.1642093</c:v>
                </c:pt>
                <c:pt idx="298">
                  <c:v>0.16455700000000001</c:v>
                </c:pt>
                <c:pt idx="299">
                  <c:v>0.16540769999999999</c:v>
                </c:pt>
                <c:pt idx="300">
                  <c:v>0.16608609999999999</c:v>
                </c:pt>
                <c:pt idx="301">
                  <c:v>0.1666493</c:v>
                </c:pt>
                <c:pt idx="302">
                  <c:v>0.16720879999999999</c:v>
                </c:pt>
                <c:pt idx="303">
                  <c:v>0.16892180000000001</c:v>
                </c:pt>
                <c:pt idx="304">
                  <c:v>0.16934830000000001</c:v>
                </c:pt>
                <c:pt idx="305">
                  <c:v>0.17010259999999999</c:v>
                </c:pt>
                <c:pt idx="306">
                  <c:v>0.1704196</c:v>
                </c:pt>
                <c:pt idx="307">
                  <c:v>0.17104069999999999</c:v>
                </c:pt>
                <c:pt idx="308">
                  <c:v>0.17110590000000001</c:v>
                </c:pt>
                <c:pt idx="309">
                  <c:v>0.17199020000000001</c:v>
                </c:pt>
                <c:pt idx="310">
                  <c:v>0.1729483</c:v>
                </c:pt>
                <c:pt idx="311">
                  <c:v>0.17421049999999999</c:v>
                </c:pt>
                <c:pt idx="312">
                  <c:v>0.17453340000000001</c:v>
                </c:pt>
                <c:pt idx="313">
                  <c:v>0.17565729999999999</c:v>
                </c:pt>
                <c:pt idx="314">
                  <c:v>0.17634169999999999</c:v>
                </c:pt>
                <c:pt idx="315">
                  <c:v>0.1767831</c:v>
                </c:pt>
                <c:pt idx="316">
                  <c:v>0.17755180000000001</c:v>
                </c:pt>
                <c:pt idx="317">
                  <c:v>0.17828350000000001</c:v>
                </c:pt>
                <c:pt idx="318">
                  <c:v>0.1785418</c:v>
                </c:pt>
                <c:pt idx="319">
                  <c:v>0.17898249999999999</c:v>
                </c:pt>
                <c:pt idx="320">
                  <c:v>0.1794905</c:v>
                </c:pt>
                <c:pt idx="321">
                  <c:v>0.179785</c:v>
                </c:pt>
                <c:pt idx="322">
                  <c:v>0.17989359999999999</c:v>
                </c:pt>
                <c:pt idx="323">
                  <c:v>0.1806845</c:v>
                </c:pt>
                <c:pt idx="324">
                  <c:v>0.18138209999999999</c:v>
                </c:pt>
                <c:pt idx="325">
                  <c:v>0.18172679999999999</c:v>
                </c:pt>
                <c:pt idx="326">
                  <c:v>0.18252109999999999</c:v>
                </c:pt>
                <c:pt idx="327">
                  <c:v>0.18362680000000001</c:v>
                </c:pt>
                <c:pt idx="328">
                  <c:v>0.18414</c:v>
                </c:pt>
                <c:pt idx="329">
                  <c:v>0.18446309999999999</c:v>
                </c:pt>
                <c:pt idx="330">
                  <c:v>0.18470139999999999</c:v>
                </c:pt>
                <c:pt idx="331">
                  <c:v>0.18496979999999999</c:v>
                </c:pt>
                <c:pt idx="332">
                  <c:v>0.18552769999999999</c:v>
                </c:pt>
                <c:pt idx="333">
                  <c:v>0.18648010000000001</c:v>
                </c:pt>
                <c:pt idx="334">
                  <c:v>0.1876757</c:v>
                </c:pt>
                <c:pt idx="335">
                  <c:v>0.18815129999999999</c:v>
                </c:pt>
                <c:pt idx="336">
                  <c:v>0.18885879999999999</c:v>
                </c:pt>
                <c:pt idx="337">
                  <c:v>0.18905340000000001</c:v>
                </c:pt>
                <c:pt idx="338">
                  <c:v>0.1901072</c:v>
                </c:pt>
                <c:pt idx="339">
                  <c:v>0.19027289999999999</c:v>
                </c:pt>
                <c:pt idx="340">
                  <c:v>0.1910096</c:v>
                </c:pt>
                <c:pt idx="341">
                  <c:v>0.19175300000000001</c:v>
                </c:pt>
                <c:pt idx="342">
                  <c:v>0.19322719999999999</c:v>
                </c:pt>
                <c:pt idx="343">
                  <c:v>0.193467</c:v>
                </c:pt>
                <c:pt idx="344">
                  <c:v>0.1939208</c:v>
                </c:pt>
                <c:pt idx="345">
                  <c:v>0.1947383</c:v>
                </c:pt>
                <c:pt idx="346">
                  <c:v>0.19553690000000001</c:v>
                </c:pt>
                <c:pt idx="347">
                  <c:v>0.19587199999999999</c:v>
                </c:pt>
                <c:pt idx="348">
                  <c:v>0.1961937</c:v>
                </c:pt>
                <c:pt idx="349">
                  <c:v>0.19639709999999999</c:v>
                </c:pt>
                <c:pt idx="350">
                  <c:v>0.19671369999999999</c:v>
                </c:pt>
                <c:pt idx="351">
                  <c:v>0.19759760000000001</c:v>
                </c:pt>
                <c:pt idx="352">
                  <c:v>0.19778860000000001</c:v>
                </c:pt>
                <c:pt idx="353">
                  <c:v>0.19802210000000001</c:v>
                </c:pt>
                <c:pt idx="354">
                  <c:v>0.1985315</c:v>
                </c:pt>
                <c:pt idx="355">
                  <c:v>0.19905110000000001</c:v>
                </c:pt>
                <c:pt idx="356">
                  <c:v>0.19933999999999999</c:v>
                </c:pt>
                <c:pt idx="357">
                  <c:v>0.19987389999999999</c:v>
                </c:pt>
                <c:pt idx="358">
                  <c:v>0.2003528</c:v>
                </c:pt>
                <c:pt idx="359">
                  <c:v>0.20069619999999999</c:v>
                </c:pt>
                <c:pt idx="360">
                  <c:v>0.200907</c:v>
                </c:pt>
                <c:pt idx="361">
                  <c:v>0.2011744</c:v>
                </c:pt>
                <c:pt idx="362">
                  <c:v>0.20278370000000001</c:v>
                </c:pt>
                <c:pt idx="363">
                  <c:v>0.2032515</c:v>
                </c:pt>
                <c:pt idx="364">
                  <c:v>0.20388919999999999</c:v>
                </c:pt>
                <c:pt idx="365">
                  <c:v>0.20412949999999999</c:v>
                </c:pt>
                <c:pt idx="366">
                  <c:v>0.20429430000000001</c:v>
                </c:pt>
                <c:pt idx="367">
                  <c:v>0.2044773</c:v>
                </c:pt>
                <c:pt idx="368">
                  <c:v>0.20464550000000001</c:v>
                </c:pt>
                <c:pt idx="369">
                  <c:v>0.20478669999999999</c:v>
                </c:pt>
                <c:pt idx="370">
                  <c:v>0.20507610000000001</c:v>
                </c:pt>
                <c:pt idx="371">
                  <c:v>0.20576</c:v>
                </c:pt>
                <c:pt idx="372">
                  <c:v>0.20705599999999999</c:v>
                </c:pt>
                <c:pt idx="373">
                  <c:v>0.20845630000000001</c:v>
                </c:pt>
                <c:pt idx="374">
                  <c:v>0.20917240000000001</c:v>
                </c:pt>
                <c:pt idx="375">
                  <c:v>0.20963000000000001</c:v>
                </c:pt>
                <c:pt idx="376">
                  <c:v>0.2101835</c:v>
                </c:pt>
                <c:pt idx="377">
                  <c:v>0.2102995</c:v>
                </c:pt>
                <c:pt idx="378">
                  <c:v>0.2110611</c:v>
                </c:pt>
                <c:pt idx="379">
                  <c:v>0.21182599999999999</c:v>
                </c:pt>
                <c:pt idx="380">
                  <c:v>0.2121538</c:v>
                </c:pt>
                <c:pt idx="381">
                  <c:v>0.21242730000000001</c:v>
                </c:pt>
                <c:pt idx="382">
                  <c:v>0.21260109999999999</c:v>
                </c:pt>
                <c:pt idx="383">
                  <c:v>0.21353759999999999</c:v>
                </c:pt>
                <c:pt idx="384">
                  <c:v>0.21408740000000001</c:v>
                </c:pt>
                <c:pt idx="385">
                  <c:v>0.21432989999999999</c:v>
                </c:pt>
                <c:pt idx="386">
                  <c:v>0.21536130000000001</c:v>
                </c:pt>
                <c:pt idx="387">
                  <c:v>0.21594189999999999</c:v>
                </c:pt>
                <c:pt idx="388">
                  <c:v>0.2162181</c:v>
                </c:pt>
                <c:pt idx="389">
                  <c:v>0.2167781</c:v>
                </c:pt>
                <c:pt idx="390">
                  <c:v>0.21685560000000001</c:v>
                </c:pt>
                <c:pt idx="391">
                  <c:v>0.21780959999999999</c:v>
                </c:pt>
                <c:pt idx="392">
                  <c:v>0.2185724</c:v>
                </c:pt>
                <c:pt idx="393">
                  <c:v>0.2192238</c:v>
                </c:pt>
                <c:pt idx="394">
                  <c:v>0.21999940000000001</c:v>
                </c:pt>
                <c:pt idx="395">
                  <c:v>0.22030140000000001</c:v>
                </c:pt>
                <c:pt idx="396">
                  <c:v>0.2207325</c:v>
                </c:pt>
                <c:pt idx="397">
                  <c:v>0.2213485</c:v>
                </c:pt>
                <c:pt idx="398">
                  <c:v>0.22157289999999999</c:v>
                </c:pt>
                <c:pt idx="399">
                  <c:v>0.22216330000000001</c:v>
                </c:pt>
                <c:pt idx="400">
                  <c:v>0.22292709999999999</c:v>
                </c:pt>
                <c:pt idx="401">
                  <c:v>0.223358</c:v>
                </c:pt>
                <c:pt idx="402">
                  <c:v>0.2241708</c:v>
                </c:pt>
                <c:pt idx="403">
                  <c:v>0.22481719999999999</c:v>
                </c:pt>
                <c:pt idx="404">
                  <c:v>0.22510040000000001</c:v>
                </c:pt>
                <c:pt idx="405">
                  <c:v>0.2253599</c:v>
                </c:pt>
                <c:pt idx="406">
                  <c:v>0.22602829999999999</c:v>
                </c:pt>
                <c:pt idx="407">
                  <c:v>0.22706599999999999</c:v>
                </c:pt>
                <c:pt idx="408">
                  <c:v>0.22754379999999999</c:v>
                </c:pt>
                <c:pt idx="409">
                  <c:v>0.22779740000000001</c:v>
                </c:pt>
                <c:pt idx="410">
                  <c:v>0.22802529999999999</c:v>
                </c:pt>
                <c:pt idx="411">
                  <c:v>0.22842889999999999</c:v>
                </c:pt>
                <c:pt idx="412">
                  <c:v>0.22905919999999999</c:v>
                </c:pt>
                <c:pt idx="413">
                  <c:v>0.2300789</c:v>
                </c:pt>
                <c:pt idx="414">
                  <c:v>0.23073189999999999</c:v>
                </c:pt>
                <c:pt idx="415">
                  <c:v>0.2309312</c:v>
                </c:pt>
                <c:pt idx="416">
                  <c:v>0.2310806</c:v>
                </c:pt>
                <c:pt idx="417">
                  <c:v>0.23124</c:v>
                </c:pt>
                <c:pt idx="418">
                  <c:v>0.23149919999999999</c:v>
                </c:pt>
                <c:pt idx="419">
                  <c:v>0.2319532</c:v>
                </c:pt>
                <c:pt idx="420">
                  <c:v>0.2324476</c:v>
                </c:pt>
                <c:pt idx="421">
                  <c:v>0.23333519999999999</c:v>
                </c:pt>
                <c:pt idx="422">
                  <c:v>0.2343684</c:v>
                </c:pt>
                <c:pt idx="423">
                  <c:v>0.23559920000000001</c:v>
                </c:pt>
                <c:pt idx="424">
                  <c:v>0.23725850000000001</c:v>
                </c:pt>
                <c:pt idx="425">
                  <c:v>0.2376914</c:v>
                </c:pt>
                <c:pt idx="426">
                  <c:v>0.23832120000000001</c:v>
                </c:pt>
                <c:pt idx="427">
                  <c:v>0.23843619999999999</c:v>
                </c:pt>
                <c:pt idx="428">
                  <c:v>0.2388547</c:v>
                </c:pt>
                <c:pt idx="429">
                  <c:v>0.2390216</c:v>
                </c:pt>
                <c:pt idx="430">
                  <c:v>0.23930019999999999</c:v>
                </c:pt>
                <c:pt idx="431">
                  <c:v>0.2394326</c:v>
                </c:pt>
                <c:pt idx="432">
                  <c:v>0.23980940000000001</c:v>
                </c:pt>
                <c:pt idx="433">
                  <c:v>0.23993619999999999</c:v>
                </c:pt>
                <c:pt idx="434">
                  <c:v>0.2401423</c:v>
                </c:pt>
                <c:pt idx="435">
                  <c:v>0.241087</c:v>
                </c:pt>
                <c:pt idx="436">
                  <c:v>0.2416094</c:v>
                </c:pt>
                <c:pt idx="437">
                  <c:v>0.24220159999999999</c:v>
                </c:pt>
                <c:pt idx="438">
                  <c:v>0.2426632</c:v>
                </c:pt>
                <c:pt idx="439">
                  <c:v>0.24341769999999999</c:v>
                </c:pt>
                <c:pt idx="440">
                  <c:v>0.24370140000000001</c:v>
                </c:pt>
                <c:pt idx="441">
                  <c:v>0.2439172</c:v>
                </c:pt>
                <c:pt idx="442">
                  <c:v>0.2441132</c:v>
                </c:pt>
                <c:pt idx="443">
                  <c:v>0.2442156</c:v>
                </c:pt>
                <c:pt idx="444">
                  <c:v>0.24476519999999999</c:v>
                </c:pt>
                <c:pt idx="445">
                  <c:v>0.24546129999999999</c:v>
                </c:pt>
                <c:pt idx="446">
                  <c:v>0.24578469999999999</c:v>
                </c:pt>
                <c:pt idx="447">
                  <c:v>0.24637510000000001</c:v>
                </c:pt>
                <c:pt idx="448">
                  <c:v>0.24720449999999999</c:v>
                </c:pt>
                <c:pt idx="449">
                  <c:v>0.2477192</c:v>
                </c:pt>
                <c:pt idx="450">
                  <c:v>0.24793799999999999</c:v>
                </c:pt>
                <c:pt idx="451">
                  <c:v>0.24829899999999999</c:v>
                </c:pt>
                <c:pt idx="452">
                  <c:v>0.2485076</c:v>
                </c:pt>
                <c:pt idx="453">
                  <c:v>0.24898490000000001</c:v>
                </c:pt>
                <c:pt idx="454">
                  <c:v>0.24957950000000001</c:v>
                </c:pt>
                <c:pt idx="455">
                  <c:v>0.25007099999999999</c:v>
                </c:pt>
                <c:pt idx="456">
                  <c:v>0.25075180000000002</c:v>
                </c:pt>
                <c:pt idx="457">
                  <c:v>0.25139539999999999</c:v>
                </c:pt>
                <c:pt idx="458">
                  <c:v>0.25197910000000001</c:v>
                </c:pt>
                <c:pt idx="459">
                  <c:v>0.2520792</c:v>
                </c:pt>
                <c:pt idx="460">
                  <c:v>0.25276920000000003</c:v>
                </c:pt>
                <c:pt idx="461">
                  <c:v>0.25321890000000002</c:v>
                </c:pt>
                <c:pt idx="462">
                  <c:v>0.25360159999999998</c:v>
                </c:pt>
                <c:pt idx="463">
                  <c:v>0.25397120000000001</c:v>
                </c:pt>
                <c:pt idx="464">
                  <c:v>0.2545444</c:v>
                </c:pt>
                <c:pt idx="465">
                  <c:v>0.25473390000000001</c:v>
                </c:pt>
                <c:pt idx="466">
                  <c:v>0.25503439999999999</c:v>
                </c:pt>
                <c:pt idx="467">
                  <c:v>0.25569190000000003</c:v>
                </c:pt>
                <c:pt idx="468">
                  <c:v>0.25576549999999998</c:v>
                </c:pt>
                <c:pt idx="469">
                  <c:v>0.25627610000000001</c:v>
                </c:pt>
                <c:pt idx="470">
                  <c:v>0.25710680000000002</c:v>
                </c:pt>
                <c:pt idx="471">
                  <c:v>0.25771300000000003</c:v>
                </c:pt>
                <c:pt idx="472">
                  <c:v>0.25780120000000001</c:v>
                </c:pt>
                <c:pt idx="473">
                  <c:v>0.25849800000000001</c:v>
                </c:pt>
                <c:pt idx="474">
                  <c:v>0.25888620000000001</c:v>
                </c:pt>
                <c:pt idx="475">
                  <c:v>0.2592856</c:v>
                </c:pt>
                <c:pt idx="476">
                  <c:v>0.25986860000000001</c:v>
                </c:pt>
                <c:pt idx="477">
                  <c:v>0.260465</c:v>
                </c:pt>
                <c:pt idx="478">
                  <c:v>0.26083879999999998</c:v>
                </c:pt>
                <c:pt idx="479">
                  <c:v>0.26147189999999998</c:v>
                </c:pt>
                <c:pt idx="480">
                  <c:v>0.26232349999999999</c:v>
                </c:pt>
                <c:pt idx="481">
                  <c:v>0.26328109999999999</c:v>
                </c:pt>
                <c:pt idx="482">
                  <c:v>0.26395610000000003</c:v>
                </c:pt>
                <c:pt idx="483">
                  <c:v>0.26421810000000001</c:v>
                </c:pt>
                <c:pt idx="484">
                  <c:v>0.26450249999999997</c:v>
                </c:pt>
                <c:pt idx="485">
                  <c:v>0.26548040000000001</c:v>
                </c:pt>
                <c:pt idx="486">
                  <c:v>0.26583780000000001</c:v>
                </c:pt>
                <c:pt idx="487">
                  <c:v>0.2667677</c:v>
                </c:pt>
                <c:pt idx="488">
                  <c:v>0.267204</c:v>
                </c:pt>
                <c:pt idx="489">
                  <c:v>0.2676249</c:v>
                </c:pt>
                <c:pt idx="490">
                  <c:v>0.26839269999999998</c:v>
                </c:pt>
                <c:pt idx="491">
                  <c:v>0.26901819999999999</c:v>
                </c:pt>
                <c:pt idx="492">
                  <c:v>0.26935940000000003</c:v>
                </c:pt>
                <c:pt idx="493">
                  <c:v>0.26954440000000002</c:v>
                </c:pt>
                <c:pt idx="494">
                  <c:v>0.27007189999999998</c:v>
                </c:pt>
                <c:pt idx="495">
                  <c:v>0.2707659</c:v>
                </c:pt>
                <c:pt idx="496">
                  <c:v>0.27094400000000002</c:v>
                </c:pt>
                <c:pt idx="497">
                  <c:v>0.27156010000000003</c:v>
                </c:pt>
                <c:pt idx="498">
                  <c:v>0.2717156</c:v>
                </c:pt>
                <c:pt idx="499">
                  <c:v>0.27231230000000001</c:v>
                </c:pt>
                <c:pt idx="500">
                  <c:v>0.27278419999999998</c:v>
                </c:pt>
                <c:pt idx="501">
                  <c:v>0.27286700000000003</c:v>
                </c:pt>
                <c:pt idx="502">
                  <c:v>0.27337590000000001</c:v>
                </c:pt>
                <c:pt idx="503">
                  <c:v>0.2740611</c:v>
                </c:pt>
                <c:pt idx="504">
                  <c:v>0.274752</c:v>
                </c:pt>
                <c:pt idx="505">
                  <c:v>0.27528380000000002</c:v>
                </c:pt>
                <c:pt idx="506">
                  <c:v>0.27567720000000001</c:v>
                </c:pt>
                <c:pt idx="507">
                  <c:v>0.2761614</c:v>
                </c:pt>
                <c:pt idx="508">
                  <c:v>0.27665190000000001</c:v>
                </c:pt>
                <c:pt idx="509">
                  <c:v>0.2777269</c:v>
                </c:pt>
                <c:pt idx="510">
                  <c:v>0.27795540000000002</c:v>
                </c:pt>
                <c:pt idx="511">
                  <c:v>0.27823759999999997</c:v>
                </c:pt>
                <c:pt idx="512">
                  <c:v>0.27859349999999999</c:v>
                </c:pt>
                <c:pt idx="513">
                  <c:v>0.27943580000000001</c:v>
                </c:pt>
                <c:pt idx="514">
                  <c:v>0.27997719999999998</c:v>
                </c:pt>
                <c:pt idx="515">
                  <c:v>0.28038170000000001</c:v>
                </c:pt>
                <c:pt idx="516">
                  <c:v>0.28083459999999999</c:v>
                </c:pt>
                <c:pt idx="517">
                  <c:v>0.2818968</c:v>
                </c:pt>
                <c:pt idx="518">
                  <c:v>0.28236549999999999</c:v>
                </c:pt>
                <c:pt idx="519">
                  <c:v>0.28309250000000002</c:v>
                </c:pt>
                <c:pt idx="520">
                  <c:v>0.2837385</c:v>
                </c:pt>
                <c:pt idx="521">
                  <c:v>0.28433140000000001</c:v>
                </c:pt>
                <c:pt idx="522">
                  <c:v>0.28484140000000002</c:v>
                </c:pt>
                <c:pt idx="523">
                  <c:v>0.28529209999999999</c:v>
                </c:pt>
                <c:pt idx="524">
                  <c:v>0.28580280000000002</c:v>
                </c:pt>
                <c:pt idx="525">
                  <c:v>0.2862227</c:v>
                </c:pt>
                <c:pt idx="526">
                  <c:v>0.28639789999999998</c:v>
                </c:pt>
                <c:pt idx="527">
                  <c:v>0.28655439999999999</c:v>
                </c:pt>
                <c:pt idx="528">
                  <c:v>0.2872286</c:v>
                </c:pt>
                <c:pt idx="529">
                  <c:v>0.2878424</c:v>
                </c:pt>
                <c:pt idx="530">
                  <c:v>0.28816770000000003</c:v>
                </c:pt>
                <c:pt idx="531">
                  <c:v>0.28847390000000001</c:v>
                </c:pt>
                <c:pt idx="532">
                  <c:v>0.28878039999999999</c:v>
                </c:pt>
                <c:pt idx="533">
                  <c:v>0.28933680000000001</c:v>
                </c:pt>
                <c:pt idx="534">
                  <c:v>0.28950239999999999</c:v>
                </c:pt>
                <c:pt idx="535">
                  <c:v>0.2896377</c:v>
                </c:pt>
                <c:pt idx="536">
                  <c:v>0.2900566</c:v>
                </c:pt>
                <c:pt idx="537">
                  <c:v>0.29039939999999997</c:v>
                </c:pt>
                <c:pt idx="538">
                  <c:v>0.29091119999999998</c:v>
                </c:pt>
                <c:pt idx="539">
                  <c:v>0.29125250000000003</c:v>
                </c:pt>
                <c:pt idx="540">
                  <c:v>0.29142659999999998</c:v>
                </c:pt>
                <c:pt idx="541">
                  <c:v>0.29189389999999998</c:v>
                </c:pt>
                <c:pt idx="542">
                  <c:v>0.29207939999999999</c:v>
                </c:pt>
                <c:pt idx="543">
                  <c:v>0.29277599999999998</c:v>
                </c:pt>
                <c:pt idx="544">
                  <c:v>0.29318559999999999</c:v>
                </c:pt>
                <c:pt idx="545">
                  <c:v>0.2933847</c:v>
                </c:pt>
                <c:pt idx="546">
                  <c:v>0.29401630000000001</c:v>
                </c:pt>
                <c:pt idx="547">
                  <c:v>0.29509000000000002</c:v>
                </c:pt>
                <c:pt idx="548">
                  <c:v>0.2954965</c:v>
                </c:pt>
                <c:pt idx="549">
                  <c:v>0.29586380000000001</c:v>
                </c:pt>
                <c:pt idx="550">
                  <c:v>0.29661939999999998</c:v>
                </c:pt>
                <c:pt idx="551">
                  <c:v>0.29713489999999998</c:v>
                </c:pt>
                <c:pt idx="552">
                  <c:v>0.29793540000000002</c:v>
                </c:pt>
                <c:pt idx="553">
                  <c:v>0.29828110000000002</c:v>
                </c:pt>
                <c:pt idx="554">
                  <c:v>0.29878339999999998</c:v>
                </c:pt>
                <c:pt idx="555">
                  <c:v>0.29920150000000001</c:v>
                </c:pt>
                <c:pt idx="556">
                  <c:v>0.29930210000000002</c:v>
                </c:pt>
                <c:pt idx="557">
                  <c:v>0.29964289999999999</c:v>
                </c:pt>
                <c:pt idx="558">
                  <c:v>0.29984569999999999</c:v>
                </c:pt>
                <c:pt idx="559">
                  <c:v>0.300398</c:v>
                </c:pt>
                <c:pt idx="560">
                  <c:v>0.30104239999999999</c:v>
                </c:pt>
                <c:pt idx="561">
                  <c:v>0.30130499999999999</c:v>
                </c:pt>
                <c:pt idx="562">
                  <c:v>0.30161549999999998</c:v>
                </c:pt>
                <c:pt idx="563">
                  <c:v>0.30194799999999999</c:v>
                </c:pt>
                <c:pt idx="564">
                  <c:v>0.3022648</c:v>
                </c:pt>
                <c:pt idx="565">
                  <c:v>0.30248459999999999</c:v>
                </c:pt>
                <c:pt idx="566">
                  <c:v>0.3036124</c:v>
                </c:pt>
                <c:pt idx="567">
                  <c:v>0.30451739999999999</c:v>
                </c:pt>
                <c:pt idx="568">
                  <c:v>0.3046373</c:v>
                </c:pt>
                <c:pt idx="569">
                  <c:v>0.3053497</c:v>
                </c:pt>
                <c:pt idx="570">
                  <c:v>0.3055966</c:v>
                </c:pt>
                <c:pt idx="571">
                  <c:v>0.30581180000000002</c:v>
                </c:pt>
                <c:pt idx="572">
                  <c:v>0.30636999999999998</c:v>
                </c:pt>
                <c:pt idx="573">
                  <c:v>0.30735879999999999</c:v>
                </c:pt>
                <c:pt idx="574">
                  <c:v>0.3074498</c:v>
                </c:pt>
                <c:pt idx="575">
                  <c:v>0.30780780000000002</c:v>
                </c:pt>
                <c:pt idx="576">
                  <c:v>0.30872319999999998</c:v>
                </c:pt>
                <c:pt idx="577">
                  <c:v>0.30981399999999998</c:v>
                </c:pt>
                <c:pt idx="578">
                  <c:v>0.31008740000000001</c:v>
                </c:pt>
                <c:pt idx="579">
                  <c:v>0.31062210000000001</c:v>
                </c:pt>
                <c:pt idx="580">
                  <c:v>0.31187920000000002</c:v>
                </c:pt>
                <c:pt idx="581">
                  <c:v>0.31309710000000002</c:v>
                </c:pt>
                <c:pt idx="582">
                  <c:v>0.31367879999999998</c:v>
                </c:pt>
                <c:pt idx="583">
                  <c:v>0.31397360000000002</c:v>
                </c:pt>
                <c:pt idx="584">
                  <c:v>0.31448619999999999</c:v>
                </c:pt>
                <c:pt idx="585">
                  <c:v>0.31488189999999999</c:v>
                </c:pt>
                <c:pt idx="586">
                  <c:v>0.31531799999999999</c:v>
                </c:pt>
                <c:pt idx="587">
                  <c:v>0.31587759999999998</c:v>
                </c:pt>
                <c:pt idx="588">
                  <c:v>0.31662849999999998</c:v>
                </c:pt>
                <c:pt idx="589">
                  <c:v>0.31674999999999998</c:v>
                </c:pt>
                <c:pt idx="590">
                  <c:v>0.31693909999999997</c:v>
                </c:pt>
                <c:pt idx="591">
                  <c:v>0.31722089999999997</c:v>
                </c:pt>
                <c:pt idx="592">
                  <c:v>0.31773479999999998</c:v>
                </c:pt>
                <c:pt idx="593">
                  <c:v>0.31818419999999997</c:v>
                </c:pt>
                <c:pt idx="594">
                  <c:v>0.31854860000000002</c:v>
                </c:pt>
                <c:pt idx="595">
                  <c:v>0.31892579999999998</c:v>
                </c:pt>
                <c:pt idx="596">
                  <c:v>0.32024029999999998</c:v>
                </c:pt>
                <c:pt idx="597">
                  <c:v>0.32065440000000001</c:v>
                </c:pt>
                <c:pt idx="598">
                  <c:v>0.32114720000000002</c:v>
                </c:pt>
                <c:pt idx="599">
                  <c:v>0.32158639999999999</c:v>
                </c:pt>
                <c:pt idx="600">
                  <c:v>0.32220959999999998</c:v>
                </c:pt>
                <c:pt idx="601">
                  <c:v>0.32250669999999998</c:v>
                </c:pt>
                <c:pt idx="602">
                  <c:v>0.32276729999999998</c:v>
                </c:pt>
                <c:pt idx="603">
                  <c:v>0.3234127</c:v>
                </c:pt>
                <c:pt idx="604">
                  <c:v>0.32376549999999998</c:v>
                </c:pt>
                <c:pt idx="605">
                  <c:v>0.32540609999999998</c:v>
                </c:pt>
                <c:pt idx="606">
                  <c:v>0.32540730000000001</c:v>
                </c:pt>
                <c:pt idx="607">
                  <c:v>0.32582240000000001</c:v>
                </c:pt>
                <c:pt idx="608">
                  <c:v>0.32612099999999999</c:v>
                </c:pt>
                <c:pt idx="609">
                  <c:v>0.32612150000000001</c:v>
                </c:pt>
                <c:pt idx="610">
                  <c:v>0.32727410000000001</c:v>
                </c:pt>
                <c:pt idx="611">
                  <c:v>0.32786910000000002</c:v>
                </c:pt>
                <c:pt idx="612">
                  <c:v>0.32852389999999998</c:v>
                </c:pt>
                <c:pt idx="613">
                  <c:v>0.32906809999999997</c:v>
                </c:pt>
                <c:pt idx="614">
                  <c:v>0.32995570000000002</c:v>
                </c:pt>
                <c:pt idx="615">
                  <c:v>0.33039600000000002</c:v>
                </c:pt>
                <c:pt idx="616">
                  <c:v>0.33089020000000002</c:v>
                </c:pt>
                <c:pt idx="617">
                  <c:v>0.33153969999999999</c:v>
                </c:pt>
                <c:pt idx="618">
                  <c:v>0.33229350000000002</c:v>
                </c:pt>
                <c:pt idx="619">
                  <c:v>0.33268189999999997</c:v>
                </c:pt>
                <c:pt idx="620">
                  <c:v>0.33312710000000001</c:v>
                </c:pt>
                <c:pt idx="621">
                  <c:v>0.33349040000000002</c:v>
                </c:pt>
                <c:pt idx="622">
                  <c:v>0.3334934</c:v>
                </c:pt>
                <c:pt idx="623">
                  <c:v>0.33421980000000001</c:v>
                </c:pt>
                <c:pt idx="624">
                  <c:v>0.33460459999999997</c:v>
                </c:pt>
                <c:pt idx="625">
                  <c:v>0.33495659999999999</c:v>
                </c:pt>
                <c:pt idx="626">
                  <c:v>0.33618730000000002</c:v>
                </c:pt>
                <c:pt idx="627">
                  <c:v>0.336335</c:v>
                </c:pt>
                <c:pt idx="628">
                  <c:v>0.33724290000000001</c:v>
                </c:pt>
                <c:pt idx="629">
                  <c:v>0.33761960000000002</c:v>
                </c:pt>
                <c:pt idx="630">
                  <c:v>0.33778859999999999</c:v>
                </c:pt>
                <c:pt idx="631">
                  <c:v>0.33846730000000003</c:v>
                </c:pt>
                <c:pt idx="632">
                  <c:v>0.33881050000000001</c:v>
                </c:pt>
                <c:pt idx="633">
                  <c:v>0.33942109999999998</c:v>
                </c:pt>
                <c:pt idx="634">
                  <c:v>0.33985949999999998</c:v>
                </c:pt>
                <c:pt idx="635">
                  <c:v>0.33985979999999999</c:v>
                </c:pt>
                <c:pt idx="636">
                  <c:v>0.3405572</c:v>
                </c:pt>
                <c:pt idx="637">
                  <c:v>0.34078399999999998</c:v>
                </c:pt>
                <c:pt idx="638">
                  <c:v>0.34183400000000003</c:v>
                </c:pt>
                <c:pt idx="639">
                  <c:v>0.3420164</c:v>
                </c:pt>
                <c:pt idx="640">
                  <c:v>0.34281400000000001</c:v>
                </c:pt>
                <c:pt idx="641">
                  <c:v>0.34294360000000002</c:v>
                </c:pt>
                <c:pt idx="642">
                  <c:v>0.34326590000000001</c:v>
                </c:pt>
                <c:pt idx="643">
                  <c:v>0.34380739999999999</c:v>
                </c:pt>
                <c:pt idx="644">
                  <c:v>0.3441052</c:v>
                </c:pt>
                <c:pt idx="645">
                  <c:v>0.34464240000000002</c:v>
                </c:pt>
                <c:pt idx="646">
                  <c:v>0.34513060000000001</c:v>
                </c:pt>
                <c:pt idx="647">
                  <c:v>0.34545140000000002</c:v>
                </c:pt>
                <c:pt idx="648">
                  <c:v>0.34603600000000001</c:v>
                </c:pt>
                <c:pt idx="649">
                  <c:v>0.34619070000000002</c:v>
                </c:pt>
                <c:pt idx="650">
                  <c:v>0.34658850000000002</c:v>
                </c:pt>
                <c:pt idx="651">
                  <c:v>0.34722940000000002</c:v>
                </c:pt>
                <c:pt idx="652">
                  <c:v>0.34791070000000002</c:v>
                </c:pt>
                <c:pt idx="653">
                  <c:v>0.34854950000000001</c:v>
                </c:pt>
                <c:pt idx="654">
                  <c:v>0.34898299999999999</c:v>
                </c:pt>
                <c:pt idx="655">
                  <c:v>0.35001959999999999</c:v>
                </c:pt>
                <c:pt idx="656">
                  <c:v>0.35136230000000002</c:v>
                </c:pt>
                <c:pt idx="657">
                  <c:v>0.35185529999999998</c:v>
                </c:pt>
                <c:pt idx="658">
                  <c:v>0.35205389999999998</c:v>
                </c:pt>
                <c:pt idx="659">
                  <c:v>0.35252860000000003</c:v>
                </c:pt>
                <c:pt idx="660">
                  <c:v>0.3534736</c:v>
                </c:pt>
                <c:pt idx="661">
                  <c:v>0.3536686</c:v>
                </c:pt>
                <c:pt idx="662">
                  <c:v>0.35390909999999998</c:v>
                </c:pt>
                <c:pt idx="663">
                  <c:v>0.35420269999999998</c:v>
                </c:pt>
                <c:pt idx="664">
                  <c:v>0.3546126</c:v>
                </c:pt>
                <c:pt idx="665">
                  <c:v>0.35461290000000001</c:v>
                </c:pt>
                <c:pt idx="666">
                  <c:v>0.35520770000000002</c:v>
                </c:pt>
                <c:pt idx="667">
                  <c:v>0.3559968</c:v>
                </c:pt>
                <c:pt idx="668">
                  <c:v>0.35622340000000002</c:v>
                </c:pt>
                <c:pt idx="669">
                  <c:v>0.3566896</c:v>
                </c:pt>
                <c:pt idx="670">
                  <c:v>0.35746220000000001</c:v>
                </c:pt>
                <c:pt idx="671">
                  <c:v>0.35752260000000002</c:v>
                </c:pt>
                <c:pt idx="672">
                  <c:v>0.3582187</c:v>
                </c:pt>
                <c:pt idx="673">
                  <c:v>0.35837730000000001</c:v>
                </c:pt>
                <c:pt idx="674">
                  <c:v>0.35837790000000003</c:v>
                </c:pt>
                <c:pt idx="675">
                  <c:v>0.35889140000000003</c:v>
                </c:pt>
                <c:pt idx="676">
                  <c:v>0.3591799</c:v>
                </c:pt>
                <c:pt idx="677">
                  <c:v>0.35966090000000001</c:v>
                </c:pt>
                <c:pt idx="678">
                  <c:v>0.35986610000000002</c:v>
                </c:pt>
                <c:pt idx="679">
                  <c:v>0.3600179</c:v>
                </c:pt>
                <c:pt idx="680">
                  <c:v>0.36008220000000002</c:v>
                </c:pt>
                <c:pt idx="681">
                  <c:v>0.36054209999999998</c:v>
                </c:pt>
                <c:pt idx="682">
                  <c:v>0.36088199999999998</c:v>
                </c:pt>
                <c:pt idx="683">
                  <c:v>0.36128690000000002</c:v>
                </c:pt>
                <c:pt idx="684">
                  <c:v>0.36221179999999997</c:v>
                </c:pt>
                <c:pt idx="685">
                  <c:v>0.36260759999999997</c:v>
                </c:pt>
                <c:pt idx="686">
                  <c:v>0.36269790000000002</c:v>
                </c:pt>
                <c:pt idx="687">
                  <c:v>0.36325249999999998</c:v>
                </c:pt>
                <c:pt idx="688">
                  <c:v>0.36343890000000001</c:v>
                </c:pt>
                <c:pt idx="689">
                  <c:v>0.36434559999999999</c:v>
                </c:pt>
                <c:pt idx="690">
                  <c:v>0.36520200000000003</c:v>
                </c:pt>
                <c:pt idx="691">
                  <c:v>0.36545159999999999</c:v>
                </c:pt>
                <c:pt idx="692">
                  <c:v>0.36562</c:v>
                </c:pt>
                <c:pt idx="693">
                  <c:v>0.36614550000000001</c:v>
                </c:pt>
                <c:pt idx="694">
                  <c:v>0.3662377</c:v>
                </c:pt>
                <c:pt idx="695">
                  <c:v>0.36700240000000001</c:v>
                </c:pt>
                <c:pt idx="696">
                  <c:v>0.36786229999999998</c:v>
                </c:pt>
                <c:pt idx="697">
                  <c:v>0.3682029</c:v>
                </c:pt>
                <c:pt idx="698">
                  <c:v>0.36864540000000001</c:v>
                </c:pt>
                <c:pt idx="699">
                  <c:v>0.36883440000000001</c:v>
                </c:pt>
                <c:pt idx="700">
                  <c:v>0.36929000000000001</c:v>
                </c:pt>
                <c:pt idx="701">
                  <c:v>0.3696585</c:v>
                </c:pt>
                <c:pt idx="702">
                  <c:v>0.37025170000000002</c:v>
                </c:pt>
                <c:pt idx="703">
                  <c:v>0.37070150000000002</c:v>
                </c:pt>
                <c:pt idx="704">
                  <c:v>0.37121460000000001</c:v>
                </c:pt>
                <c:pt idx="705">
                  <c:v>0.37169479999999999</c:v>
                </c:pt>
                <c:pt idx="706">
                  <c:v>0.37225449999999999</c:v>
                </c:pt>
                <c:pt idx="707">
                  <c:v>0.37309550000000002</c:v>
                </c:pt>
                <c:pt idx="708">
                  <c:v>0.37372090000000002</c:v>
                </c:pt>
                <c:pt idx="709">
                  <c:v>0.37438860000000002</c:v>
                </c:pt>
                <c:pt idx="710">
                  <c:v>0.3754576</c:v>
                </c:pt>
                <c:pt idx="711">
                  <c:v>0.37576789999999999</c:v>
                </c:pt>
                <c:pt idx="712">
                  <c:v>0.37643660000000001</c:v>
                </c:pt>
                <c:pt idx="713">
                  <c:v>0.37719940000000002</c:v>
                </c:pt>
                <c:pt idx="714">
                  <c:v>0.37749460000000001</c:v>
                </c:pt>
                <c:pt idx="715">
                  <c:v>0.37769789999999998</c:v>
                </c:pt>
                <c:pt idx="716">
                  <c:v>0.3787394</c:v>
                </c:pt>
                <c:pt idx="717">
                  <c:v>0.37926379999999998</c:v>
                </c:pt>
                <c:pt idx="718">
                  <c:v>0.37974190000000002</c:v>
                </c:pt>
                <c:pt idx="719">
                  <c:v>0.37990780000000002</c:v>
                </c:pt>
                <c:pt idx="720">
                  <c:v>0.3801409</c:v>
                </c:pt>
                <c:pt idx="721">
                  <c:v>0.38029600000000002</c:v>
                </c:pt>
                <c:pt idx="722">
                  <c:v>0.38037090000000001</c:v>
                </c:pt>
                <c:pt idx="723">
                  <c:v>0.38075959999999998</c:v>
                </c:pt>
                <c:pt idx="724">
                  <c:v>0.38133349999999999</c:v>
                </c:pt>
                <c:pt idx="725">
                  <c:v>0.38157869999999999</c:v>
                </c:pt>
                <c:pt idx="726">
                  <c:v>0.38216889999999998</c:v>
                </c:pt>
                <c:pt idx="727">
                  <c:v>0.38257550000000001</c:v>
                </c:pt>
                <c:pt idx="728">
                  <c:v>0.38433889999999998</c:v>
                </c:pt>
                <c:pt idx="729">
                  <c:v>0.38454430000000001</c:v>
                </c:pt>
                <c:pt idx="730">
                  <c:v>0.38511790000000001</c:v>
                </c:pt>
                <c:pt idx="731">
                  <c:v>0.38551760000000002</c:v>
                </c:pt>
                <c:pt idx="732">
                  <c:v>0.3859398</c:v>
                </c:pt>
                <c:pt idx="733">
                  <c:v>0.38665759999999999</c:v>
                </c:pt>
                <c:pt idx="734">
                  <c:v>0.38735740000000002</c:v>
                </c:pt>
                <c:pt idx="735">
                  <c:v>0.38767550000000001</c:v>
                </c:pt>
                <c:pt idx="736">
                  <c:v>0.38819500000000001</c:v>
                </c:pt>
                <c:pt idx="737">
                  <c:v>0.3885962</c:v>
                </c:pt>
                <c:pt idx="738">
                  <c:v>0.38926709999999998</c:v>
                </c:pt>
                <c:pt idx="739">
                  <c:v>0.38972400000000001</c:v>
                </c:pt>
                <c:pt idx="740">
                  <c:v>0.39049289999999998</c:v>
                </c:pt>
                <c:pt idx="741">
                  <c:v>0.3907872</c:v>
                </c:pt>
                <c:pt idx="742">
                  <c:v>0.39098359999999999</c:v>
                </c:pt>
                <c:pt idx="743">
                  <c:v>0.3915111</c:v>
                </c:pt>
                <c:pt idx="744">
                  <c:v>0.39226929999999999</c:v>
                </c:pt>
                <c:pt idx="745">
                  <c:v>0.392569</c:v>
                </c:pt>
                <c:pt idx="746">
                  <c:v>0.39323730000000001</c:v>
                </c:pt>
                <c:pt idx="747">
                  <c:v>0.3938548</c:v>
                </c:pt>
                <c:pt idx="748">
                  <c:v>0.39446049999999999</c:v>
                </c:pt>
                <c:pt idx="749">
                  <c:v>0.39483259999999998</c:v>
                </c:pt>
                <c:pt idx="750">
                  <c:v>0.39530920000000003</c:v>
                </c:pt>
                <c:pt idx="751">
                  <c:v>0.39573540000000001</c:v>
                </c:pt>
                <c:pt idx="752">
                  <c:v>0.39612589999999998</c:v>
                </c:pt>
                <c:pt idx="753">
                  <c:v>0.39631300000000003</c:v>
                </c:pt>
                <c:pt idx="754">
                  <c:v>0.39684399999999997</c:v>
                </c:pt>
                <c:pt idx="755">
                  <c:v>0.39765030000000001</c:v>
                </c:pt>
                <c:pt idx="756">
                  <c:v>0.39790730000000002</c:v>
                </c:pt>
                <c:pt idx="757">
                  <c:v>0.39873779999999998</c:v>
                </c:pt>
                <c:pt idx="758">
                  <c:v>0.39890920000000002</c:v>
                </c:pt>
                <c:pt idx="759">
                  <c:v>0.39932319999999999</c:v>
                </c:pt>
                <c:pt idx="760">
                  <c:v>0.39992630000000001</c:v>
                </c:pt>
                <c:pt idx="761">
                  <c:v>0.40021469999999998</c:v>
                </c:pt>
                <c:pt idx="762">
                  <c:v>0.40077210000000002</c:v>
                </c:pt>
                <c:pt idx="763">
                  <c:v>0.40148519999999999</c:v>
                </c:pt>
                <c:pt idx="764">
                  <c:v>0.40204909999999999</c:v>
                </c:pt>
                <c:pt idx="765">
                  <c:v>0.40211760000000002</c:v>
                </c:pt>
                <c:pt idx="766">
                  <c:v>0.40225749999999999</c:v>
                </c:pt>
                <c:pt idx="767">
                  <c:v>0.402972</c:v>
                </c:pt>
                <c:pt idx="768">
                  <c:v>0.40379739999999997</c:v>
                </c:pt>
                <c:pt idx="769">
                  <c:v>0.40401490000000001</c:v>
                </c:pt>
                <c:pt idx="770">
                  <c:v>0.40429749999999998</c:v>
                </c:pt>
                <c:pt idx="771">
                  <c:v>0.40499210000000002</c:v>
                </c:pt>
                <c:pt idx="772">
                  <c:v>0.40555649999999999</c:v>
                </c:pt>
                <c:pt idx="773">
                  <c:v>0.40573429999999999</c:v>
                </c:pt>
                <c:pt idx="774">
                  <c:v>0.4063367</c:v>
                </c:pt>
                <c:pt idx="775">
                  <c:v>0.40731539999999999</c:v>
                </c:pt>
                <c:pt idx="776">
                  <c:v>0.408225</c:v>
                </c:pt>
                <c:pt idx="777">
                  <c:v>0.40846290000000002</c:v>
                </c:pt>
                <c:pt idx="778">
                  <c:v>0.40937519999999999</c:v>
                </c:pt>
                <c:pt idx="779">
                  <c:v>0.40969270000000002</c:v>
                </c:pt>
                <c:pt idx="780">
                  <c:v>0.41022120000000001</c:v>
                </c:pt>
                <c:pt idx="781">
                  <c:v>0.41089629999999999</c:v>
                </c:pt>
                <c:pt idx="782">
                  <c:v>0.41122910000000001</c:v>
                </c:pt>
                <c:pt idx="783">
                  <c:v>0.41150429999999999</c:v>
                </c:pt>
                <c:pt idx="784">
                  <c:v>0.41180149999999999</c:v>
                </c:pt>
                <c:pt idx="785">
                  <c:v>0.41221920000000001</c:v>
                </c:pt>
                <c:pt idx="786">
                  <c:v>0.41254170000000001</c:v>
                </c:pt>
                <c:pt idx="787">
                  <c:v>0.4128271</c:v>
                </c:pt>
                <c:pt idx="788">
                  <c:v>0.41373339999999997</c:v>
                </c:pt>
                <c:pt idx="789">
                  <c:v>0.4139834</c:v>
                </c:pt>
                <c:pt idx="790">
                  <c:v>0.41520489999999999</c:v>
                </c:pt>
                <c:pt idx="791">
                  <c:v>0.41598560000000001</c:v>
                </c:pt>
                <c:pt idx="792">
                  <c:v>0.41675250000000003</c:v>
                </c:pt>
                <c:pt idx="793">
                  <c:v>0.4168984</c:v>
                </c:pt>
                <c:pt idx="794">
                  <c:v>0.4174311</c:v>
                </c:pt>
                <c:pt idx="795">
                  <c:v>0.41743190000000002</c:v>
                </c:pt>
                <c:pt idx="796">
                  <c:v>0.41800850000000001</c:v>
                </c:pt>
                <c:pt idx="797">
                  <c:v>0.41885830000000002</c:v>
                </c:pt>
                <c:pt idx="798">
                  <c:v>0.41919200000000001</c:v>
                </c:pt>
                <c:pt idx="799">
                  <c:v>0.4192997</c:v>
                </c:pt>
                <c:pt idx="800">
                  <c:v>0.41953610000000002</c:v>
                </c:pt>
                <c:pt idx="801">
                  <c:v>0.41974499999999998</c:v>
                </c:pt>
                <c:pt idx="802">
                  <c:v>0.42025560000000001</c:v>
                </c:pt>
                <c:pt idx="803">
                  <c:v>0.42069459999999997</c:v>
                </c:pt>
                <c:pt idx="804">
                  <c:v>0.42089959999999998</c:v>
                </c:pt>
                <c:pt idx="805">
                  <c:v>0.42138599999999998</c:v>
                </c:pt>
                <c:pt idx="806">
                  <c:v>0.42232779999999998</c:v>
                </c:pt>
                <c:pt idx="807">
                  <c:v>0.42254419999999998</c:v>
                </c:pt>
                <c:pt idx="808">
                  <c:v>0.42280410000000002</c:v>
                </c:pt>
                <c:pt idx="809">
                  <c:v>0.42287590000000003</c:v>
                </c:pt>
                <c:pt idx="810">
                  <c:v>0.42333730000000003</c:v>
                </c:pt>
                <c:pt idx="811">
                  <c:v>0.42406680000000002</c:v>
                </c:pt>
                <c:pt idx="812">
                  <c:v>0.42448720000000001</c:v>
                </c:pt>
                <c:pt idx="813">
                  <c:v>0.42471730000000002</c:v>
                </c:pt>
                <c:pt idx="814">
                  <c:v>0.42484499999999997</c:v>
                </c:pt>
                <c:pt idx="815">
                  <c:v>0.42504690000000001</c:v>
                </c:pt>
                <c:pt idx="816">
                  <c:v>0.42542380000000002</c:v>
                </c:pt>
                <c:pt idx="817">
                  <c:v>0.42542419999999997</c:v>
                </c:pt>
                <c:pt idx="818">
                  <c:v>0.42610340000000002</c:v>
                </c:pt>
                <c:pt idx="819">
                  <c:v>0.4262281</c:v>
                </c:pt>
                <c:pt idx="820">
                  <c:v>0.42665779999999998</c:v>
                </c:pt>
                <c:pt idx="821">
                  <c:v>0.42716470000000001</c:v>
                </c:pt>
                <c:pt idx="822">
                  <c:v>0.42734460000000002</c:v>
                </c:pt>
                <c:pt idx="823">
                  <c:v>0.42780030000000002</c:v>
                </c:pt>
                <c:pt idx="824">
                  <c:v>0.42842160000000001</c:v>
                </c:pt>
                <c:pt idx="825">
                  <c:v>0.42857899999999999</c:v>
                </c:pt>
                <c:pt idx="826">
                  <c:v>0.42891829999999997</c:v>
                </c:pt>
                <c:pt idx="827">
                  <c:v>0.42928939999999999</c:v>
                </c:pt>
                <c:pt idx="828">
                  <c:v>0.42982609999999999</c:v>
                </c:pt>
                <c:pt idx="829">
                  <c:v>0.4301468</c:v>
                </c:pt>
                <c:pt idx="830">
                  <c:v>0.43099460000000001</c:v>
                </c:pt>
                <c:pt idx="831">
                  <c:v>0.43133480000000002</c:v>
                </c:pt>
                <c:pt idx="832">
                  <c:v>0.43145699999999998</c:v>
                </c:pt>
                <c:pt idx="833">
                  <c:v>0.43183569999999999</c:v>
                </c:pt>
                <c:pt idx="834">
                  <c:v>0.43223400000000001</c:v>
                </c:pt>
                <c:pt idx="835">
                  <c:v>0.43298700000000001</c:v>
                </c:pt>
                <c:pt idx="836">
                  <c:v>0.43333290000000002</c:v>
                </c:pt>
                <c:pt idx="837">
                  <c:v>0.43350339999999998</c:v>
                </c:pt>
                <c:pt idx="838">
                  <c:v>0.43404199999999998</c:v>
                </c:pt>
                <c:pt idx="839">
                  <c:v>0.43443860000000001</c:v>
                </c:pt>
                <c:pt idx="840">
                  <c:v>0.43588290000000002</c:v>
                </c:pt>
                <c:pt idx="841">
                  <c:v>0.43638149999999998</c:v>
                </c:pt>
                <c:pt idx="842">
                  <c:v>0.43686849999999999</c:v>
                </c:pt>
                <c:pt idx="843">
                  <c:v>0.4373493</c:v>
                </c:pt>
                <c:pt idx="844">
                  <c:v>0.43776019999999999</c:v>
                </c:pt>
                <c:pt idx="845">
                  <c:v>0.43857049999999997</c:v>
                </c:pt>
                <c:pt idx="846">
                  <c:v>0.43920239999999999</c:v>
                </c:pt>
                <c:pt idx="847">
                  <c:v>0.43952849999999999</c:v>
                </c:pt>
                <c:pt idx="848">
                  <c:v>0.43965510000000002</c:v>
                </c:pt>
                <c:pt idx="849">
                  <c:v>0.43993149999999998</c:v>
                </c:pt>
                <c:pt idx="850">
                  <c:v>0.4404903</c:v>
                </c:pt>
                <c:pt idx="851">
                  <c:v>0.44083919999999999</c:v>
                </c:pt>
                <c:pt idx="852">
                  <c:v>0.44139119999999998</c:v>
                </c:pt>
                <c:pt idx="853">
                  <c:v>0.44187710000000002</c:v>
                </c:pt>
                <c:pt idx="854">
                  <c:v>0.44217899999999999</c:v>
                </c:pt>
                <c:pt idx="855">
                  <c:v>0.44285869999999999</c:v>
                </c:pt>
                <c:pt idx="856">
                  <c:v>0.44353150000000002</c:v>
                </c:pt>
                <c:pt idx="857">
                  <c:v>0.44438179999999999</c:v>
                </c:pt>
                <c:pt idx="858">
                  <c:v>0.44461460000000003</c:v>
                </c:pt>
                <c:pt idx="859">
                  <c:v>0.44514870000000001</c:v>
                </c:pt>
                <c:pt idx="860">
                  <c:v>0.44531880000000001</c:v>
                </c:pt>
                <c:pt idx="861">
                  <c:v>0.44567370000000001</c:v>
                </c:pt>
                <c:pt idx="862">
                  <c:v>0.44599070000000002</c:v>
                </c:pt>
                <c:pt idx="863">
                  <c:v>0.44630890000000001</c:v>
                </c:pt>
                <c:pt idx="864">
                  <c:v>0.44667950000000001</c:v>
                </c:pt>
                <c:pt idx="865">
                  <c:v>0.44710519999999998</c:v>
                </c:pt>
                <c:pt idx="866">
                  <c:v>0.44766149999999999</c:v>
                </c:pt>
                <c:pt idx="867">
                  <c:v>0.44874890000000001</c:v>
                </c:pt>
                <c:pt idx="868">
                  <c:v>0.44893699999999997</c:v>
                </c:pt>
                <c:pt idx="869">
                  <c:v>0.44965090000000002</c:v>
                </c:pt>
                <c:pt idx="870">
                  <c:v>0.45036199999999998</c:v>
                </c:pt>
                <c:pt idx="871">
                  <c:v>0.45076680000000002</c:v>
                </c:pt>
                <c:pt idx="872">
                  <c:v>0.45091550000000002</c:v>
                </c:pt>
                <c:pt idx="873">
                  <c:v>0.45124180000000003</c:v>
                </c:pt>
                <c:pt idx="874">
                  <c:v>0.45200259999999998</c:v>
                </c:pt>
                <c:pt idx="875">
                  <c:v>0.45251079999999999</c:v>
                </c:pt>
                <c:pt idx="876">
                  <c:v>0.45263979999999998</c:v>
                </c:pt>
                <c:pt idx="877">
                  <c:v>0.4529646</c:v>
                </c:pt>
                <c:pt idx="878">
                  <c:v>0.45334989999999997</c:v>
                </c:pt>
                <c:pt idx="879">
                  <c:v>0.45376749999999999</c:v>
                </c:pt>
                <c:pt idx="880">
                  <c:v>0.45438440000000002</c:v>
                </c:pt>
                <c:pt idx="881">
                  <c:v>0.45463290000000001</c:v>
                </c:pt>
                <c:pt idx="882">
                  <c:v>0.45491740000000003</c:v>
                </c:pt>
                <c:pt idx="883">
                  <c:v>0.45554939999999999</c:v>
                </c:pt>
                <c:pt idx="884">
                  <c:v>0.45638240000000002</c:v>
                </c:pt>
                <c:pt idx="885">
                  <c:v>0.45690530000000001</c:v>
                </c:pt>
                <c:pt idx="886">
                  <c:v>0.45715549999999999</c:v>
                </c:pt>
                <c:pt idx="887">
                  <c:v>0.45732899999999999</c:v>
                </c:pt>
                <c:pt idx="888">
                  <c:v>0.45772960000000001</c:v>
                </c:pt>
                <c:pt idx="889">
                  <c:v>0.45815060000000002</c:v>
                </c:pt>
                <c:pt idx="890">
                  <c:v>0.45831179999999999</c:v>
                </c:pt>
                <c:pt idx="891">
                  <c:v>0.45883649999999998</c:v>
                </c:pt>
                <c:pt idx="892">
                  <c:v>0.45903149999999998</c:v>
                </c:pt>
                <c:pt idx="893">
                  <c:v>0.45923069999999999</c:v>
                </c:pt>
                <c:pt idx="894">
                  <c:v>0.459449</c:v>
                </c:pt>
                <c:pt idx="895">
                  <c:v>0.45991159999999998</c:v>
                </c:pt>
                <c:pt idx="896">
                  <c:v>0.46006140000000001</c:v>
                </c:pt>
                <c:pt idx="897">
                  <c:v>0.46056279999999999</c:v>
                </c:pt>
                <c:pt idx="898">
                  <c:v>0.4607214</c:v>
                </c:pt>
                <c:pt idx="899">
                  <c:v>0.46134419999999998</c:v>
                </c:pt>
                <c:pt idx="900">
                  <c:v>0.46207350000000003</c:v>
                </c:pt>
                <c:pt idx="901">
                  <c:v>0.46222400000000002</c:v>
                </c:pt>
                <c:pt idx="902">
                  <c:v>0.46246500000000001</c:v>
                </c:pt>
                <c:pt idx="903">
                  <c:v>0.4627115</c:v>
                </c:pt>
                <c:pt idx="904">
                  <c:v>0.462812</c:v>
                </c:pt>
                <c:pt idx="905">
                  <c:v>0.46322649999999999</c:v>
                </c:pt>
                <c:pt idx="906">
                  <c:v>0.46371279999999998</c:v>
                </c:pt>
                <c:pt idx="907">
                  <c:v>0.4642251</c:v>
                </c:pt>
                <c:pt idx="908">
                  <c:v>0.46451940000000003</c:v>
                </c:pt>
                <c:pt idx="909">
                  <c:v>0.46553729999999999</c:v>
                </c:pt>
                <c:pt idx="910">
                  <c:v>0.46615499999999999</c:v>
                </c:pt>
                <c:pt idx="911">
                  <c:v>0.46693519999999999</c:v>
                </c:pt>
                <c:pt idx="912">
                  <c:v>0.46703660000000002</c:v>
                </c:pt>
                <c:pt idx="913">
                  <c:v>0.46798319999999999</c:v>
                </c:pt>
                <c:pt idx="914">
                  <c:v>0.46858339999999998</c:v>
                </c:pt>
                <c:pt idx="915">
                  <c:v>0.4686631</c:v>
                </c:pt>
                <c:pt idx="916">
                  <c:v>0.46906520000000002</c:v>
                </c:pt>
                <c:pt idx="917">
                  <c:v>0.46967330000000002</c:v>
                </c:pt>
                <c:pt idx="918">
                  <c:v>0.47015750000000001</c:v>
                </c:pt>
                <c:pt idx="919">
                  <c:v>0.4707037</c:v>
                </c:pt>
                <c:pt idx="920">
                  <c:v>0.47092149999999999</c:v>
                </c:pt>
                <c:pt idx="921">
                  <c:v>0.4712674</c:v>
                </c:pt>
                <c:pt idx="922">
                  <c:v>0.4713427</c:v>
                </c:pt>
                <c:pt idx="923">
                  <c:v>0.4717076</c:v>
                </c:pt>
                <c:pt idx="924">
                  <c:v>0.47187119999999999</c:v>
                </c:pt>
                <c:pt idx="925">
                  <c:v>0.47211999999999998</c:v>
                </c:pt>
                <c:pt idx="926">
                  <c:v>0.47268660000000001</c:v>
                </c:pt>
                <c:pt idx="927">
                  <c:v>0.47286230000000001</c:v>
                </c:pt>
                <c:pt idx="928">
                  <c:v>0.47361730000000002</c:v>
                </c:pt>
                <c:pt idx="929">
                  <c:v>0.4737614</c:v>
                </c:pt>
                <c:pt idx="930">
                  <c:v>0.47410910000000001</c:v>
                </c:pt>
                <c:pt idx="931">
                  <c:v>0.47428730000000002</c:v>
                </c:pt>
                <c:pt idx="932">
                  <c:v>0.47468719999999998</c:v>
                </c:pt>
                <c:pt idx="933">
                  <c:v>0.474939</c:v>
                </c:pt>
                <c:pt idx="934">
                  <c:v>0.47545209999999999</c:v>
                </c:pt>
                <c:pt idx="935">
                  <c:v>0.47552</c:v>
                </c:pt>
                <c:pt idx="936">
                  <c:v>0.47600310000000001</c:v>
                </c:pt>
                <c:pt idx="937">
                  <c:v>0.47645199999999999</c:v>
                </c:pt>
                <c:pt idx="938">
                  <c:v>0.47654299999999999</c:v>
                </c:pt>
                <c:pt idx="939">
                  <c:v>0.47684789999999999</c:v>
                </c:pt>
                <c:pt idx="940">
                  <c:v>0.47739130000000002</c:v>
                </c:pt>
                <c:pt idx="941">
                  <c:v>0.47809810000000003</c:v>
                </c:pt>
                <c:pt idx="942">
                  <c:v>0.478242</c:v>
                </c:pt>
                <c:pt idx="943">
                  <c:v>0.47871469999999999</c:v>
                </c:pt>
                <c:pt idx="944">
                  <c:v>0.47887960000000002</c:v>
                </c:pt>
                <c:pt idx="945">
                  <c:v>0.47927310000000001</c:v>
                </c:pt>
                <c:pt idx="946">
                  <c:v>0.47960079999999999</c:v>
                </c:pt>
                <c:pt idx="947">
                  <c:v>0.47988979999999998</c:v>
                </c:pt>
                <c:pt idx="948">
                  <c:v>0.4802806</c:v>
                </c:pt>
                <c:pt idx="949">
                  <c:v>0.48035050000000001</c:v>
                </c:pt>
                <c:pt idx="950">
                  <c:v>0.480929</c:v>
                </c:pt>
                <c:pt idx="951">
                  <c:v>0.48101509999999997</c:v>
                </c:pt>
                <c:pt idx="952">
                  <c:v>0.48141859999999997</c:v>
                </c:pt>
                <c:pt idx="953">
                  <c:v>0.48187039999999998</c:v>
                </c:pt>
                <c:pt idx="954">
                  <c:v>0.48243229999999998</c:v>
                </c:pt>
                <c:pt idx="955">
                  <c:v>0.48281829999999998</c:v>
                </c:pt>
                <c:pt idx="956">
                  <c:v>0.48315639999999999</c:v>
                </c:pt>
                <c:pt idx="957">
                  <c:v>0.48343799999999998</c:v>
                </c:pt>
                <c:pt idx="958">
                  <c:v>0.48412240000000001</c:v>
                </c:pt>
                <c:pt idx="959">
                  <c:v>0.48421199999999998</c:v>
                </c:pt>
                <c:pt idx="960">
                  <c:v>0.48438330000000002</c:v>
                </c:pt>
                <c:pt idx="961">
                  <c:v>0.4844619</c:v>
                </c:pt>
                <c:pt idx="962">
                  <c:v>0.48504720000000001</c:v>
                </c:pt>
                <c:pt idx="963">
                  <c:v>0.48558829999999997</c:v>
                </c:pt>
                <c:pt idx="964">
                  <c:v>0.48570580000000002</c:v>
                </c:pt>
                <c:pt idx="965">
                  <c:v>0.48607790000000001</c:v>
                </c:pt>
                <c:pt idx="966">
                  <c:v>0.4862361</c:v>
                </c:pt>
                <c:pt idx="967">
                  <c:v>0.48676740000000002</c:v>
                </c:pt>
                <c:pt idx="968">
                  <c:v>0.48725049999999998</c:v>
                </c:pt>
                <c:pt idx="969">
                  <c:v>0.48753629999999998</c:v>
                </c:pt>
                <c:pt idx="970">
                  <c:v>0.48763980000000001</c:v>
                </c:pt>
                <c:pt idx="971">
                  <c:v>0.48764020000000002</c:v>
                </c:pt>
                <c:pt idx="972">
                  <c:v>0.4879793</c:v>
                </c:pt>
                <c:pt idx="973">
                  <c:v>0.4885196</c:v>
                </c:pt>
                <c:pt idx="974">
                  <c:v>0.48944270000000001</c:v>
                </c:pt>
                <c:pt idx="975">
                  <c:v>0.48990980000000001</c:v>
                </c:pt>
                <c:pt idx="976">
                  <c:v>0.49005280000000001</c:v>
                </c:pt>
                <c:pt idx="977">
                  <c:v>0.49017559999999999</c:v>
                </c:pt>
                <c:pt idx="978">
                  <c:v>0.49058170000000001</c:v>
                </c:pt>
                <c:pt idx="979">
                  <c:v>0.49156660000000002</c:v>
                </c:pt>
                <c:pt idx="980">
                  <c:v>0.49187009999999998</c:v>
                </c:pt>
                <c:pt idx="981">
                  <c:v>0.49208839999999998</c:v>
                </c:pt>
                <c:pt idx="982">
                  <c:v>0.49265199999999998</c:v>
                </c:pt>
                <c:pt idx="983">
                  <c:v>0.49283169999999998</c:v>
                </c:pt>
                <c:pt idx="984">
                  <c:v>0.49323539999999999</c:v>
                </c:pt>
                <c:pt idx="985">
                  <c:v>0.49411569999999999</c:v>
                </c:pt>
                <c:pt idx="986">
                  <c:v>0.4947899</c:v>
                </c:pt>
                <c:pt idx="987">
                  <c:v>0.49507250000000003</c:v>
                </c:pt>
                <c:pt idx="988">
                  <c:v>0.49521589999999999</c:v>
                </c:pt>
                <c:pt idx="989">
                  <c:v>0.49551499999999998</c:v>
                </c:pt>
                <c:pt idx="990">
                  <c:v>0.49604730000000002</c:v>
                </c:pt>
                <c:pt idx="991">
                  <c:v>0.49619809999999998</c:v>
                </c:pt>
                <c:pt idx="992">
                  <c:v>0.4966409</c:v>
                </c:pt>
                <c:pt idx="993">
                  <c:v>0.49736789999999997</c:v>
                </c:pt>
                <c:pt idx="994">
                  <c:v>0.4975156</c:v>
                </c:pt>
                <c:pt idx="995">
                  <c:v>0.49761270000000002</c:v>
                </c:pt>
                <c:pt idx="996">
                  <c:v>0.4980194</c:v>
                </c:pt>
                <c:pt idx="997">
                  <c:v>0.49813039999999997</c:v>
                </c:pt>
                <c:pt idx="998">
                  <c:v>0.49867679999999998</c:v>
                </c:pt>
                <c:pt idx="999">
                  <c:v>0.49914890000000001</c:v>
                </c:pt>
                <c:pt idx="1000">
                  <c:v>0.49934889999999998</c:v>
                </c:pt>
                <c:pt idx="1001">
                  <c:v>0.49996259999999998</c:v>
                </c:pt>
                <c:pt idx="1002">
                  <c:v>0.50028879999999998</c:v>
                </c:pt>
                <c:pt idx="1003">
                  <c:v>0.50048800000000004</c:v>
                </c:pt>
                <c:pt idx="1004">
                  <c:v>0.50080219999999998</c:v>
                </c:pt>
                <c:pt idx="1005">
                  <c:v>0.50107889999999999</c:v>
                </c:pt>
                <c:pt idx="1006">
                  <c:v>0.50139880000000003</c:v>
                </c:pt>
                <c:pt idx="1007">
                  <c:v>0.50210010000000005</c:v>
                </c:pt>
                <c:pt idx="1008">
                  <c:v>0.50238899999999997</c:v>
                </c:pt>
                <c:pt idx="1009">
                  <c:v>0.50242140000000002</c:v>
                </c:pt>
                <c:pt idx="1010">
                  <c:v>0.50280239999999998</c:v>
                </c:pt>
                <c:pt idx="1011">
                  <c:v>0.50301269999999998</c:v>
                </c:pt>
                <c:pt idx="1012">
                  <c:v>0.50317639999999997</c:v>
                </c:pt>
                <c:pt idx="1013">
                  <c:v>0.50350709999999999</c:v>
                </c:pt>
                <c:pt idx="1014">
                  <c:v>0.50386180000000003</c:v>
                </c:pt>
                <c:pt idx="1015">
                  <c:v>0.50412840000000003</c:v>
                </c:pt>
                <c:pt idx="1016">
                  <c:v>0.5042991</c:v>
                </c:pt>
                <c:pt idx="1017">
                  <c:v>0.50472799999999995</c:v>
                </c:pt>
                <c:pt idx="1018">
                  <c:v>0.50555410000000001</c:v>
                </c:pt>
                <c:pt idx="1019">
                  <c:v>0.50620810000000005</c:v>
                </c:pt>
                <c:pt idx="1020">
                  <c:v>0.50672499999999998</c:v>
                </c:pt>
                <c:pt idx="1021">
                  <c:v>0.50713070000000005</c:v>
                </c:pt>
                <c:pt idx="1022">
                  <c:v>0.50743669999999996</c:v>
                </c:pt>
                <c:pt idx="1023">
                  <c:v>0.50783460000000002</c:v>
                </c:pt>
                <c:pt idx="1024">
                  <c:v>0.50888120000000003</c:v>
                </c:pt>
                <c:pt idx="1025">
                  <c:v>0.50914199999999998</c:v>
                </c:pt>
                <c:pt idx="1026">
                  <c:v>0.50955039999999996</c:v>
                </c:pt>
                <c:pt idx="1027">
                  <c:v>0.50981460000000001</c:v>
                </c:pt>
                <c:pt idx="1028">
                  <c:v>0.50999220000000001</c:v>
                </c:pt>
                <c:pt idx="1029">
                  <c:v>0.51037560000000004</c:v>
                </c:pt>
                <c:pt idx="1030">
                  <c:v>0.51092910000000002</c:v>
                </c:pt>
                <c:pt idx="1031">
                  <c:v>0.51175930000000003</c:v>
                </c:pt>
                <c:pt idx="1032">
                  <c:v>0.51204629999999995</c:v>
                </c:pt>
                <c:pt idx="1033">
                  <c:v>0.51226430000000001</c:v>
                </c:pt>
                <c:pt idx="1034">
                  <c:v>0.51262099999999999</c:v>
                </c:pt>
                <c:pt idx="1035">
                  <c:v>0.51276449999999996</c:v>
                </c:pt>
                <c:pt idx="1036">
                  <c:v>0.51291319999999996</c:v>
                </c:pt>
                <c:pt idx="1037">
                  <c:v>0.51317849999999998</c:v>
                </c:pt>
                <c:pt idx="1038">
                  <c:v>0.51328359999999995</c:v>
                </c:pt>
                <c:pt idx="1039">
                  <c:v>0.51349160000000005</c:v>
                </c:pt>
                <c:pt idx="1040">
                  <c:v>0.51381200000000005</c:v>
                </c:pt>
                <c:pt idx="1041">
                  <c:v>0.51408050000000005</c:v>
                </c:pt>
                <c:pt idx="1042">
                  <c:v>0.51422449999999997</c:v>
                </c:pt>
                <c:pt idx="1043">
                  <c:v>0.51468440000000004</c:v>
                </c:pt>
                <c:pt idx="1044">
                  <c:v>0.51486639999999995</c:v>
                </c:pt>
                <c:pt idx="1045">
                  <c:v>0.51514009999999999</c:v>
                </c:pt>
                <c:pt idx="1046">
                  <c:v>0.51528750000000001</c:v>
                </c:pt>
                <c:pt idx="1047">
                  <c:v>0.51536360000000003</c:v>
                </c:pt>
                <c:pt idx="1048">
                  <c:v>0.51567419999999997</c:v>
                </c:pt>
                <c:pt idx="1049">
                  <c:v>0.51609309999999997</c:v>
                </c:pt>
                <c:pt idx="1050">
                  <c:v>0.51629539999999996</c:v>
                </c:pt>
                <c:pt idx="1051">
                  <c:v>0.51652229999999999</c:v>
                </c:pt>
                <c:pt idx="1052">
                  <c:v>0.51745549999999996</c:v>
                </c:pt>
                <c:pt idx="1053">
                  <c:v>0.51784660000000005</c:v>
                </c:pt>
                <c:pt idx="1054">
                  <c:v>0.51823280000000005</c:v>
                </c:pt>
                <c:pt idx="1055">
                  <c:v>0.51850870000000004</c:v>
                </c:pt>
                <c:pt idx="1056">
                  <c:v>0.51867129999999995</c:v>
                </c:pt>
                <c:pt idx="1057">
                  <c:v>0.5190285</c:v>
                </c:pt>
                <c:pt idx="1058">
                  <c:v>0.51918690000000001</c:v>
                </c:pt>
                <c:pt idx="1059">
                  <c:v>0.51963320000000002</c:v>
                </c:pt>
                <c:pt idx="1060">
                  <c:v>0.52005769999999996</c:v>
                </c:pt>
                <c:pt idx="1061">
                  <c:v>0.52017619999999998</c:v>
                </c:pt>
                <c:pt idx="1062">
                  <c:v>0.52087600000000001</c:v>
                </c:pt>
                <c:pt idx="1063">
                  <c:v>0.52103869999999997</c:v>
                </c:pt>
                <c:pt idx="1064">
                  <c:v>0.52135560000000003</c:v>
                </c:pt>
                <c:pt idx="1065">
                  <c:v>0.52156080000000005</c:v>
                </c:pt>
                <c:pt idx="1066">
                  <c:v>0.52170119999999998</c:v>
                </c:pt>
                <c:pt idx="1067">
                  <c:v>0.5218874</c:v>
                </c:pt>
                <c:pt idx="1068">
                  <c:v>0.5225592</c:v>
                </c:pt>
                <c:pt idx="1069">
                  <c:v>0.52275919999999998</c:v>
                </c:pt>
                <c:pt idx="1070">
                  <c:v>0.52328149999999996</c:v>
                </c:pt>
                <c:pt idx="1071">
                  <c:v>0.52337420000000001</c:v>
                </c:pt>
                <c:pt idx="1072">
                  <c:v>0.5239682</c:v>
                </c:pt>
                <c:pt idx="1073">
                  <c:v>0.52462540000000002</c:v>
                </c:pt>
                <c:pt idx="1074">
                  <c:v>0.52513030000000005</c:v>
                </c:pt>
                <c:pt idx="1075">
                  <c:v>0.52550770000000002</c:v>
                </c:pt>
                <c:pt idx="1076">
                  <c:v>0.52590440000000005</c:v>
                </c:pt>
                <c:pt idx="1077">
                  <c:v>0.52638810000000003</c:v>
                </c:pt>
                <c:pt idx="1078">
                  <c:v>0.52673420000000004</c:v>
                </c:pt>
                <c:pt idx="1079">
                  <c:v>0.52703290000000003</c:v>
                </c:pt>
                <c:pt idx="1080">
                  <c:v>0.52741300000000002</c:v>
                </c:pt>
                <c:pt idx="1081">
                  <c:v>0.52754829999999997</c:v>
                </c:pt>
                <c:pt idx="1082">
                  <c:v>0.52785309999999996</c:v>
                </c:pt>
                <c:pt idx="1083">
                  <c:v>0.52858320000000003</c:v>
                </c:pt>
                <c:pt idx="1084">
                  <c:v>0.52905049999999998</c:v>
                </c:pt>
                <c:pt idx="1085">
                  <c:v>0.52969960000000005</c:v>
                </c:pt>
                <c:pt idx="1086">
                  <c:v>0.52990309999999996</c:v>
                </c:pt>
                <c:pt idx="1087">
                  <c:v>0.53016549999999996</c:v>
                </c:pt>
                <c:pt idx="1088">
                  <c:v>0.5304529</c:v>
                </c:pt>
                <c:pt idx="1089">
                  <c:v>0.5304951</c:v>
                </c:pt>
                <c:pt idx="1090">
                  <c:v>0.53082070000000003</c:v>
                </c:pt>
                <c:pt idx="1091">
                  <c:v>0.53103049999999996</c:v>
                </c:pt>
                <c:pt idx="1092">
                  <c:v>0.53139360000000002</c:v>
                </c:pt>
                <c:pt idx="1093">
                  <c:v>0.53192620000000002</c:v>
                </c:pt>
                <c:pt idx="1094">
                  <c:v>0.53208080000000002</c:v>
                </c:pt>
                <c:pt idx="1095">
                  <c:v>0.53222480000000005</c:v>
                </c:pt>
                <c:pt idx="1096">
                  <c:v>0.53234669999999995</c:v>
                </c:pt>
                <c:pt idx="1097">
                  <c:v>0.53262430000000005</c:v>
                </c:pt>
                <c:pt idx="1098">
                  <c:v>0.53315129999999999</c:v>
                </c:pt>
                <c:pt idx="1099">
                  <c:v>0.53395340000000002</c:v>
                </c:pt>
                <c:pt idx="1100">
                  <c:v>0.53444230000000004</c:v>
                </c:pt>
                <c:pt idx="1101">
                  <c:v>0.53486500000000003</c:v>
                </c:pt>
                <c:pt idx="1102">
                  <c:v>0.53557840000000001</c:v>
                </c:pt>
                <c:pt idx="1103">
                  <c:v>0.53586060000000002</c:v>
                </c:pt>
                <c:pt idx="1104">
                  <c:v>0.53613290000000002</c:v>
                </c:pt>
                <c:pt idx="1105">
                  <c:v>0.53628359999999997</c:v>
                </c:pt>
                <c:pt idx="1106">
                  <c:v>0.53684750000000003</c:v>
                </c:pt>
                <c:pt idx="1107">
                  <c:v>0.53716489999999995</c:v>
                </c:pt>
                <c:pt idx="1108">
                  <c:v>0.53741669999999997</c:v>
                </c:pt>
                <c:pt idx="1109">
                  <c:v>0.53775759999999995</c:v>
                </c:pt>
                <c:pt idx="1110">
                  <c:v>0.53788829999999999</c:v>
                </c:pt>
                <c:pt idx="1111">
                  <c:v>0.53817809999999999</c:v>
                </c:pt>
                <c:pt idx="1112">
                  <c:v>0.53840399999999999</c:v>
                </c:pt>
                <c:pt idx="1113">
                  <c:v>0.53925800000000002</c:v>
                </c:pt>
                <c:pt idx="1114">
                  <c:v>0.53957630000000001</c:v>
                </c:pt>
                <c:pt idx="1115">
                  <c:v>0.54024510000000003</c:v>
                </c:pt>
                <c:pt idx="1116">
                  <c:v>0.54068130000000003</c:v>
                </c:pt>
                <c:pt idx="1117">
                  <c:v>0.54079659999999996</c:v>
                </c:pt>
                <c:pt idx="1118">
                  <c:v>0.54119159999999999</c:v>
                </c:pt>
                <c:pt idx="1119">
                  <c:v>0.54161990000000004</c:v>
                </c:pt>
                <c:pt idx="1120">
                  <c:v>0.54248169999999996</c:v>
                </c:pt>
                <c:pt idx="1121">
                  <c:v>0.5428193</c:v>
                </c:pt>
                <c:pt idx="1122">
                  <c:v>0.54293469999999999</c:v>
                </c:pt>
                <c:pt idx="1123">
                  <c:v>0.54322269999999995</c:v>
                </c:pt>
                <c:pt idx="1124">
                  <c:v>0.54401460000000001</c:v>
                </c:pt>
                <c:pt idx="1125">
                  <c:v>0.54424790000000001</c:v>
                </c:pt>
                <c:pt idx="1126">
                  <c:v>0.54443960000000002</c:v>
                </c:pt>
                <c:pt idx="1127">
                  <c:v>0.54488360000000002</c:v>
                </c:pt>
                <c:pt idx="1128">
                  <c:v>0.54518089999999997</c:v>
                </c:pt>
                <c:pt idx="1129">
                  <c:v>0.54561040000000005</c:v>
                </c:pt>
                <c:pt idx="1130">
                  <c:v>0.54612740000000004</c:v>
                </c:pt>
                <c:pt idx="1131">
                  <c:v>0.54651519999999998</c:v>
                </c:pt>
                <c:pt idx="1132">
                  <c:v>0.54698139999999995</c:v>
                </c:pt>
                <c:pt idx="1133">
                  <c:v>0.54712810000000001</c:v>
                </c:pt>
                <c:pt idx="1134">
                  <c:v>0.5471838</c:v>
                </c:pt>
                <c:pt idx="1135">
                  <c:v>0.54785720000000004</c:v>
                </c:pt>
                <c:pt idx="1136">
                  <c:v>0.54831470000000004</c:v>
                </c:pt>
                <c:pt idx="1137">
                  <c:v>0.54864820000000003</c:v>
                </c:pt>
                <c:pt idx="1138">
                  <c:v>0.54876959999999997</c:v>
                </c:pt>
                <c:pt idx="1139">
                  <c:v>0.54909359999999996</c:v>
                </c:pt>
                <c:pt idx="1140">
                  <c:v>0.54940230000000001</c:v>
                </c:pt>
                <c:pt idx="1141">
                  <c:v>0.54956640000000001</c:v>
                </c:pt>
                <c:pt idx="1142">
                  <c:v>0.54982909999999996</c:v>
                </c:pt>
                <c:pt idx="1143">
                  <c:v>0.54991100000000004</c:v>
                </c:pt>
                <c:pt idx="1144">
                  <c:v>0.54996920000000005</c:v>
                </c:pt>
                <c:pt idx="1145">
                  <c:v>0.55042250000000004</c:v>
                </c:pt>
                <c:pt idx="1146">
                  <c:v>0.55051269999999997</c:v>
                </c:pt>
                <c:pt idx="1147">
                  <c:v>0.55124139999999999</c:v>
                </c:pt>
                <c:pt idx="1148">
                  <c:v>0.55152460000000003</c:v>
                </c:pt>
                <c:pt idx="1149">
                  <c:v>0.55180700000000005</c:v>
                </c:pt>
                <c:pt idx="1150">
                  <c:v>0.55207450000000002</c:v>
                </c:pt>
                <c:pt idx="1151">
                  <c:v>0.55232409999999998</c:v>
                </c:pt>
                <c:pt idx="1152">
                  <c:v>0.55232570000000003</c:v>
                </c:pt>
                <c:pt idx="1153">
                  <c:v>0.55285629999999997</c:v>
                </c:pt>
                <c:pt idx="1154">
                  <c:v>0.55319180000000001</c:v>
                </c:pt>
                <c:pt idx="1155">
                  <c:v>0.55332079999999995</c:v>
                </c:pt>
                <c:pt idx="1156">
                  <c:v>0.55340069999999997</c:v>
                </c:pt>
                <c:pt idx="1157">
                  <c:v>0.55371590000000004</c:v>
                </c:pt>
                <c:pt idx="1158">
                  <c:v>0.55410400000000004</c:v>
                </c:pt>
                <c:pt idx="1159">
                  <c:v>0.55430959999999996</c:v>
                </c:pt>
                <c:pt idx="1160">
                  <c:v>0.55483389999999999</c:v>
                </c:pt>
                <c:pt idx="1161">
                  <c:v>0.55541810000000003</c:v>
                </c:pt>
                <c:pt idx="1162">
                  <c:v>0.55570949999999997</c:v>
                </c:pt>
                <c:pt idx="1163">
                  <c:v>0.55586570000000002</c:v>
                </c:pt>
                <c:pt idx="1164">
                  <c:v>0.55678570000000005</c:v>
                </c:pt>
                <c:pt idx="1165">
                  <c:v>0.55683459999999996</c:v>
                </c:pt>
                <c:pt idx="1166">
                  <c:v>0.55730069999999998</c:v>
                </c:pt>
                <c:pt idx="1167">
                  <c:v>0.55749510000000002</c:v>
                </c:pt>
                <c:pt idx="1168">
                  <c:v>0.55818179999999995</c:v>
                </c:pt>
                <c:pt idx="1169">
                  <c:v>0.55829079999999998</c:v>
                </c:pt>
                <c:pt idx="1170">
                  <c:v>0.55833330000000003</c:v>
                </c:pt>
                <c:pt idx="1171">
                  <c:v>0.5584732</c:v>
                </c:pt>
                <c:pt idx="1172">
                  <c:v>0.55882980000000004</c:v>
                </c:pt>
                <c:pt idx="1173">
                  <c:v>0.55932199999999999</c:v>
                </c:pt>
                <c:pt idx="1174">
                  <c:v>0.55967180000000005</c:v>
                </c:pt>
                <c:pt idx="1175">
                  <c:v>0.56004019999999999</c:v>
                </c:pt>
                <c:pt idx="1176">
                  <c:v>0.56038549999999998</c:v>
                </c:pt>
                <c:pt idx="1177">
                  <c:v>0.56098139999999996</c:v>
                </c:pt>
                <c:pt idx="1178">
                  <c:v>0.5611197</c:v>
                </c:pt>
                <c:pt idx="1179">
                  <c:v>0.56128389999999995</c:v>
                </c:pt>
                <c:pt idx="1180">
                  <c:v>0.56152139999999995</c:v>
                </c:pt>
                <c:pt idx="1181">
                  <c:v>0.56170560000000003</c:v>
                </c:pt>
                <c:pt idx="1182">
                  <c:v>0.5618457</c:v>
                </c:pt>
                <c:pt idx="1183">
                  <c:v>0.56230210000000003</c:v>
                </c:pt>
                <c:pt idx="1184">
                  <c:v>0.56293040000000005</c:v>
                </c:pt>
                <c:pt idx="1185">
                  <c:v>0.56323460000000003</c:v>
                </c:pt>
                <c:pt idx="1186">
                  <c:v>0.56335880000000005</c:v>
                </c:pt>
                <c:pt idx="1187">
                  <c:v>0.56422419999999995</c:v>
                </c:pt>
                <c:pt idx="1188">
                  <c:v>0.56458280000000005</c:v>
                </c:pt>
                <c:pt idx="1189">
                  <c:v>0.56484060000000003</c:v>
                </c:pt>
                <c:pt idx="1190">
                  <c:v>0.56558090000000005</c:v>
                </c:pt>
                <c:pt idx="1191">
                  <c:v>0.56575070000000005</c:v>
                </c:pt>
                <c:pt idx="1192">
                  <c:v>0.56646510000000005</c:v>
                </c:pt>
                <c:pt idx="1193">
                  <c:v>0.5667586</c:v>
                </c:pt>
                <c:pt idx="1194">
                  <c:v>0.56768960000000002</c:v>
                </c:pt>
                <c:pt idx="1195">
                  <c:v>0.56804169999999998</c:v>
                </c:pt>
                <c:pt idx="1196">
                  <c:v>0.56828650000000003</c:v>
                </c:pt>
                <c:pt idx="1197">
                  <c:v>0.56840999999999997</c:v>
                </c:pt>
                <c:pt idx="1198">
                  <c:v>0.56848799999999999</c:v>
                </c:pt>
                <c:pt idx="1199">
                  <c:v>0.56867820000000002</c:v>
                </c:pt>
                <c:pt idx="1200">
                  <c:v>0.56899849999999996</c:v>
                </c:pt>
                <c:pt idx="1201">
                  <c:v>0.56918310000000005</c:v>
                </c:pt>
                <c:pt idx="1202">
                  <c:v>0.56941799999999998</c:v>
                </c:pt>
                <c:pt idx="1203">
                  <c:v>0.56963470000000005</c:v>
                </c:pt>
                <c:pt idx="1204">
                  <c:v>0.5701271</c:v>
                </c:pt>
                <c:pt idx="1205">
                  <c:v>0.570272</c:v>
                </c:pt>
                <c:pt idx="1206">
                  <c:v>0.57039530000000005</c:v>
                </c:pt>
                <c:pt idx="1207">
                  <c:v>0.57054229999999995</c:v>
                </c:pt>
                <c:pt idx="1208">
                  <c:v>0.57075659999999995</c:v>
                </c:pt>
                <c:pt idx="1209">
                  <c:v>0.57117030000000002</c:v>
                </c:pt>
                <c:pt idx="1210">
                  <c:v>0.57175019999999999</c:v>
                </c:pt>
                <c:pt idx="1211">
                  <c:v>0.57206500000000005</c:v>
                </c:pt>
                <c:pt idx="1212">
                  <c:v>0.57316979999999995</c:v>
                </c:pt>
                <c:pt idx="1213">
                  <c:v>0.57335069999999999</c:v>
                </c:pt>
                <c:pt idx="1214">
                  <c:v>0.57410539999999999</c:v>
                </c:pt>
                <c:pt idx="1215">
                  <c:v>0.57428219999999996</c:v>
                </c:pt>
                <c:pt idx="1216">
                  <c:v>0.57450400000000001</c:v>
                </c:pt>
                <c:pt idx="1217">
                  <c:v>0.57468909999999995</c:v>
                </c:pt>
                <c:pt idx="1218">
                  <c:v>0.57499920000000004</c:v>
                </c:pt>
                <c:pt idx="1219">
                  <c:v>0.57504759999999999</c:v>
                </c:pt>
                <c:pt idx="1220">
                  <c:v>0.5752929</c:v>
                </c:pt>
                <c:pt idx="1221">
                  <c:v>0.57566790000000001</c:v>
                </c:pt>
                <c:pt idx="1222">
                  <c:v>0.57626049999999995</c:v>
                </c:pt>
                <c:pt idx="1223">
                  <c:v>0.57702089999999995</c:v>
                </c:pt>
                <c:pt idx="1224">
                  <c:v>0.57734830000000004</c:v>
                </c:pt>
                <c:pt idx="1225">
                  <c:v>0.57789990000000002</c:v>
                </c:pt>
                <c:pt idx="1226">
                  <c:v>0.5781906</c:v>
                </c:pt>
                <c:pt idx="1227">
                  <c:v>0.57838049999999996</c:v>
                </c:pt>
                <c:pt idx="1228">
                  <c:v>0.57876190000000005</c:v>
                </c:pt>
                <c:pt idx="1229">
                  <c:v>0.57898649999999996</c:v>
                </c:pt>
                <c:pt idx="1230">
                  <c:v>0.57944720000000005</c:v>
                </c:pt>
                <c:pt idx="1231">
                  <c:v>0.57967420000000003</c:v>
                </c:pt>
                <c:pt idx="1232">
                  <c:v>0.57988790000000001</c:v>
                </c:pt>
                <c:pt idx="1233">
                  <c:v>0.58022850000000004</c:v>
                </c:pt>
                <c:pt idx="1234">
                  <c:v>0.5808508</c:v>
                </c:pt>
                <c:pt idx="1235">
                  <c:v>0.58136089999999996</c:v>
                </c:pt>
                <c:pt idx="1236">
                  <c:v>0.58148250000000001</c:v>
                </c:pt>
                <c:pt idx="1237">
                  <c:v>0.58181970000000005</c:v>
                </c:pt>
                <c:pt idx="1238">
                  <c:v>0.5822003</c:v>
                </c:pt>
                <c:pt idx="1239">
                  <c:v>0.58308760000000004</c:v>
                </c:pt>
                <c:pt idx="1240">
                  <c:v>0.58365809999999996</c:v>
                </c:pt>
                <c:pt idx="1241">
                  <c:v>0.58400569999999996</c:v>
                </c:pt>
                <c:pt idx="1242">
                  <c:v>0.58443259999999997</c:v>
                </c:pt>
                <c:pt idx="1243">
                  <c:v>0.58468869999999995</c:v>
                </c:pt>
                <c:pt idx="1244">
                  <c:v>0.58549580000000001</c:v>
                </c:pt>
                <c:pt idx="1245">
                  <c:v>0.58573710000000001</c:v>
                </c:pt>
                <c:pt idx="1246">
                  <c:v>0.58613099999999996</c:v>
                </c:pt>
                <c:pt idx="1247">
                  <c:v>0.58654200000000001</c:v>
                </c:pt>
                <c:pt idx="1248">
                  <c:v>0.58675869999999997</c:v>
                </c:pt>
                <c:pt idx="1249">
                  <c:v>0.58711720000000001</c:v>
                </c:pt>
                <c:pt idx="1250">
                  <c:v>0.58748670000000003</c:v>
                </c:pt>
                <c:pt idx="1251">
                  <c:v>0.58785719999999997</c:v>
                </c:pt>
                <c:pt idx="1252">
                  <c:v>0.5880822</c:v>
                </c:pt>
                <c:pt idx="1253">
                  <c:v>0.58817220000000003</c:v>
                </c:pt>
                <c:pt idx="1254">
                  <c:v>0.58862230000000004</c:v>
                </c:pt>
                <c:pt idx="1255">
                  <c:v>0.5889972</c:v>
                </c:pt>
                <c:pt idx="1256">
                  <c:v>0.58919529999999998</c:v>
                </c:pt>
                <c:pt idx="1257">
                  <c:v>0.58985690000000002</c:v>
                </c:pt>
                <c:pt idx="1258">
                  <c:v>0.58991349999999998</c:v>
                </c:pt>
                <c:pt idx="1259">
                  <c:v>0.59019200000000005</c:v>
                </c:pt>
                <c:pt idx="1260">
                  <c:v>0.59049090000000004</c:v>
                </c:pt>
                <c:pt idx="1261">
                  <c:v>0.59074139999999997</c:v>
                </c:pt>
                <c:pt idx="1262">
                  <c:v>0.59090549999999997</c:v>
                </c:pt>
                <c:pt idx="1263">
                  <c:v>0.5912442</c:v>
                </c:pt>
                <c:pt idx="1264">
                  <c:v>0.59168229999999999</c:v>
                </c:pt>
                <c:pt idx="1265">
                  <c:v>0.59206809999999999</c:v>
                </c:pt>
                <c:pt idx="1266">
                  <c:v>0.59209690000000004</c:v>
                </c:pt>
                <c:pt idx="1267">
                  <c:v>0.59253279999999997</c:v>
                </c:pt>
                <c:pt idx="1268">
                  <c:v>0.59253529999999999</c:v>
                </c:pt>
                <c:pt idx="1269">
                  <c:v>0.59278430000000004</c:v>
                </c:pt>
                <c:pt idx="1270">
                  <c:v>0.59289930000000002</c:v>
                </c:pt>
                <c:pt idx="1271">
                  <c:v>0.59333769999999997</c:v>
                </c:pt>
                <c:pt idx="1272">
                  <c:v>0.59362559999999998</c:v>
                </c:pt>
                <c:pt idx="1273">
                  <c:v>0.5937325</c:v>
                </c:pt>
                <c:pt idx="1274">
                  <c:v>0.59385509999999997</c:v>
                </c:pt>
                <c:pt idx="1275">
                  <c:v>0.59429589999999999</c:v>
                </c:pt>
                <c:pt idx="1276">
                  <c:v>0.59461379999999997</c:v>
                </c:pt>
                <c:pt idx="1277">
                  <c:v>0.59486550000000005</c:v>
                </c:pt>
                <c:pt idx="1278">
                  <c:v>0.59510430000000003</c:v>
                </c:pt>
                <c:pt idx="1279">
                  <c:v>0.59592710000000004</c:v>
                </c:pt>
                <c:pt idx="1280">
                  <c:v>0.59604800000000002</c:v>
                </c:pt>
                <c:pt idx="1281">
                  <c:v>0.59620260000000003</c:v>
                </c:pt>
                <c:pt idx="1282">
                  <c:v>0.59644459999999999</c:v>
                </c:pt>
                <c:pt idx="1283">
                  <c:v>0.59656450000000005</c:v>
                </c:pt>
                <c:pt idx="1284">
                  <c:v>0.59667829999999999</c:v>
                </c:pt>
                <c:pt idx="1285">
                  <c:v>0.59696680000000002</c:v>
                </c:pt>
                <c:pt idx="1286">
                  <c:v>0.59736940000000005</c:v>
                </c:pt>
                <c:pt idx="1287">
                  <c:v>0.59786170000000005</c:v>
                </c:pt>
                <c:pt idx="1288">
                  <c:v>0.5979063</c:v>
                </c:pt>
                <c:pt idx="1289">
                  <c:v>0.59816400000000003</c:v>
                </c:pt>
                <c:pt idx="1290">
                  <c:v>0.59834240000000005</c:v>
                </c:pt>
                <c:pt idx="1291">
                  <c:v>0.59849859999999999</c:v>
                </c:pt>
                <c:pt idx="1292">
                  <c:v>0.59864790000000001</c:v>
                </c:pt>
                <c:pt idx="1293">
                  <c:v>0.59880670000000003</c:v>
                </c:pt>
                <c:pt idx="1294">
                  <c:v>0.59899080000000005</c:v>
                </c:pt>
                <c:pt idx="1295">
                  <c:v>0.59918910000000003</c:v>
                </c:pt>
                <c:pt idx="1296">
                  <c:v>0.59954010000000002</c:v>
                </c:pt>
                <c:pt idx="1297">
                  <c:v>0.6001341</c:v>
                </c:pt>
                <c:pt idx="1298">
                  <c:v>0.60039410000000004</c:v>
                </c:pt>
                <c:pt idx="1299">
                  <c:v>0.60069570000000005</c:v>
                </c:pt>
                <c:pt idx="1300">
                  <c:v>0.60097319999999999</c:v>
                </c:pt>
                <c:pt idx="1301">
                  <c:v>0.60106839999999995</c:v>
                </c:pt>
                <c:pt idx="1302">
                  <c:v>0.60141250000000002</c:v>
                </c:pt>
                <c:pt idx="1303">
                  <c:v>0.60178189999999998</c:v>
                </c:pt>
                <c:pt idx="1304">
                  <c:v>0.60206400000000004</c:v>
                </c:pt>
                <c:pt idx="1305">
                  <c:v>0.60222330000000002</c:v>
                </c:pt>
                <c:pt idx="1306">
                  <c:v>0.60233859999999995</c:v>
                </c:pt>
                <c:pt idx="1307">
                  <c:v>0.60264379999999995</c:v>
                </c:pt>
                <c:pt idx="1308">
                  <c:v>0.60297679999999998</c:v>
                </c:pt>
                <c:pt idx="1309">
                  <c:v>0.60370460000000004</c:v>
                </c:pt>
                <c:pt idx="1310">
                  <c:v>0.60496850000000002</c:v>
                </c:pt>
                <c:pt idx="1311">
                  <c:v>0.60510399999999998</c:v>
                </c:pt>
                <c:pt idx="1312">
                  <c:v>0.60553219999999996</c:v>
                </c:pt>
                <c:pt idx="1313">
                  <c:v>0.60562769999999999</c:v>
                </c:pt>
                <c:pt idx="1314">
                  <c:v>0.60598839999999998</c:v>
                </c:pt>
                <c:pt idx="1315">
                  <c:v>0.60609080000000004</c:v>
                </c:pt>
                <c:pt idx="1316">
                  <c:v>0.60614400000000002</c:v>
                </c:pt>
                <c:pt idx="1317">
                  <c:v>0.60626820000000003</c:v>
                </c:pt>
                <c:pt idx="1318">
                  <c:v>0.60654439999999998</c:v>
                </c:pt>
                <c:pt idx="1319">
                  <c:v>0.60672369999999998</c:v>
                </c:pt>
                <c:pt idx="1320">
                  <c:v>0.60689899999999997</c:v>
                </c:pt>
                <c:pt idx="1321">
                  <c:v>0.60718289999999997</c:v>
                </c:pt>
                <c:pt idx="1322">
                  <c:v>0.60737589999999997</c:v>
                </c:pt>
                <c:pt idx="1323">
                  <c:v>0.6078346</c:v>
                </c:pt>
                <c:pt idx="1324">
                  <c:v>0.60819829999999997</c:v>
                </c:pt>
                <c:pt idx="1325">
                  <c:v>0.60856869999999996</c:v>
                </c:pt>
                <c:pt idx="1326">
                  <c:v>0.60887100000000005</c:v>
                </c:pt>
                <c:pt idx="1327">
                  <c:v>0.60911360000000003</c:v>
                </c:pt>
                <c:pt idx="1328">
                  <c:v>0.60923530000000004</c:v>
                </c:pt>
                <c:pt idx="1329">
                  <c:v>0.60945640000000001</c:v>
                </c:pt>
                <c:pt idx="1330">
                  <c:v>0.60958559999999995</c:v>
                </c:pt>
                <c:pt idx="1331">
                  <c:v>0.61010339999999996</c:v>
                </c:pt>
                <c:pt idx="1332">
                  <c:v>0.6101432</c:v>
                </c:pt>
                <c:pt idx="1333">
                  <c:v>0.61041049999999997</c:v>
                </c:pt>
                <c:pt idx="1334">
                  <c:v>0.61077369999999997</c:v>
                </c:pt>
                <c:pt idx="1335">
                  <c:v>0.6111432</c:v>
                </c:pt>
                <c:pt idx="1336">
                  <c:v>0.61140510000000003</c:v>
                </c:pt>
                <c:pt idx="1337">
                  <c:v>0.61179830000000002</c:v>
                </c:pt>
                <c:pt idx="1338">
                  <c:v>0.61223190000000005</c:v>
                </c:pt>
                <c:pt idx="1339">
                  <c:v>0.61248119999999995</c:v>
                </c:pt>
                <c:pt idx="1340">
                  <c:v>0.61290619999999996</c:v>
                </c:pt>
                <c:pt idx="1341">
                  <c:v>0.61341449999999997</c:v>
                </c:pt>
                <c:pt idx="1342">
                  <c:v>0.61351909999999998</c:v>
                </c:pt>
                <c:pt idx="1343">
                  <c:v>0.61381819999999998</c:v>
                </c:pt>
                <c:pt idx="1344">
                  <c:v>0.61418220000000001</c:v>
                </c:pt>
                <c:pt idx="1345">
                  <c:v>0.61444399999999999</c:v>
                </c:pt>
                <c:pt idx="1346">
                  <c:v>0.61473270000000002</c:v>
                </c:pt>
                <c:pt idx="1347">
                  <c:v>0.61483719999999997</c:v>
                </c:pt>
                <c:pt idx="1348">
                  <c:v>0.61521760000000003</c:v>
                </c:pt>
                <c:pt idx="1349">
                  <c:v>0.61547390000000002</c:v>
                </c:pt>
                <c:pt idx="1350">
                  <c:v>0.61569209999999996</c:v>
                </c:pt>
                <c:pt idx="1351">
                  <c:v>0.61597880000000005</c:v>
                </c:pt>
                <c:pt idx="1352">
                  <c:v>0.61620929999999996</c:v>
                </c:pt>
                <c:pt idx="1353">
                  <c:v>0.61635799999999996</c:v>
                </c:pt>
                <c:pt idx="1354">
                  <c:v>0.61697230000000003</c:v>
                </c:pt>
                <c:pt idx="1355">
                  <c:v>0.61749549999999997</c:v>
                </c:pt>
                <c:pt idx="1356">
                  <c:v>0.61794879999999996</c:v>
                </c:pt>
                <c:pt idx="1357">
                  <c:v>0.61815030000000004</c:v>
                </c:pt>
                <c:pt idx="1358">
                  <c:v>0.61849379999999998</c:v>
                </c:pt>
                <c:pt idx="1359">
                  <c:v>0.61894260000000001</c:v>
                </c:pt>
                <c:pt idx="1360">
                  <c:v>0.6193921</c:v>
                </c:pt>
                <c:pt idx="1361">
                  <c:v>0.61967499999999998</c:v>
                </c:pt>
                <c:pt idx="1362">
                  <c:v>0.61995259999999996</c:v>
                </c:pt>
                <c:pt idx="1363">
                  <c:v>0.62024520000000005</c:v>
                </c:pt>
                <c:pt idx="1364">
                  <c:v>0.62051769999999995</c:v>
                </c:pt>
                <c:pt idx="1365">
                  <c:v>0.62096419999999997</c:v>
                </c:pt>
                <c:pt idx="1366">
                  <c:v>0.62106340000000004</c:v>
                </c:pt>
                <c:pt idx="1367">
                  <c:v>0.62126700000000001</c:v>
                </c:pt>
                <c:pt idx="1368">
                  <c:v>0.62199439999999995</c:v>
                </c:pt>
                <c:pt idx="1369">
                  <c:v>0.62251529999999999</c:v>
                </c:pt>
                <c:pt idx="1370">
                  <c:v>0.62278129999999998</c:v>
                </c:pt>
                <c:pt idx="1371">
                  <c:v>0.62325779999999997</c:v>
                </c:pt>
                <c:pt idx="1372">
                  <c:v>0.62337719999999996</c:v>
                </c:pt>
                <c:pt idx="1373">
                  <c:v>0.62341950000000002</c:v>
                </c:pt>
                <c:pt idx="1374">
                  <c:v>0.62360689999999996</c:v>
                </c:pt>
                <c:pt idx="1375">
                  <c:v>0.62381089999999995</c:v>
                </c:pt>
                <c:pt idx="1376">
                  <c:v>0.6240367</c:v>
                </c:pt>
                <c:pt idx="1377">
                  <c:v>0.6242415</c:v>
                </c:pt>
                <c:pt idx="1378">
                  <c:v>0.62447770000000002</c:v>
                </c:pt>
                <c:pt idx="1379">
                  <c:v>0.62497400000000003</c:v>
                </c:pt>
                <c:pt idx="1380">
                  <c:v>0.6250732</c:v>
                </c:pt>
                <c:pt idx="1381">
                  <c:v>0.62521859999999996</c:v>
                </c:pt>
                <c:pt idx="1382">
                  <c:v>0.62534769999999995</c:v>
                </c:pt>
                <c:pt idx="1383">
                  <c:v>0.62569799999999998</c:v>
                </c:pt>
                <c:pt idx="1384">
                  <c:v>0.62589870000000003</c:v>
                </c:pt>
                <c:pt idx="1385">
                  <c:v>0.62614300000000001</c:v>
                </c:pt>
                <c:pt idx="1386">
                  <c:v>0.62658639999999999</c:v>
                </c:pt>
                <c:pt idx="1387">
                  <c:v>0.62707970000000002</c:v>
                </c:pt>
                <c:pt idx="1388">
                  <c:v>0.62719259999999999</c:v>
                </c:pt>
                <c:pt idx="1389">
                  <c:v>0.62777729999999998</c:v>
                </c:pt>
                <c:pt idx="1390">
                  <c:v>0.62803589999999998</c:v>
                </c:pt>
                <c:pt idx="1391">
                  <c:v>0.62827089999999997</c:v>
                </c:pt>
                <c:pt idx="1392">
                  <c:v>0.62879280000000004</c:v>
                </c:pt>
                <c:pt idx="1393">
                  <c:v>0.62894360000000005</c:v>
                </c:pt>
                <c:pt idx="1394">
                  <c:v>0.62894410000000001</c:v>
                </c:pt>
                <c:pt idx="1395">
                  <c:v>0.6292143</c:v>
                </c:pt>
                <c:pt idx="1396">
                  <c:v>0.62955150000000004</c:v>
                </c:pt>
                <c:pt idx="1397">
                  <c:v>0.62978509999999999</c:v>
                </c:pt>
                <c:pt idx="1398">
                  <c:v>0.6298222</c:v>
                </c:pt>
                <c:pt idx="1399">
                  <c:v>0.63036950000000003</c:v>
                </c:pt>
                <c:pt idx="1400">
                  <c:v>0.6305518</c:v>
                </c:pt>
                <c:pt idx="1401">
                  <c:v>0.63060190000000005</c:v>
                </c:pt>
                <c:pt idx="1402">
                  <c:v>0.63114349999999997</c:v>
                </c:pt>
                <c:pt idx="1403">
                  <c:v>0.63142310000000001</c:v>
                </c:pt>
                <c:pt idx="1404">
                  <c:v>0.63151679999999999</c:v>
                </c:pt>
                <c:pt idx="1405">
                  <c:v>0.63162770000000001</c:v>
                </c:pt>
                <c:pt idx="1406">
                  <c:v>0.63199740000000004</c:v>
                </c:pt>
                <c:pt idx="1407">
                  <c:v>0.63213549999999996</c:v>
                </c:pt>
                <c:pt idx="1408">
                  <c:v>0.63243260000000001</c:v>
                </c:pt>
                <c:pt idx="1409">
                  <c:v>0.63260609999999995</c:v>
                </c:pt>
                <c:pt idx="1410">
                  <c:v>0.63313030000000003</c:v>
                </c:pt>
                <c:pt idx="1411">
                  <c:v>0.63393429999999995</c:v>
                </c:pt>
                <c:pt idx="1412">
                  <c:v>0.63409409999999999</c:v>
                </c:pt>
                <c:pt idx="1413">
                  <c:v>0.63492029999999999</c:v>
                </c:pt>
                <c:pt idx="1414">
                  <c:v>0.63541289999999995</c:v>
                </c:pt>
                <c:pt idx="1415">
                  <c:v>0.63584410000000002</c:v>
                </c:pt>
                <c:pt idx="1416">
                  <c:v>0.63590069999999999</c:v>
                </c:pt>
                <c:pt idx="1417">
                  <c:v>0.63685519999999995</c:v>
                </c:pt>
                <c:pt idx="1418">
                  <c:v>0.63728549999999995</c:v>
                </c:pt>
                <c:pt idx="1419">
                  <c:v>0.63744990000000001</c:v>
                </c:pt>
                <c:pt idx="1420">
                  <c:v>0.63769070000000005</c:v>
                </c:pt>
                <c:pt idx="1421">
                  <c:v>0.63812789999999997</c:v>
                </c:pt>
                <c:pt idx="1422">
                  <c:v>0.63879109999999995</c:v>
                </c:pt>
                <c:pt idx="1423">
                  <c:v>0.63910319999999998</c:v>
                </c:pt>
                <c:pt idx="1424">
                  <c:v>0.63946179999999997</c:v>
                </c:pt>
                <c:pt idx="1425">
                  <c:v>0.63954610000000001</c:v>
                </c:pt>
                <c:pt idx="1426">
                  <c:v>0.63984450000000004</c:v>
                </c:pt>
                <c:pt idx="1427">
                  <c:v>0.64000639999999998</c:v>
                </c:pt>
                <c:pt idx="1428">
                  <c:v>0.64037350000000004</c:v>
                </c:pt>
                <c:pt idx="1429">
                  <c:v>0.64057640000000005</c:v>
                </c:pt>
                <c:pt idx="1430">
                  <c:v>0.64070930000000004</c:v>
                </c:pt>
                <c:pt idx="1431">
                  <c:v>0.64112880000000005</c:v>
                </c:pt>
                <c:pt idx="1432">
                  <c:v>0.64152520000000002</c:v>
                </c:pt>
                <c:pt idx="1433">
                  <c:v>0.64167189999999996</c:v>
                </c:pt>
                <c:pt idx="1434">
                  <c:v>0.64237109999999997</c:v>
                </c:pt>
                <c:pt idx="1435">
                  <c:v>0.64274430000000005</c:v>
                </c:pt>
                <c:pt idx="1436">
                  <c:v>0.64290349999999996</c:v>
                </c:pt>
                <c:pt idx="1437">
                  <c:v>0.64316019999999996</c:v>
                </c:pt>
                <c:pt idx="1438">
                  <c:v>0.64419360000000003</c:v>
                </c:pt>
                <c:pt idx="1439">
                  <c:v>0.64435900000000002</c:v>
                </c:pt>
                <c:pt idx="1440">
                  <c:v>0.64450099999999999</c:v>
                </c:pt>
                <c:pt idx="1441">
                  <c:v>0.6445997</c:v>
                </c:pt>
                <c:pt idx="1442">
                  <c:v>0.64472260000000003</c:v>
                </c:pt>
                <c:pt idx="1443">
                  <c:v>0.64499830000000002</c:v>
                </c:pt>
                <c:pt idx="1444">
                  <c:v>0.64581480000000002</c:v>
                </c:pt>
                <c:pt idx="1445">
                  <c:v>0.64621600000000001</c:v>
                </c:pt>
                <c:pt idx="1446">
                  <c:v>0.64680990000000005</c:v>
                </c:pt>
                <c:pt idx="1447">
                  <c:v>0.64730699999999997</c:v>
                </c:pt>
                <c:pt idx="1448">
                  <c:v>0.64742310000000003</c:v>
                </c:pt>
                <c:pt idx="1449">
                  <c:v>0.64776109999999998</c:v>
                </c:pt>
                <c:pt idx="1450">
                  <c:v>0.64782989999999996</c:v>
                </c:pt>
                <c:pt idx="1451">
                  <c:v>0.64794430000000003</c:v>
                </c:pt>
                <c:pt idx="1452">
                  <c:v>0.64830069999999995</c:v>
                </c:pt>
                <c:pt idx="1453">
                  <c:v>0.64845940000000002</c:v>
                </c:pt>
                <c:pt idx="1454">
                  <c:v>0.64854000000000001</c:v>
                </c:pt>
                <c:pt idx="1455">
                  <c:v>0.64876429999999996</c:v>
                </c:pt>
                <c:pt idx="1456">
                  <c:v>0.64888310000000005</c:v>
                </c:pt>
                <c:pt idx="1457">
                  <c:v>0.64888330000000005</c:v>
                </c:pt>
                <c:pt idx="1458">
                  <c:v>0.64926090000000003</c:v>
                </c:pt>
                <c:pt idx="1459">
                  <c:v>0.64952430000000005</c:v>
                </c:pt>
                <c:pt idx="1460">
                  <c:v>0.64997210000000005</c:v>
                </c:pt>
                <c:pt idx="1461">
                  <c:v>0.64997249999999995</c:v>
                </c:pt>
                <c:pt idx="1462">
                  <c:v>0.65031499999999998</c:v>
                </c:pt>
                <c:pt idx="1463">
                  <c:v>0.65054219999999996</c:v>
                </c:pt>
                <c:pt idx="1464">
                  <c:v>0.65089059999999999</c:v>
                </c:pt>
                <c:pt idx="1465">
                  <c:v>0.65107559999999998</c:v>
                </c:pt>
                <c:pt idx="1466">
                  <c:v>0.65152750000000004</c:v>
                </c:pt>
                <c:pt idx="1467">
                  <c:v>0.65173789999999998</c:v>
                </c:pt>
                <c:pt idx="1468">
                  <c:v>0.65191089999999996</c:v>
                </c:pt>
                <c:pt idx="1469">
                  <c:v>0.65229329999999996</c:v>
                </c:pt>
                <c:pt idx="1470">
                  <c:v>0.65261789999999997</c:v>
                </c:pt>
                <c:pt idx="1471">
                  <c:v>0.65272430000000004</c:v>
                </c:pt>
                <c:pt idx="1472">
                  <c:v>0.65272439999999998</c:v>
                </c:pt>
                <c:pt idx="1473">
                  <c:v>0.65299450000000003</c:v>
                </c:pt>
                <c:pt idx="1474">
                  <c:v>0.65350850000000005</c:v>
                </c:pt>
                <c:pt idx="1475">
                  <c:v>0.65398259999999997</c:v>
                </c:pt>
                <c:pt idx="1476">
                  <c:v>0.65430120000000003</c:v>
                </c:pt>
                <c:pt idx="1477">
                  <c:v>0.65461179999999997</c:v>
                </c:pt>
                <c:pt idx="1478">
                  <c:v>0.65496799999999999</c:v>
                </c:pt>
                <c:pt idx="1479">
                  <c:v>0.65521989999999997</c:v>
                </c:pt>
                <c:pt idx="1480">
                  <c:v>0.65561159999999996</c:v>
                </c:pt>
                <c:pt idx="1481">
                  <c:v>0.65587620000000002</c:v>
                </c:pt>
                <c:pt idx="1482">
                  <c:v>0.6561863</c:v>
                </c:pt>
                <c:pt idx="1483">
                  <c:v>0.65630100000000002</c:v>
                </c:pt>
                <c:pt idx="1484">
                  <c:v>0.65687410000000002</c:v>
                </c:pt>
                <c:pt idx="1485">
                  <c:v>0.65717800000000004</c:v>
                </c:pt>
                <c:pt idx="1486">
                  <c:v>0.65748669999999998</c:v>
                </c:pt>
                <c:pt idx="1487">
                  <c:v>0.65770050000000002</c:v>
                </c:pt>
                <c:pt idx="1488">
                  <c:v>0.65803440000000002</c:v>
                </c:pt>
                <c:pt idx="1489">
                  <c:v>0.65836349999999999</c:v>
                </c:pt>
                <c:pt idx="1490">
                  <c:v>0.65892269999999997</c:v>
                </c:pt>
                <c:pt idx="1491">
                  <c:v>0.65924249999999995</c:v>
                </c:pt>
                <c:pt idx="1492">
                  <c:v>0.65963620000000001</c:v>
                </c:pt>
                <c:pt idx="1493">
                  <c:v>0.65987620000000002</c:v>
                </c:pt>
                <c:pt idx="1494">
                  <c:v>0.66021600000000003</c:v>
                </c:pt>
                <c:pt idx="1495">
                  <c:v>0.66065050000000003</c:v>
                </c:pt>
                <c:pt idx="1496">
                  <c:v>0.66095820000000005</c:v>
                </c:pt>
                <c:pt idx="1497">
                  <c:v>0.66123989999999999</c:v>
                </c:pt>
                <c:pt idx="1498">
                  <c:v>0.66152100000000003</c:v>
                </c:pt>
                <c:pt idx="1499">
                  <c:v>0.66184140000000002</c:v>
                </c:pt>
                <c:pt idx="1500">
                  <c:v>0.66203330000000005</c:v>
                </c:pt>
                <c:pt idx="1501">
                  <c:v>0.6623753</c:v>
                </c:pt>
                <c:pt idx="1502">
                  <c:v>0.66319139999999999</c:v>
                </c:pt>
                <c:pt idx="1503">
                  <c:v>0.66348580000000001</c:v>
                </c:pt>
                <c:pt idx="1504">
                  <c:v>0.66375709999999999</c:v>
                </c:pt>
                <c:pt idx="1505">
                  <c:v>0.6641378</c:v>
                </c:pt>
                <c:pt idx="1506">
                  <c:v>0.66432279999999999</c:v>
                </c:pt>
                <c:pt idx="1507">
                  <c:v>0.66455410000000004</c:v>
                </c:pt>
                <c:pt idx="1508">
                  <c:v>0.66472880000000001</c:v>
                </c:pt>
                <c:pt idx="1509">
                  <c:v>0.66508339999999999</c:v>
                </c:pt>
                <c:pt idx="1510">
                  <c:v>0.66529139999999998</c:v>
                </c:pt>
                <c:pt idx="1511">
                  <c:v>0.66549409999999998</c:v>
                </c:pt>
                <c:pt idx="1512">
                  <c:v>0.66595970000000004</c:v>
                </c:pt>
                <c:pt idx="1513">
                  <c:v>0.66603699999999999</c:v>
                </c:pt>
                <c:pt idx="1514">
                  <c:v>0.66638649999999999</c:v>
                </c:pt>
                <c:pt idx="1515">
                  <c:v>0.6666088</c:v>
                </c:pt>
                <c:pt idx="1516">
                  <c:v>0.66681610000000002</c:v>
                </c:pt>
                <c:pt idx="1517">
                  <c:v>0.66709160000000001</c:v>
                </c:pt>
                <c:pt idx="1518">
                  <c:v>0.66770649999999998</c:v>
                </c:pt>
                <c:pt idx="1519">
                  <c:v>0.66854999999999998</c:v>
                </c:pt>
                <c:pt idx="1520">
                  <c:v>0.66874889999999998</c:v>
                </c:pt>
                <c:pt idx="1521">
                  <c:v>0.66881809999999997</c:v>
                </c:pt>
                <c:pt idx="1522">
                  <c:v>0.6692015</c:v>
                </c:pt>
                <c:pt idx="1523">
                  <c:v>0.66931470000000004</c:v>
                </c:pt>
                <c:pt idx="1524">
                  <c:v>0.66940809999999995</c:v>
                </c:pt>
                <c:pt idx="1525">
                  <c:v>0.66990170000000004</c:v>
                </c:pt>
                <c:pt idx="1526">
                  <c:v>0.66999640000000005</c:v>
                </c:pt>
                <c:pt idx="1527">
                  <c:v>0.67066219999999999</c:v>
                </c:pt>
                <c:pt idx="1528">
                  <c:v>0.67070079999999999</c:v>
                </c:pt>
                <c:pt idx="1529">
                  <c:v>0.67101710000000003</c:v>
                </c:pt>
                <c:pt idx="1530">
                  <c:v>0.67130129999999999</c:v>
                </c:pt>
                <c:pt idx="1531">
                  <c:v>0.67141430000000002</c:v>
                </c:pt>
                <c:pt idx="1532">
                  <c:v>0.67153419999999997</c:v>
                </c:pt>
                <c:pt idx="1533">
                  <c:v>0.67170319999999994</c:v>
                </c:pt>
                <c:pt idx="1534">
                  <c:v>0.67209149999999995</c:v>
                </c:pt>
                <c:pt idx="1535">
                  <c:v>0.67233500000000002</c:v>
                </c:pt>
                <c:pt idx="1536">
                  <c:v>0.67265240000000004</c:v>
                </c:pt>
                <c:pt idx="1537">
                  <c:v>0.67278890000000002</c:v>
                </c:pt>
                <c:pt idx="1538">
                  <c:v>0.67301540000000004</c:v>
                </c:pt>
                <c:pt idx="1539">
                  <c:v>0.67309280000000005</c:v>
                </c:pt>
                <c:pt idx="1540">
                  <c:v>0.67317380000000004</c:v>
                </c:pt>
                <c:pt idx="1541">
                  <c:v>0.67330020000000002</c:v>
                </c:pt>
                <c:pt idx="1542">
                  <c:v>0.67345840000000001</c:v>
                </c:pt>
                <c:pt idx="1543">
                  <c:v>0.67359910000000001</c:v>
                </c:pt>
                <c:pt idx="1544">
                  <c:v>0.67372270000000001</c:v>
                </c:pt>
                <c:pt idx="1545">
                  <c:v>0.67404459999999999</c:v>
                </c:pt>
                <c:pt idx="1546">
                  <c:v>0.67446740000000005</c:v>
                </c:pt>
                <c:pt idx="1547">
                  <c:v>0.67490600000000001</c:v>
                </c:pt>
                <c:pt idx="1548">
                  <c:v>0.67522439999999995</c:v>
                </c:pt>
                <c:pt idx="1549">
                  <c:v>0.67532389999999998</c:v>
                </c:pt>
                <c:pt idx="1550">
                  <c:v>0.67559230000000003</c:v>
                </c:pt>
                <c:pt idx="1551">
                  <c:v>0.67581000000000002</c:v>
                </c:pt>
                <c:pt idx="1552">
                  <c:v>0.67631370000000002</c:v>
                </c:pt>
                <c:pt idx="1553">
                  <c:v>0.67638989999999999</c:v>
                </c:pt>
                <c:pt idx="1554">
                  <c:v>0.67669539999999995</c:v>
                </c:pt>
                <c:pt idx="1555">
                  <c:v>0.6769695</c:v>
                </c:pt>
                <c:pt idx="1556">
                  <c:v>0.67725579999999996</c:v>
                </c:pt>
                <c:pt idx="1557">
                  <c:v>0.67775830000000004</c:v>
                </c:pt>
                <c:pt idx="1558">
                  <c:v>0.67788020000000004</c:v>
                </c:pt>
                <c:pt idx="1559">
                  <c:v>0.67827420000000005</c:v>
                </c:pt>
                <c:pt idx="1560">
                  <c:v>0.67866369999999998</c:v>
                </c:pt>
                <c:pt idx="1561">
                  <c:v>0.67937919999999996</c:v>
                </c:pt>
                <c:pt idx="1562">
                  <c:v>0.67980839999999998</c:v>
                </c:pt>
                <c:pt idx="1563">
                  <c:v>0.68017660000000002</c:v>
                </c:pt>
                <c:pt idx="1564">
                  <c:v>0.68027890000000002</c:v>
                </c:pt>
                <c:pt idx="1565">
                  <c:v>0.68054400000000004</c:v>
                </c:pt>
                <c:pt idx="1566">
                  <c:v>0.68084520000000004</c:v>
                </c:pt>
                <c:pt idx="1567">
                  <c:v>0.68132139999999997</c:v>
                </c:pt>
                <c:pt idx="1568">
                  <c:v>0.68136790000000003</c:v>
                </c:pt>
                <c:pt idx="1569">
                  <c:v>0.6816295</c:v>
                </c:pt>
                <c:pt idx="1570">
                  <c:v>0.68207910000000005</c:v>
                </c:pt>
                <c:pt idx="1571">
                  <c:v>0.6822087</c:v>
                </c:pt>
                <c:pt idx="1572">
                  <c:v>0.68228650000000002</c:v>
                </c:pt>
                <c:pt idx="1573">
                  <c:v>0.68267330000000004</c:v>
                </c:pt>
                <c:pt idx="1574">
                  <c:v>0.68295850000000002</c:v>
                </c:pt>
                <c:pt idx="1575">
                  <c:v>0.68333239999999995</c:v>
                </c:pt>
                <c:pt idx="1576">
                  <c:v>0.68371990000000005</c:v>
                </c:pt>
                <c:pt idx="1577">
                  <c:v>0.68392330000000001</c:v>
                </c:pt>
                <c:pt idx="1578">
                  <c:v>0.68419810000000003</c:v>
                </c:pt>
                <c:pt idx="1579">
                  <c:v>0.68474429999999997</c:v>
                </c:pt>
                <c:pt idx="1580">
                  <c:v>0.68478600000000001</c:v>
                </c:pt>
                <c:pt idx="1581">
                  <c:v>0.68519379999999996</c:v>
                </c:pt>
                <c:pt idx="1582">
                  <c:v>0.68551320000000004</c:v>
                </c:pt>
                <c:pt idx="1583">
                  <c:v>0.68592960000000003</c:v>
                </c:pt>
                <c:pt idx="1584">
                  <c:v>0.68605490000000002</c:v>
                </c:pt>
                <c:pt idx="1585">
                  <c:v>0.68626359999999997</c:v>
                </c:pt>
                <c:pt idx="1586">
                  <c:v>0.68631050000000005</c:v>
                </c:pt>
                <c:pt idx="1587">
                  <c:v>0.68651680000000004</c:v>
                </c:pt>
                <c:pt idx="1588">
                  <c:v>0.68737930000000003</c:v>
                </c:pt>
                <c:pt idx="1589">
                  <c:v>0.68810170000000004</c:v>
                </c:pt>
                <c:pt idx="1590">
                  <c:v>0.68829450000000003</c:v>
                </c:pt>
                <c:pt idx="1591">
                  <c:v>0.68876440000000005</c:v>
                </c:pt>
                <c:pt idx="1592">
                  <c:v>0.6891273</c:v>
                </c:pt>
                <c:pt idx="1593">
                  <c:v>0.68927070000000001</c:v>
                </c:pt>
                <c:pt idx="1594">
                  <c:v>0.68936589999999998</c:v>
                </c:pt>
                <c:pt idx="1595">
                  <c:v>0.68972</c:v>
                </c:pt>
                <c:pt idx="1596">
                  <c:v>0.68999639999999995</c:v>
                </c:pt>
                <c:pt idx="1597">
                  <c:v>0.69021359999999998</c:v>
                </c:pt>
                <c:pt idx="1598">
                  <c:v>0.69036450000000005</c:v>
                </c:pt>
                <c:pt idx="1599">
                  <c:v>0.69091309999999995</c:v>
                </c:pt>
                <c:pt idx="1600">
                  <c:v>0.6913089</c:v>
                </c:pt>
                <c:pt idx="1601">
                  <c:v>0.69153679999999995</c:v>
                </c:pt>
                <c:pt idx="1602">
                  <c:v>0.69203009999999998</c:v>
                </c:pt>
                <c:pt idx="1603">
                  <c:v>0.69222669999999997</c:v>
                </c:pt>
                <c:pt idx="1604">
                  <c:v>0.69255449999999996</c:v>
                </c:pt>
                <c:pt idx="1605">
                  <c:v>0.69286890000000001</c:v>
                </c:pt>
                <c:pt idx="1606">
                  <c:v>0.69293039999999995</c:v>
                </c:pt>
                <c:pt idx="1607">
                  <c:v>0.69323599999999996</c:v>
                </c:pt>
                <c:pt idx="1608">
                  <c:v>0.69356890000000004</c:v>
                </c:pt>
                <c:pt idx="1609">
                  <c:v>0.69417269999999998</c:v>
                </c:pt>
                <c:pt idx="1610">
                  <c:v>0.69446459999999999</c:v>
                </c:pt>
                <c:pt idx="1611">
                  <c:v>0.69457009999999997</c:v>
                </c:pt>
                <c:pt idx="1612">
                  <c:v>0.69497850000000005</c:v>
                </c:pt>
                <c:pt idx="1613">
                  <c:v>0.69520570000000004</c:v>
                </c:pt>
                <c:pt idx="1614">
                  <c:v>0.69528730000000005</c:v>
                </c:pt>
                <c:pt idx="1615">
                  <c:v>0.69549760000000005</c:v>
                </c:pt>
                <c:pt idx="1616">
                  <c:v>0.69587600000000005</c:v>
                </c:pt>
                <c:pt idx="1617">
                  <c:v>0.69609739999999998</c:v>
                </c:pt>
                <c:pt idx="1618">
                  <c:v>0.69626220000000005</c:v>
                </c:pt>
                <c:pt idx="1619">
                  <c:v>0.69643339999999998</c:v>
                </c:pt>
                <c:pt idx="1620">
                  <c:v>0.69654450000000001</c:v>
                </c:pt>
                <c:pt idx="1621">
                  <c:v>0.69694630000000002</c:v>
                </c:pt>
                <c:pt idx="1622">
                  <c:v>0.69722879999999998</c:v>
                </c:pt>
                <c:pt idx="1623">
                  <c:v>0.69738710000000004</c:v>
                </c:pt>
                <c:pt idx="1624">
                  <c:v>0.69751240000000003</c:v>
                </c:pt>
                <c:pt idx="1625">
                  <c:v>0.69760650000000002</c:v>
                </c:pt>
                <c:pt idx="1626">
                  <c:v>0.69803269999999995</c:v>
                </c:pt>
                <c:pt idx="1627">
                  <c:v>0.69835440000000004</c:v>
                </c:pt>
                <c:pt idx="1628">
                  <c:v>0.69879100000000005</c:v>
                </c:pt>
                <c:pt idx="1629">
                  <c:v>0.69886649999999995</c:v>
                </c:pt>
                <c:pt idx="1630">
                  <c:v>0.69917240000000003</c:v>
                </c:pt>
                <c:pt idx="1631">
                  <c:v>0.69933330000000005</c:v>
                </c:pt>
                <c:pt idx="1632">
                  <c:v>0.69952789999999998</c:v>
                </c:pt>
                <c:pt idx="1633">
                  <c:v>0.69984860000000004</c:v>
                </c:pt>
                <c:pt idx="1634">
                  <c:v>0.70036730000000003</c:v>
                </c:pt>
                <c:pt idx="1635">
                  <c:v>0.70052239999999999</c:v>
                </c:pt>
                <c:pt idx="1636">
                  <c:v>0.70083949999999995</c:v>
                </c:pt>
                <c:pt idx="1637">
                  <c:v>0.70097600000000004</c:v>
                </c:pt>
                <c:pt idx="1638">
                  <c:v>0.70112560000000002</c:v>
                </c:pt>
                <c:pt idx="1639">
                  <c:v>0.7013298</c:v>
                </c:pt>
                <c:pt idx="1640">
                  <c:v>0.70143869999999997</c:v>
                </c:pt>
                <c:pt idx="1641">
                  <c:v>0.70157420000000004</c:v>
                </c:pt>
                <c:pt idx="1642">
                  <c:v>0.7017234</c:v>
                </c:pt>
                <c:pt idx="1643">
                  <c:v>0.70250460000000003</c:v>
                </c:pt>
                <c:pt idx="1644">
                  <c:v>0.70274879999999995</c:v>
                </c:pt>
                <c:pt idx="1645">
                  <c:v>0.70284749999999996</c:v>
                </c:pt>
                <c:pt idx="1646">
                  <c:v>0.70337130000000003</c:v>
                </c:pt>
                <c:pt idx="1647">
                  <c:v>0.703816</c:v>
                </c:pt>
                <c:pt idx="1648">
                  <c:v>0.70396360000000002</c:v>
                </c:pt>
                <c:pt idx="1649">
                  <c:v>0.70453069999999995</c:v>
                </c:pt>
                <c:pt idx="1650">
                  <c:v>0.70475849999999995</c:v>
                </c:pt>
                <c:pt idx="1651">
                  <c:v>0.70529629999999999</c:v>
                </c:pt>
                <c:pt idx="1652">
                  <c:v>0.70557550000000002</c:v>
                </c:pt>
                <c:pt idx="1653">
                  <c:v>0.70610110000000004</c:v>
                </c:pt>
                <c:pt idx="1654">
                  <c:v>0.70648120000000003</c:v>
                </c:pt>
                <c:pt idx="1655">
                  <c:v>0.70683989999999997</c:v>
                </c:pt>
                <c:pt idx="1656">
                  <c:v>0.70722739999999995</c:v>
                </c:pt>
                <c:pt idx="1657">
                  <c:v>0.70729529999999996</c:v>
                </c:pt>
                <c:pt idx="1658">
                  <c:v>0.70739929999999995</c:v>
                </c:pt>
                <c:pt idx="1659">
                  <c:v>0.70785889999999996</c:v>
                </c:pt>
                <c:pt idx="1660">
                  <c:v>0.70851140000000001</c:v>
                </c:pt>
                <c:pt idx="1661">
                  <c:v>0.70880540000000003</c:v>
                </c:pt>
                <c:pt idx="1662">
                  <c:v>0.70917470000000005</c:v>
                </c:pt>
                <c:pt idx="1663">
                  <c:v>0.71000799999999997</c:v>
                </c:pt>
                <c:pt idx="1664">
                  <c:v>0.71035179999999998</c:v>
                </c:pt>
                <c:pt idx="1665">
                  <c:v>0.71050460000000004</c:v>
                </c:pt>
                <c:pt idx="1666">
                  <c:v>0.71076090000000003</c:v>
                </c:pt>
                <c:pt idx="1667">
                  <c:v>0.71111950000000002</c:v>
                </c:pt>
                <c:pt idx="1668">
                  <c:v>0.7114239</c:v>
                </c:pt>
                <c:pt idx="1669">
                  <c:v>0.71173810000000004</c:v>
                </c:pt>
                <c:pt idx="1670">
                  <c:v>0.71190240000000005</c:v>
                </c:pt>
                <c:pt idx="1671">
                  <c:v>0.71213320000000002</c:v>
                </c:pt>
                <c:pt idx="1672">
                  <c:v>0.71242640000000002</c:v>
                </c:pt>
                <c:pt idx="1673">
                  <c:v>0.71285290000000001</c:v>
                </c:pt>
                <c:pt idx="1674">
                  <c:v>0.71302209999999999</c:v>
                </c:pt>
                <c:pt idx="1675">
                  <c:v>0.71315050000000002</c:v>
                </c:pt>
                <c:pt idx="1676">
                  <c:v>0.71353390000000005</c:v>
                </c:pt>
                <c:pt idx="1677">
                  <c:v>0.71387990000000001</c:v>
                </c:pt>
                <c:pt idx="1678">
                  <c:v>0.71409080000000003</c:v>
                </c:pt>
                <c:pt idx="1679">
                  <c:v>0.71445179999999997</c:v>
                </c:pt>
                <c:pt idx="1680">
                  <c:v>0.7146226</c:v>
                </c:pt>
                <c:pt idx="1681">
                  <c:v>0.71536619999999995</c:v>
                </c:pt>
                <c:pt idx="1682">
                  <c:v>0.71556509999999995</c:v>
                </c:pt>
                <c:pt idx="1683">
                  <c:v>0.71590430000000005</c:v>
                </c:pt>
                <c:pt idx="1684">
                  <c:v>0.71630450000000001</c:v>
                </c:pt>
                <c:pt idx="1685">
                  <c:v>0.71657000000000004</c:v>
                </c:pt>
                <c:pt idx="1686">
                  <c:v>0.71678699999999995</c:v>
                </c:pt>
                <c:pt idx="1687">
                  <c:v>0.71687800000000002</c:v>
                </c:pt>
                <c:pt idx="1688">
                  <c:v>0.71725669999999997</c:v>
                </c:pt>
                <c:pt idx="1689">
                  <c:v>0.71744450000000004</c:v>
                </c:pt>
                <c:pt idx="1690">
                  <c:v>0.71803810000000001</c:v>
                </c:pt>
                <c:pt idx="1691">
                  <c:v>0.71831230000000001</c:v>
                </c:pt>
                <c:pt idx="1692">
                  <c:v>0.7186922</c:v>
                </c:pt>
                <c:pt idx="1693">
                  <c:v>0.71873940000000003</c:v>
                </c:pt>
                <c:pt idx="1694">
                  <c:v>0.71901870000000001</c:v>
                </c:pt>
                <c:pt idx="1695">
                  <c:v>0.71928099999999995</c:v>
                </c:pt>
                <c:pt idx="1696">
                  <c:v>0.71955290000000005</c:v>
                </c:pt>
                <c:pt idx="1697">
                  <c:v>0.71976269999999998</c:v>
                </c:pt>
                <c:pt idx="1698">
                  <c:v>0.72012969999999998</c:v>
                </c:pt>
                <c:pt idx="1699">
                  <c:v>0.72031259999999997</c:v>
                </c:pt>
                <c:pt idx="1700">
                  <c:v>0.72081439999999997</c:v>
                </c:pt>
                <c:pt idx="1701">
                  <c:v>0.7211689</c:v>
                </c:pt>
                <c:pt idx="1702">
                  <c:v>0.72133729999999996</c:v>
                </c:pt>
                <c:pt idx="1703">
                  <c:v>0.72152070000000001</c:v>
                </c:pt>
                <c:pt idx="1704">
                  <c:v>0.72158</c:v>
                </c:pt>
                <c:pt idx="1705">
                  <c:v>0.72215589999999996</c:v>
                </c:pt>
                <c:pt idx="1706">
                  <c:v>0.72243080000000004</c:v>
                </c:pt>
                <c:pt idx="1707">
                  <c:v>0.72292730000000005</c:v>
                </c:pt>
                <c:pt idx="1708">
                  <c:v>0.72405900000000001</c:v>
                </c:pt>
                <c:pt idx="1709">
                  <c:v>0.72486070000000002</c:v>
                </c:pt>
                <c:pt idx="1710">
                  <c:v>0.72500339999999996</c:v>
                </c:pt>
                <c:pt idx="1711">
                  <c:v>0.72534969999999999</c:v>
                </c:pt>
                <c:pt idx="1712">
                  <c:v>0.72560570000000002</c:v>
                </c:pt>
                <c:pt idx="1713">
                  <c:v>0.72613640000000002</c:v>
                </c:pt>
                <c:pt idx="1714">
                  <c:v>0.72627719999999996</c:v>
                </c:pt>
                <c:pt idx="1715">
                  <c:v>0.72656829999999994</c:v>
                </c:pt>
                <c:pt idx="1716">
                  <c:v>0.72701039999999995</c:v>
                </c:pt>
                <c:pt idx="1717">
                  <c:v>0.72742019999999996</c:v>
                </c:pt>
                <c:pt idx="1718">
                  <c:v>0.72769919999999999</c:v>
                </c:pt>
                <c:pt idx="1719">
                  <c:v>0.72802160000000005</c:v>
                </c:pt>
                <c:pt idx="1720">
                  <c:v>0.72819449999999997</c:v>
                </c:pt>
                <c:pt idx="1721">
                  <c:v>0.72854459999999999</c:v>
                </c:pt>
                <c:pt idx="1722">
                  <c:v>0.72933460000000006</c:v>
                </c:pt>
                <c:pt idx="1723">
                  <c:v>0.72966310000000001</c:v>
                </c:pt>
                <c:pt idx="1724">
                  <c:v>0.72978460000000001</c:v>
                </c:pt>
                <c:pt idx="1725">
                  <c:v>0.72998450000000004</c:v>
                </c:pt>
                <c:pt idx="1726">
                  <c:v>0.73008169999999994</c:v>
                </c:pt>
                <c:pt idx="1727">
                  <c:v>0.73015459999999999</c:v>
                </c:pt>
                <c:pt idx="1728">
                  <c:v>0.73055890000000001</c:v>
                </c:pt>
                <c:pt idx="1729">
                  <c:v>0.73092449999999998</c:v>
                </c:pt>
                <c:pt idx="1730">
                  <c:v>0.73110969999999997</c:v>
                </c:pt>
                <c:pt idx="1731">
                  <c:v>0.73120050000000003</c:v>
                </c:pt>
                <c:pt idx="1732">
                  <c:v>0.7312632</c:v>
                </c:pt>
                <c:pt idx="1733">
                  <c:v>0.73155440000000005</c:v>
                </c:pt>
                <c:pt idx="1734">
                  <c:v>0.73194879999999996</c:v>
                </c:pt>
                <c:pt idx="1735">
                  <c:v>0.73211320000000002</c:v>
                </c:pt>
                <c:pt idx="1736">
                  <c:v>0.7324695</c:v>
                </c:pt>
                <c:pt idx="1737">
                  <c:v>0.73256880000000002</c:v>
                </c:pt>
                <c:pt idx="1738">
                  <c:v>0.73274439999999996</c:v>
                </c:pt>
                <c:pt idx="1739">
                  <c:v>0.73298549999999996</c:v>
                </c:pt>
                <c:pt idx="1740">
                  <c:v>0.73305580000000004</c:v>
                </c:pt>
                <c:pt idx="1741">
                  <c:v>0.73317429999999995</c:v>
                </c:pt>
                <c:pt idx="1742">
                  <c:v>0.73323859999999996</c:v>
                </c:pt>
                <c:pt idx="1743">
                  <c:v>0.73365950000000002</c:v>
                </c:pt>
                <c:pt idx="1744">
                  <c:v>0.73388699999999996</c:v>
                </c:pt>
                <c:pt idx="1745">
                  <c:v>0.73416879999999995</c:v>
                </c:pt>
                <c:pt idx="1746">
                  <c:v>0.73448380000000002</c:v>
                </c:pt>
                <c:pt idx="1747">
                  <c:v>0.73502800000000001</c:v>
                </c:pt>
                <c:pt idx="1748">
                  <c:v>0.73516630000000005</c:v>
                </c:pt>
                <c:pt idx="1749">
                  <c:v>0.73522639999999995</c:v>
                </c:pt>
                <c:pt idx="1750">
                  <c:v>0.73534619999999995</c:v>
                </c:pt>
                <c:pt idx="1751">
                  <c:v>0.7357262</c:v>
                </c:pt>
                <c:pt idx="1752">
                  <c:v>0.735823</c:v>
                </c:pt>
                <c:pt idx="1753">
                  <c:v>0.73606380000000005</c:v>
                </c:pt>
                <c:pt idx="1754">
                  <c:v>0.73639049999999995</c:v>
                </c:pt>
                <c:pt idx="1755">
                  <c:v>0.73670679999999999</c:v>
                </c:pt>
                <c:pt idx="1756">
                  <c:v>0.73696150000000005</c:v>
                </c:pt>
                <c:pt idx="1757">
                  <c:v>0.73724310000000004</c:v>
                </c:pt>
                <c:pt idx="1758">
                  <c:v>0.73742319999999995</c:v>
                </c:pt>
                <c:pt idx="1759">
                  <c:v>0.73781010000000002</c:v>
                </c:pt>
                <c:pt idx="1760">
                  <c:v>0.73794369999999998</c:v>
                </c:pt>
                <c:pt idx="1761">
                  <c:v>0.73815489999999995</c:v>
                </c:pt>
                <c:pt idx="1762">
                  <c:v>0.73839390000000005</c:v>
                </c:pt>
                <c:pt idx="1763">
                  <c:v>0.73844860000000001</c:v>
                </c:pt>
                <c:pt idx="1764">
                  <c:v>0.73873440000000001</c:v>
                </c:pt>
                <c:pt idx="1765">
                  <c:v>0.7390198</c:v>
                </c:pt>
                <c:pt idx="1766">
                  <c:v>0.73937569999999997</c:v>
                </c:pt>
                <c:pt idx="1767">
                  <c:v>0.73984249999999996</c:v>
                </c:pt>
                <c:pt idx="1768">
                  <c:v>0.74001490000000003</c:v>
                </c:pt>
                <c:pt idx="1769">
                  <c:v>0.74054620000000004</c:v>
                </c:pt>
                <c:pt idx="1770">
                  <c:v>0.74085730000000005</c:v>
                </c:pt>
                <c:pt idx="1771">
                  <c:v>0.7409654</c:v>
                </c:pt>
                <c:pt idx="1772">
                  <c:v>0.74123799999999995</c:v>
                </c:pt>
                <c:pt idx="1773">
                  <c:v>0.74178520000000003</c:v>
                </c:pt>
                <c:pt idx="1774">
                  <c:v>0.74217200000000005</c:v>
                </c:pt>
                <c:pt idx="1775">
                  <c:v>0.74239440000000001</c:v>
                </c:pt>
                <c:pt idx="1776">
                  <c:v>0.74289170000000004</c:v>
                </c:pt>
                <c:pt idx="1777">
                  <c:v>0.7436914</c:v>
                </c:pt>
                <c:pt idx="1778">
                  <c:v>0.74394510000000003</c:v>
                </c:pt>
                <c:pt idx="1779">
                  <c:v>0.74433700000000003</c:v>
                </c:pt>
                <c:pt idx="1780">
                  <c:v>0.74450640000000001</c:v>
                </c:pt>
                <c:pt idx="1781">
                  <c:v>0.74493600000000004</c:v>
                </c:pt>
                <c:pt idx="1782">
                  <c:v>0.74538150000000003</c:v>
                </c:pt>
                <c:pt idx="1783">
                  <c:v>0.74556149999999999</c:v>
                </c:pt>
                <c:pt idx="1784">
                  <c:v>0.74572709999999998</c:v>
                </c:pt>
                <c:pt idx="1785">
                  <c:v>0.74590619999999996</c:v>
                </c:pt>
                <c:pt idx="1786">
                  <c:v>0.74632500000000002</c:v>
                </c:pt>
                <c:pt idx="1787">
                  <c:v>0.74672749999999999</c:v>
                </c:pt>
                <c:pt idx="1788">
                  <c:v>0.74708189999999997</c:v>
                </c:pt>
                <c:pt idx="1789">
                  <c:v>0.7475058</c:v>
                </c:pt>
                <c:pt idx="1790">
                  <c:v>0.74785420000000002</c:v>
                </c:pt>
                <c:pt idx="1791">
                  <c:v>0.74838570000000004</c:v>
                </c:pt>
                <c:pt idx="1792">
                  <c:v>0.74866460000000001</c:v>
                </c:pt>
                <c:pt idx="1793">
                  <c:v>0.74913359999999996</c:v>
                </c:pt>
                <c:pt idx="1794">
                  <c:v>0.74917350000000005</c:v>
                </c:pt>
                <c:pt idx="1795">
                  <c:v>0.74960819999999995</c:v>
                </c:pt>
                <c:pt idx="1796">
                  <c:v>0.75002800000000003</c:v>
                </c:pt>
                <c:pt idx="1797">
                  <c:v>0.75002990000000003</c:v>
                </c:pt>
                <c:pt idx="1798">
                  <c:v>0.7502626</c:v>
                </c:pt>
                <c:pt idx="1799">
                  <c:v>0.75080619999999998</c:v>
                </c:pt>
                <c:pt idx="1800">
                  <c:v>0.75099000000000005</c:v>
                </c:pt>
                <c:pt idx="1801">
                  <c:v>0.75136139999999996</c:v>
                </c:pt>
                <c:pt idx="1802">
                  <c:v>0.75192519999999996</c:v>
                </c:pt>
                <c:pt idx="1803">
                  <c:v>0.75197400000000003</c:v>
                </c:pt>
                <c:pt idx="1804">
                  <c:v>0.7520848</c:v>
                </c:pt>
                <c:pt idx="1805">
                  <c:v>0.75253210000000004</c:v>
                </c:pt>
                <c:pt idx="1806">
                  <c:v>0.75304970000000004</c:v>
                </c:pt>
                <c:pt idx="1807">
                  <c:v>0.75324029999999997</c:v>
                </c:pt>
                <c:pt idx="1808">
                  <c:v>0.7536813</c:v>
                </c:pt>
                <c:pt idx="1809">
                  <c:v>0.75406790000000001</c:v>
                </c:pt>
                <c:pt idx="1810">
                  <c:v>0.75470409999999999</c:v>
                </c:pt>
                <c:pt idx="1811">
                  <c:v>0.75477000000000005</c:v>
                </c:pt>
                <c:pt idx="1812">
                  <c:v>0.75493410000000005</c:v>
                </c:pt>
                <c:pt idx="1813">
                  <c:v>0.75499150000000004</c:v>
                </c:pt>
                <c:pt idx="1814">
                  <c:v>0.75537339999999997</c:v>
                </c:pt>
                <c:pt idx="1815">
                  <c:v>0.75551900000000005</c:v>
                </c:pt>
                <c:pt idx="1816">
                  <c:v>0.75581290000000001</c:v>
                </c:pt>
                <c:pt idx="1817">
                  <c:v>0.75586989999999998</c:v>
                </c:pt>
                <c:pt idx="1818">
                  <c:v>0.75605979999999995</c:v>
                </c:pt>
                <c:pt idx="1819">
                  <c:v>0.75633969999999995</c:v>
                </c:pt>
                <c:pt idx="1820">
                  <c:v>0.75641610000000004</c:v>
                </c:pt>
                <c:pt idx="1821">
                  <c:v>0.75674059999999999</c:v>
                </c:pt>
                <c:pt idx="1822">
                  <c:v>0.75692809999999999</c:v>
                </c:pt>
                <c:pt idx="1823">
                  <c:v>0.75745180000000001</c:v>
                </c:pt>
                <c:pt idx="1824">
                  <c:v>0.7577412</c:v>
                </c:pt>
                <c:pt idx="1825">
                  <c:v>0.758247</c:v>
                </c:pt>
                <c:pt idx="1826">
                  <c:v>0.75852940000000002</c:v>
                </c:pt>
                <c:pt idx="1827">
                  <c:v>0.75871949999999999</c:v>
                </c:pt>
                <c:pt idx="1828">
                  <c:v>0.75904669999999996</c:v>
                </c:pt>
                <c:pt idx="1829">
                  <c:v>0.75917159999999995</c:v>
                </c:pt>
                <c:pt idx="1830">
                  <c:v>0.75949650000000002</c:v>
                </c:pt>
                <c:pt idx="1831">
                  <c:v>0.75966319999999998</c:v>
                </c:pt>
                <c:pt idx="1832">
                  <c:v>0.75977019999999995</c:v>
                </c:pt>
                <c:pt idx="1833">
                  <c:v>0.76004859999999996</c:v>
                </c:pt>
                <c:pt idx="1834">
                  <c:v>0.76013299999999995</c:v>
                </c:pt>
                <c:pt idx="1835">
                  <c:v>0.760216</c:v>
                </c:pt>
                <c:pt idx="1836">
                  <c:v>0.76054339999999998</c:v>
                </c:pt>
                <c:pt idx="1837">
                  <c:v>0.7612295</c:v>
                </c:pt>
                <c:pt idx="1838">
                  <c:v>0.76177700000000004</c:v>
                </c:pt>
                <c:pt idx="1839">
                  <c:v>0.76184130000000005</c:v>
                </c:pt>
                <c:pt idx="1840">
                  <c:v>0.76223790000000002</c:v>
                </c:pt>
                <c:pt idx="1841">
                  <c:v>0.76274560000000002</c:v>
                </c:pt>
                <c:pt idx="1842">
                  <c:v>0.76307049999999998</c:v>
                </c:pt>
                <c:pt idx="1843">
                  <c:v>0.76367689999999999</c:v>
                </c:pt>
                <c:pt idx="1844">
                  <c:v>0.76414629999999995</c:v>
                </c:pt>
                <c:pt idx="1845">
                  <c:v>0.76447900000000002</c:v>
                </c:pt>
                <c:pt idx="1846">
                  <c:v>0.7646404</c:v>
                </c:pt>
                <c:pt idx="1847">
                  <c:v>0.76497510000000002</c:v>
                </c:pt>
                <c:pt idx="1848">
                  <c:v>0.76506529999999995</c:v>
                </c:pt>
                <c:pt idx="1849">
                  <c:v>0.76556559999999996</c:v>
                </c:pt>
                <c:pt idx="1850">
                  <c:v>0.76601560000000002</c:v>
                </c:pt>
                <c:pt idx="1851">
                  <c:v>0.76682470000000003</c:v>
                </c:pt>
                <c:pt idx="1852">
                  <c:v>0.76729150000000002</c:v>
                </c:pt>
                <c:pt idx="1853">
                  <c:v>0.76809830000000001</c:v>
                </c:pt>
                <c:pt idx="1854">
                  <c:v>0.76840350000000002</c:v>
                </c:pt>
                <c:pt idx="1855">
                  <c:v>0.76862799999999998</c:v>
                </c:pt>
                <c:pt idx="1856">
                  <c:v>0.76904950000000005</c:v>
                </c:pt>
                <c:pt idx="1857">
                  <c:v>0.7691945</c:v>
                </c:pt>
                <c:pt idx="1858">
                  <c:v>0.76968930000000002</c:v>
                </c:pt>
                <c:pt idx="1859">
                  <c:v>0.76983829999999998</c:v>
                </c:pt>
                <c:pt idx="1860">
                  <c:v>0.76998029999999995</c:v>
                </c:pt>
                <c:pt idx="1861">
                  <c:v>0.77020350000000004</c:v>
                </c:pt>
                <c:pt idx="1862">
                  <c:v>0.77033879999999999</c:v>
                </c:pt>
                <c:pt idx="1863">
                  <c:v>0.77061559999999996</c:v>
                </c:pt>
                <c:pt idx="1864">
                  <c:v>0.77077119999999999</c:v>
                </c:pt>
                <c:pt idx="1865">
                  <c:v>0.77080000000000004</c:v>
                </c:pt>
                <c:pt idx="1866">
                  <c:v>0.77091969999999999</c:v>
                </c:pt>
                <c:pt idx="1867">
                  <c:v>0.77126950000000005</c:v>
                </c:pt>
                <c:pt idx="1868">
                  <c:v>0.77148899999999998</c:v>
                </c:pt>
                <c:pt idx="1869">
                  <c:v>0.77167160000000001</c:v>
                </c:pt>
                <c:pt idx="1870">
                  <c:v>0.77206339999999996</c:v>
                </c:pt>
                <c:pt idx="1871">
                  <c:v>0.77261740000000001</c:v>
                </c:pt>
                <c:pt idx="1872">
                  <c:v>0.77291940000000003</c:v>
                </c:pt>
                <c:pt idx="1873">
                  <c:v>0.77301629999999999</c:v>
                </c:pt>
                <c:pt idx="1874">
                  <c:v>0.77353309999999997</c:v>
                </c:pt>
                <c:pt idx="1875">
                  <c:v>0.77371540000000005</c:v>
                </c:pt>
                <c:pt idx="1876">
                  <c:v>0.77395590000000003</c:v>
                </c:pt>
                <c:pt idx="1877">
                  <c:v>0.77418189999999998</c:v>
                </c:pt>
                <c:pt idx="1878">
                  <c:v>0.77433269999999998</c:v>
                </c:pt>
                <c:pt idx="1879">
                  <c:v>0.77459339999999999</c:v>
                </c:pt>
                <c:pt idx="1880">
                  <c:v>0.77485110000000001</c:v>
                </c:pt>
                <c:pt idx="1881">
                  <c:v>0.77506900000000001</c:v>
                </c:pt>
                <c:pt idx="1882">
                  <c:v>0.7751188</c:v>
                </c:pt>
                <c:pt idx="1883">
                  <c:v>0.77539369999999996</c:v>
                </c:pt>
                <c:pt idx="1884">
                  <c:v>0.77609499999999998</c:v>
                </c:pt>
                <c:pt idx="1885">
                  <c:v>0.77648349999999999</c:v>
                </c:pt>
                <c:pt idx="1886">
                  <c:v>0.77670240000000002</c:v>
                </c:pt>
                <c:pt idx="1887">
                  <c:v>0.77692260000000002</c:v>
                </c:pt>
                <c:pt idx="1888">
                  <c:v>0.77702830000000001</c:v>
                </c:pt>
                <c:pt idx="1889">
                  <c:v>0.77796350000000003</c:v>
                </c:pt>
                <c:pt idx="1890">
                  <c:v>0.7783352</c:v>
                </c:pt>
                <c:pt idx="1891">
                  <c:v>0.77843209999999996</c:v>
                </c:pt>
                <c:pt idx="1892">
                  <c:v>0.77876000000000001</c:v>
                </c:pt>
                <c:pt idx="1893">
                  <c:v>0.77892819999999996</c:v>
                </c:pt>
                <c:pt idx="1894">
                  <c:v>0.77917029999999998</c:v>
                </c:pt>
                <c:pt idx="1895">
                  <c:v>0.77957940000000003</c:v>
                </c:pt>
                <c:pt idx="1896">
                  <c:v>0.77991980000000005</c:v>
                </c:pt>
                <c:pt idx="1897">
                  <c:v>0.78032509999999999</c:v>
                </c:pt>
                <c:pt idx="1898">
                  <c:v>0.78059860000000003</c:v>
                </c:pt>
                <c:pt idx="1899">
                  <c:v>0.78074359999999998</c:v>
                </c:pt>
                <c:pt idx="1900">
                  <c:v>0.7808387</c:v>
                </c:pt>
                <c:pt idx="1901">
                  <c:v>0.78110670000000004</c:v>
                </c:pt>
                <c:pt idx="1902">
                  <c:v>0.78152239999999995</c:v>
                </c:pt>
                <c:pt idx="1903">
                  <c:v>0.7819564</c:v>
                </c:pt>
                <c:pt idx="1904">
                  <c:v>0.78244789999999997</c:v>
                </c:pt>
                <c:pt idx="1905">
                  <c:v>0.78260859999999999</c:v>
                </c:pt>
                <c:pt idx="1906">
                  <c:v>0.7831901</c:v>
                </c:pt>
                <c:pt idx="1907">
                  <c:v>0.78332069999999998</c:v>
                </c:pt>
                <c:pt idx="1908">
                  <c:v>0.78350690000000001</c:v>
                </c:pt>
                <c:pt idx="1909">
                  <c:v>0.78371670000000004</c:v>
                </c:pt>
                <c:pt idx="1910">
                  <c:v>0.78441550000000004</c:v>
                </c:pt>
                <c:pt idx="1911">
                  <c:v>0.78491149999999998</c:v>
                </c:pt>
                <c:pt idx="1912">
                  <c:v>0.78496659999999996</c:v>
                </c:pt>
                <c:pt idx="1913">
                  <c:v>0.7852886</c:v>
                </c:pt>
                <c:pt idx="1914">
                  <c:v>0.78585280000000002</c:v>
                </c:pt>
                <c:pt idx="1915">
                  <c:v>0.78592689999999998</c:v>
                </c:pt>
                <c:pt idx="1916">
                  <c:v>0.78621540000000001</c:v>
                </c:pt>
                <c:pt idx="1917">
                  <c:v>0.78632500000000005</c:v>
                </c:pt>
                <c:pt idx="1918">
                  <c:v>0.78650489999999995</c:v>
                </c:pt>
                <c:pt idx="1919">
                  <c:v>0.78701520000000003</c:v>
                </c:pt>
                <c:pt idx="1920">
                  <c:v>0.78723030000000005</c:v>
                </c:pt>
                <c:pt idx="1921">
                  <c:v>0.78723109999999996</c:v>
                </c:pt>
                <c:pt idx="1922">
                  <c:v>0.78768680000000002</c:v>
                </c:pt>
                <c:pt idx="1923">
                  <c:v>0.78821350000000001</c:v>
                </c:pt>
                <c:pt idx="1924">
                  <c:v>0.78875910000000005</c:v>
                </c:pt>
                <c:pt idx="1925">
                  <c:v>0.78895970000000004</c:v>
                </c:pt>
                <c:pt idx="1926">
                  <c:v>0.78929749999999999</c:v>
                </c:pt>
                <c:pt idx="1927">
                  <c:v>0.78950480000000001</c:v>
                </c:pt>
                <c:pt idx="1928">
                  <c:v>0.78996750000000004</c:v>
                </c:pt>
                <c:pt idx="1929">
                  <c:v>0.79012610000000005</c:v>
                </c:pt>
                <c:pt idx="1930">
                  <c:v>0.79058499999999998</c:v>
                </c:pt>
                <c:pt idx="1931">
                  <c:v>0.79097430000000002</c:v>
                </c:pt>
                <c:pt idx="1932">
                  <c:v>0.79109050000000003</c:v>
                </c:pt>
                <c:pt idx="1933">
                  <c:v>0.79139519999999997</c:v>
                </c:pt>
                <c:pt idx="1934">
                  <c:v>0.79167600000000005</c:v>
                </c:pt>
                <c:pt idx="1935">
                  <c:v>0.79179160000000004</c:v>
                </c:pt>
                <c:pt idx="1936">
                  <c:v>0.79255790000000004</c:v>
                </c:pt>
                <c:pt idx="1937">
                  <c:v>0.79303749999999995</c:v>
                </c:pt>
                <c:pt idx="1938">
                  <c:v>0.79330210000000001</c:v>
                </c:pt>
                <c:pt idx="1939">
                  <c:v>0.79336680000000004</c:v>
                </c:pt>
                <c:pt idx="1940">
                  <c:v>0.79364619999999997</c:v>
                </c:pt>
                <c:pt idx="1941">
                  <c:v>0.79416350000000002</c:v>
                </c:pt>
                <c:pt idx="1942">
                  <c:v>0.79457270000000002</c:v>
                </c:pt>
                <c:pt idx="1943">
                  <c:v>0.7950528</c:v>
                </c:pt>
                <c:pt idx="1944">
                  <c:v>0.79514249999999997</c:v>
                </c:pt>
                <c:pt idx="1945">
                  <c:v>0.79522369999999998</c:v>
                </c:pt>
                <c:pt idx="1946">
                  <c:v>0.79539439999999995</c:v>
                </c:pt>
                <c:pt idx="1947">
                  <c:v>0.79568930000000004</c:v>
                </c:pt>
                <c:pt idx="1948">
                  <c:v>0.7958286</c:v>
                </c:pt>
                <c:pt idx="1949">
                  <c:v>0.79680119999999999</c:v>
                </c:pt>
                <c:pt idx="1950">
                  <c:v>0.79708319999999999</c:v>
                </c:pt>
                <c:pt idx="1951">
                  <c:v>0.7974772</c:v>
                </c:pt>
                <c:pt idx="1952">
                  <c:v>0.797906</c:v>
                </c:pt>
                <c:pt idx="1953">
                  <c:v>0.79814019999999997</c:v>
                </c:pt>
                <c:pt idx="1954">
                  <c:v>0.79835129999999999</c:v>
                </c:pt>
                <c:pt idx="1955">
                  <c:v>0.7984945</c:v>
                </c:pt>
                <c:pt idx="1956">
                  <c:v>0.79861959999999999</c:v>
                </c:pt>
                <c:pt idx="1957">
                  <c:v>0.79937829999999999</c:v>
                </c:pt>
                <c:pt idx="1958">
                  <c:v>0.79942840000000004</c:v>
                </c:pt>
                <c:pt idx="1959">
                  <c:v>0.79951589999999995</c:v>
                </c:pt>
                <c:pt idx="1960">
                  <c:v>0.80012340000000004</c:v>
                </c:pt>
                <c:pt idx="1961">
                  <c:v>0.80056570000000005</c:v>
                </c:pt>
                <c:pt idx="1962">
                  <c:v>0.80094399999999999</c:v>
                </c:pt>
                <c:pt idx="1963">
                  <c:v>0.80136169999999995</c:v>
                </c:pt>
                <c:pt idx="1964">
                  <c:v>0.80183530000000003</c:v>
                </c:pt>
                <c:pt idx="1965">
                  <c:v>0.80201049999999996</c:v>
                </c:pt>
                <c:pt idx="1966">
                  <c:v>0.80239179999999999</c:v>
                </c:pt>
                <c:pt idx="1967">
                  <c:v>0.80266550000000003</c:v>
                </c:pt>
                <c:pt idx="1968">
                  <c:v>0.80276950000000002</c:v>
                </c:pt>
                <c:pt idx="1969">
                  <c:v>0.8030351</c:v>
                </c:pt>
                <c:pt idx="1970">
                  <c:v>0.80316259999999995</c:v>
                </c:pt>
                <c:pt idx="1971">
                  <c:v>0.80374540000000005</c:v>
                </c:pt>
                <c:pt idx="1972">
                  <c:v>0.8043631</c:v>
                </c:pt>
                <c:pt idx="1973">
                  <c:v>0.80461930000000004</c:v>
                </c:pt>
                <c:pt idx="1974">
                  <c:v>0.80525679999999999</c:v>
                </c:pt>
                <c:pt idx="1975">
                  <c:v>0.80549090000000001</c:v>
                </c:pt>
                <c:pt idx="1976">
                  <c:v>0.80564740000000001</c:v>
                </c:pt>
                <c:pt idx="1977">
                  <c:v>0.80588850000000001</c:v>
                </c:pt>
                <c:pt idx="1978">
                  <c:v>0.80605420000000005</c:v>
                </c:pt>
                <c:pt idx="1979">
                  <c:v>0.80674690000000004</c:v>
                </c:pt>
                <c:pt idx="1980">
                  <c:v>0.80735860000000004</c:v>
                </c:pt>
                <c:pt idx="1981">
                  <c:v>0.80748399999999998</c:v>
                </c:pt>
                <c:pt idx="1982">
                  <c:v>0.80757900000000005</c:v>
                </c:pt>
                <c:pt idx="1983">
                  <c:v>0.80821290000000001</c:v>
                </c:pt>
                <c:pt idx="1984">
                  <c:v>0.80847409999999997</c:v>
                </c:pt>
                <c:pt idx="1985">
                  <c:v>0.80874539999999995</c:v>
                </c:pt>
                <c:pt idx="1986">
                  <c:v>0.80931839999999999</c:v>
                </c:pt>
                <c:pt idx="1987">
                  <c:v>0.80972339999999998</c:v>
                </c:pt>
                <c:pt idx="1988">
                  <c:v>0.80996849999999998</c:v>
                </c:pt>
                <c:pt idx="1989">
                  <c:v>0.81031229999999999</c:v>
                </c:pt>
                <c:pt idx="1990">
                  <c:v>0.81045230000000001</c:v>
                </c:pt>
                <c:pt idx="1991">
                  <c:v>0.81069029999999997</c:v>
                </c:pt>
                <c:pt idx="1992">
                  <c:v>0.81122369999999999</c:v>
                </c:pt>
                <c:pt idx="1993">
                  <c:v>0.81220099999999995</c:v>
                </c:pt>
                <c:pt idx="1994">
                  <c:v>0.81264979999999998</c:v>
                </c:pt>
                <c:pt idx="1995">
                  <c:v>0.81280229999999998</c:v>
                </c:pt>
                <c:pt idx="1996">
                  <c:v>0.81316259999999996</c:v>
                </c:pt>
                <c:pt idx="1997">
                  <c:v>0.81344419999999995</c:v>
                </c:pt>
                <c:pt idx="1998">
                  <c:v>0.81358359999999996</c:v>
                </c:pt>
                <c:pt idx="1999">
                  <c:v>0.81394319999999998</c:v>
                </c:pt>
                <c:pt idx="2000">
                  <c:v>0.81433350000000004</c:v>
                </c:pt>
                <c:pt idx="2001">
                  <c:v>0.81487690000000002</c:v>
                </c:pt>
                <c:pt idx="2002">
                  <c:v>0.81493800000000005</c:v>
                </c:pt>
                <c:pt idx="2003">
                  <c:v>0.81508840000000005</c:v>
                </c:pt>
                <c:pt idx="2004">
                  <c:v>0.81542479999999995</c:v>
                </c:pt>
                <c:pt idx="2005">
                  <c:v>0.81584579999999995</c:v>
                </c:pt>
                <c:pt idx="2006">
                  <c:v>0.81633940000000005</c:v>
                </c:pt>
                <c:pt idx="2007">
                  <c:v>0.81666530000000004</c:v>
                </c:pt>
                <c:pt idx="2008">
                  <c:v>0.81695770000000001</c:v>
                </c:pt>
                <c:pt idx="2009">
                  <c:v>0.81732300000000002</c:v>
                </c:pt>
                <c:pt idx="2010">
                  <c:v>0.81757000000000002</c:v>
                </c:pt>
                <c:pt idx="2011">
                  <c:v>0.81771389999999999</c:v>
                </c:pt>
                <c:pt idx="2012">
                  <c:v>0.81786559999999997</c:v>
                </c:pt>
                <c:pt idx="2013">
                  <c:v>0.81823239999999997</c:v>
                </c:pt>
                <c:pt idx="2014">
                  <c:v>0.81914509999999996</c:v>
                </c:pt>
                <c:pt idx="2015">
                  <c:v>0.81952689999999995</c:v>
                </c:pt>
                <c:pt idx="2016">
                  <c:v>0.81987829999999995</c:v>
                </c:pt>
                <c:pt idx="2017">
                  <c:v>0.82017010000000001</c:v>
                </c:pt>
                <c:pt idx="2018">
                  <c:v>0.82071749999999999</c:v>
                </c:pt>
                <c:pt idx="2019">
                  <c:v>0.82134339999999995</c:v>
                </c:pt>
                <c:pt idx="2020">
                  <c:v>0.82150909999999999</c:v>
                </c:pt>
                <c:pt idx="2021">
                  <c:v>0.82160290000000002</c:v>
                </c:pt>
                <c:pt idx="2022">
                  <c:v>0.82180039999999999</c:v>
                </c:pt>
                <c:pt idx="2023">
                  <c:v>0.82217870000000004</c:v>
                </c:pt>
                <c:pt idx="2024">
                  <c:v>0.82320009999999999</c:v>
                </c:pt>
                <c:pt idx="2025">
                  <c:v>0.82354320000000003</c:v>
                </c:pt>
                <c:pt idx="2026">
                  <c:v>0.82397719999999997</c:v>
                </c:pt>
                <c:pt idx="2027">
                  <c:v>0.82411719999999999</c:v>
                </c:pt>
                <c:pt idx="2028">
                  <c:v>0.82493490000000003</c:v>
                </c:pt>
                <c:pt idx="2029">
                  <c:v>0.82543060000000001</c:v>
                </c:pt>
                <c:pt idx="2030">
                  <c:v>0.82559059999999995</c:v>
                </c:pt>
                <c:pt idx="2031">
                  <c:v>0.82580070000000005</c:v>
                </c:pt>
                <c:pt idx="2032">
                  <c:v>0.82608530000000002</c:v>
                </c:pt>
                <c:pt idx="2033">
                  <c:v>0.82640170000000002</c:v>
                </c:pt>
                <c:pt idx="2034">
                  <c:v>0.82659919999999998</c:v>
                </c:pt>
                <c:pt idx="2035">
                  <c:v>0.82701250000000004</c:v>
                </c:pt>
                <c:pt idx="2036">
                  <c:v>0.82728259999999998</c:v>
                </c:pt>
                <c:pt idx="2037">
                  <c:v>0.82768739999999996</c:v>
                </c:pt>
                <c:pt idx="2038">
                  <c:v>0.82854689999999998</c:v>
                </c:pt>
                <c:pt idx="2039">
                  <c:v>0.82868310000000001</c:v>
                </c:pt>
                <c:pt idx="2040">
                  <c:v>0.82890090000000005</c:v>
                </c:pt>
                <c:pt idx="2041">
                  <c:v>0.82908760000000004</c:v>
                </c:pt>
                <c:pt idx="2042">
                  <c:v>0.82918639999999999</c:v>
                </c:pt>
                <c:pt idx="2043">
                  <c:v>0.82976950000000005</c:v>
                </c:pt>
                <c:pt idx="2044">
                  <c:v>0.83082299999999998</c:v>
                </c:pt>
                <c:pt idx="2045">
                  <c:v>0.8312117</c:v>
                </c:pt>
                <c:pt idx="2046">
                  <c:v>0.83131600000000005</c:v>
                </c:pt>
                <c:pt idx="2047">
                  <c:v>0.83214100000000002</c:v>
                </c:pt>
                <c:pt idx="2048">
                  <c:v>0.83233120000000005</c:v>
                </c:pt>
                <c:pt idx="2049">
                  <c:v>0.83267000000000002</c:v>
                </c:pt>
                <c:pt idx="2050">
                  <c:v>0.83321129999999999</c:v>
                </c:pt>
                <c:pt idx="2051">
                  <c:v>0.83332819999999996</c:v>
                </c:pt>
                <c:pt idx="2052">
                  <c:v>0.83445409999999998</c:v>
                </c:pt>
                <c:pt idx="2053">
                  <c:v>0.83471859999999998</c:v>
                </c:pt>
                <c:pt idx="2054">
                  <c:v>0.83565219999999996</c:v>
                </c:pt>
                <c:pt idx="2055">
                  <c:v>0.83589040000000003</c:v>
                </c:pt>
                <c:pt idx="2056">
                  <c:v>0.83694290000000005</c:v>
                </c:pt>
                <c:pt idx="2057">
                  <c:v>0.838175</c:v>
                </c:pt>
                <c:pt idx="2058">
                  <c:v>0.83852300000000002</c:v>
                </c:pt>
                <c:pt idx="2059">
                  <c:v>0.83915640000000002</c:v>
                </c:pt>
                <c:pt idx="2060">
                  <c:v>0.83977100000000005</c:v>
                </c:pt>
                <c:pt idx="2061">
                  <c:v>0.83998159999999999</c:v>
                </c:pt>
                <c:pt idx="2062">
                  <c:v>0.84010589999999996</c:v>
                </c:pt>
                <c:pt idx="2063">
                  <c:v>0.8402752</c:v>
                </c:pt>
                <c:pt idx="2064">
                  <c:v>0.84091660000000001</c:v>
                </c:pt>
                <c:pt idx="2065">
                  <c:v>0.84115340000000005</c:v>
                </c:pt>
                <c:pt idx="2066">
                  <c:v>0.84135769999999999</c:v>
                </c:pt>
                <c:pt idx="2067">
                  <c:v>0.84168229999999999</c:v>
                </c:pt>
                <c:pt idx="2068">
                  <c:v>0.84250429999999998</c:v>
                </c:pt>
                <c:pt idx="2069">
                  <c:v>0.84291000000000005</c:v>
                </c:pt>
                <c:pt idx="2070">
                  <c:v>0.84360900000000005</c:v>
                </c:pt>
                <c:pt idx="2071">
                  <c:v>0.84387489999999998</c:v>
                </c:pt>
                <c:pt idx="2072">
                  <c:v>0.84433530000000001</c:v>
                </c:pt>
                <c:pt idx="2073">
                  <c:v>0.84460270000000004</c:v>
                </c:pt>
                <c:pt idx="2074">
                  <c:v>0.84478900000000001</c:v>
                </c:pt>
                <c:pt idx="2075">
                  <c:v>0.84552249999999995</c:v>
                </c:pt>
                <c:pt idx="2076">
                  <c:v>0.84581439999999997</c:v>
                </c:pt>
                <c:pt idx="2077">
                  <c:v>0.84605750000000002</c:v>
                </c:pt>
                <c:pt idx="2078">
                  <c:v>0.8473465</c:v>
                </c:pt>
                <c:pt idx="2079">
                  <c:v>0.84772340000000002</c:v>
                </c:pt>
                <c:pt idx="2080">
                  <c:v>0.84860829999999998</c:v>
                </c:pt>
                <c:pt idx="2081">
                  <c:v>0.84874769999999999</c:v>
                </c:pt>
                <c:pt idx="2082">
                  <c:v>0.84937799999999997</c:v>
                </c:pt>
                <c:pt idx="2083">
                  <c:v>0.84975599999999996</c:v>
                </c:pt>
                <c:pt idx="2084">
                  <c:v>0.84983489999999995</c:v>
                </c:pt>
                <c:pt idx="2085">
                  <c:v>0.85027529999999996</c:v>
                </c:pt>
                <c:pt idx="2086">
                  <c:v>0.8505741</c:v>
                </c:pt>
                <c:pt idx="2087">
                  <c:v>0.85117399999999999</c:v>
                </c:pt>
                <c:pt idx="2088">
                  <c:v>0.85175239999999997</c:v>
                </c:pt>
                <c:pt idx="2089">
                  <c:v>0.85208189999999995</c:v>
                </c:pt>
                <c:pt idx="2090">
                  <c:v>0.85271189999999997</c:v>
                </c:pt>
                <c:pt idx="2091">
                  <c:v>0.85338749999999997</c:v>
                </c:pt>
                <c:pt idx="2092">
                  <c:v>0.85379780000000005</c:v>
                </c:pt>
                <c:pt idx="2093">
                  <c:v>0.85390520000000003</c:v>
                </c:pt>
                <c:pt idx="2094">
                  <c:v>0.8543229</c:v>
                </c:pt>
                <c:pt idx="2095">
                  <c:v>0.85481399999999996</c:v>
                </c:pt>
                <c:pt idx="2096">
                  <c:v>0.85600220000000005</c:v>
                </c:pt>
                <c:pt idx="2097">
                  <c:v>0.85622200000000004</c:v>
                </c:pt>
                <c:pt idx="2098">
                  <c:v>0.85799939999999997</c:v>
                </c:pt>
                <c:pt idx="2099">
                  <c:v>0.85825940000000001</c:v>
                </c:pt>
                <c:pt idx="2100">
                  <c:v>0.85856259999999995</c:v>
                </c:pt>
                <c:pt idx="2101">
                  <c:v>0.85921329999999996</c:v>
                </c:pt>
                <c:pt idx="2102">
                  <c:v>0.85936460000000003</c:v>
                </c:pt>
                <c:pt idx="2103">
                  <c:v>0.85944240000000005</c:v>
                </c:pt>
                <c:pt idx="2104">
                  <c:v>0.85977079999999995</c:v>
                </c:pt>
                <c:pt idx="2105">
                  <c:v>0.86012420000000001</c:v>
                </c:pt>
                <c:pt idx="2106">
                  <c:v>0.86093249999999999</c:v>
                </c:pt>
                <c:pt idx="2107">
                  <c:v>0.86122980000000005</c:v>
                </c:pt>
                <c:pt idx="2108">
                  <c:v>0.86187369999999996</c:v>
                </c:pt>
                <c:pt idx="2109">
                  <c:v>0.86204530000000001</c:v>
                </c:pt>
                <c:pt idx="2110">
                  <c:v>0.86282490000000001</c:v>
                </c:pt>
                <c:pt idx="2111">
                  <c:v>0.86310799999999999</c:v>
                </c:pt>
                <c:pt idx="2112">
                  <c:v>0.8636722</c:v>
                </c:pt>
                <c:pt idx="2113">
                  <c:v>0.86386870000000004</c:v>
                </c:pt>
                <c:pt idx="2114">
                  <c:v>0.86409650000000005</c:v>
                </c:pt>
                <c:pt idx="2115">
                  <c:v>0.86444560000000004</c:v>
                </c:pt>
                <c:pt idx="2116">
                  <c:v>0.86526219999999998</c:v>
                </c:pt>
                <c:pt idx="2117">
                  <c:v>0.86580409999999997</c:v>
                </c:pt>
                <c:pt idx="2118">
                  <c:v>0.86643809999999999</c:v>
                </c:pt>
                <c:pt idx="2119">
                  <c:v>0.86692729999999996</c:v>
                </c:pt>
                <c:pt idx="2120">
                  <c:v>0.86707449999999997</c:v>
                </c:pt>
                <c:pt idx="2121">
                  <c:v>0.86725289999999999</c:v>
                </c:pt>
                <c:pt idx="2122">
                  <c:v>0.86744049999999995</c:v>
                </c:pt>
                <c:pt idx="2123">
                  <c:v>0.86776960000000003</c:v>
                </c:pt>
                <c:pt idx="2124">
                  <c:v>0.86833289999999996</c:v>
                </c:pt>
                <c:pt idx="2125">
                  <c:v>0.86860579999999998</c:v>
                </c:pt>
                <c:pt idx="2126">
                  <c:v>0.86871379999999998</c:v>
                </c:pt>
                <c:pt idx="2127">
                  <c:v>0.86946080000000003</c:v>
                </c:pt>
                <c:pt idx="2128">
                  <c:v>0.86973710000000004</c:v>
                </c:pt>
                <c:pt idx="2129">
                  <c:v>0.87020580000000003</c:v>
                </c:pt>
                <c:pt idx="2130">
                  <c:v>0.87036939999999996</c:v>
                </c:pt>
                <c:pt idx="2131">
                  <c:v>0.87075990000000003</c:v>
                </c:pt>
                <c:pt idx="2132">
                  <c:v>0.87114199999999997</c:v>
                </c:pt>
                <c:pt idx="2133">
                  <c:v>0.87150729999999998</c:v>
                </c:pt>
                <c:pt idx="2134">
                  <c:v>0.87183889999999997</c:v>
                </c:pt>
                <c:pt idx="2135">
                  <c:v>0.87275170000000002</c:v>
                </c:pt>
                <c:pt idx="2136">
                  <c:v>0.87317489999999998</c:v>
                </c:pt>
                <c:pt idx="2137">
                  <c:v>0.87366259999999996</c:v>
                </c:pt>
                <c:pt idx="2138">
                  <c:v>0.87406419999999996</c:v>
                </c:pt>
                <c:pt idx="2139">
                  <c:v>0.87479779999999996</c:v>
                </c:pt>
                <c:pt idx="2140">
                  <c:v>0.87548029999999999</c:v>
                </c:pt>
                <c:pt idx="2141">
                  <c:v>0.87588860000000002</c:v>
                </c:pt>
                <c:pt idx="2142">
                  <c:v>0.87672890000000003</c:v>
                </c:pt>
                <c:pt idx="2143">
                  <c:v>0.87681070000000005</c:v>
                </c:pt>
                <c:pt idx="2144">
                  <c:v>0.87751400000000002</c:v>
                </c:pt>
                <c:pt idx="2145">
                  <c:v>0.877919</c:v>
                </c:pt>
                <c:pt idx="2146">
                  <c:v>0.87846089999999999</c:v>
                </c:pt>
                <c:pt idx="2147">
                  <c:v>0.87887950000000004</c:v>
                </c:pt>
                <c:pt idx="2148">
                  <c:v>0.87947509999999995</c:v>
                </c:pt>
                <c:pt idx="2149">
                  <c:v>0.87963690000000005</c:v>
                </c:pt>
                <c:pt idx="2150">
                  <c:v>0.88049690000000003</c:v>
                </c:pt>
                <c:pt idx="2151">
                  <c:v>0.88102579999999997</c:v>
                </c:pt>
                <c:pt idx="2152">
                  <c:v>0.88164500000000001</c:v>
                </c:pt>
                <c:pt idx="2153">
                  <c:v>0.88180009999999998</c:v>
                </c:pt>
                <c:pt idx="2154">
                  <c:v>0.8820462</c:v>
                </c:pt>
                <c:pt idx="2155">
                  <c:v>0.88239590000000001</c:v>
                </c:pt>
                <c:pt idx="2156">
                  <c:v>0.8828992</c:v>
                </c:pt>
                <c:pt idx="2157">
                  <c:v>0.88302809999999998</c:v>
                </c:pt>
                <c:pt idx="2158">
                  <c:v>0.88408469999999995</c:v>
                </c:pt>
                <c:pt idx="2159">
                  <c:v>0.88425489999999995</c:v>
                </c:pt>
                <c:pt idx="2160">
                  <c:v>0.88480630000000005</c:v>
                </c:pt>
                <c:pt idx="2161">
                  <c:v>0.88508980000000004</c:v>
                </c:pt>
                <c:pt idx="2162">
                  <c:v>0.88535240000000004</c:v>
                </c:pt>
                <c:pt idx="2163">
                  <c:v>0.88565150000000004</c:v>
                </c:pt>
                <c:pt idx="2164">
                  <c:v>0.88658680000000001</c:v>
                </c:pt>
                <c:pt idx="2165">
                  <c:v>0.88700040000000002</c:v>
                </c:pt>
                <c:pt idx="2166">
                  <c:v>0.88716700000000004</c:v>
                </c:pt>
                <c:pt idx="2167">
                  <c:v>0.88729550000000001</c:v>
                </c:pt>
                <c:pt idx="2168">
                  <c:v>0.88859920000000003</c:v>
                </c:pt>
                <c:pt idx="2169">
                  <c:v>0.88876639999999996</c:v>
                </c:pt>
                <c:pt idx="2170">
                  <c:v>0.88923890000000005</c:v>
                </c:pt>
                <c:pt idx="2171">
                  <c:v>0.88962419999999998</c:v>
                </c:pt>
                <c:pt idx="2172">
                  <c:v>0.88974500000000001</c:v>
                </c:pt>
                <c:pt idx="2173">
                  <c:v>0.89086419999999999</c:v>
                </c:pt>
                <c:pt idx="2174">
                  <c:v>0.89127959999999995</c:v>
                </c:pt>
                <c:pt idx="2175">
                  <c:v>0.89210109999999998</c:v>
                </c:pt>
                <c:pt idx="2176">
                  <c:v>0.89272090000000004</c:v>
                </c:pt>
                <c:pt idx="2177">
                  <c:v>0.89286350000000003</c:v>
                </c:pt>
                <c:pt idx="2178">
                  <c:v>0.89328439999999998</c:v>
                </c:pt>
                <c:pt idx="2179">
                  <c:v>0.89365810000000001</c:v>
                </c:pt>
                <c:pt idx="2180">
                  <c:v>0.89401240000000004</c:v>
                </c:pt>
                <c:pt idx="2181">
                  <c:v>0.89448289999999997</c:v>
                </c:pt>
                <c:pt idx="2182">
                  <c:v>0.89519079999999995</c:v>
                </c:pt>
                <c:pt idx="2183">
                  <c:v>0.89535730000000002</c:v>
                </c:pt>
                <c:pt idx="2184">
                  <c:v>0.89611459999999998</c:v>
                </c:pt>
                <c:pt idx="2185">
                  <c:v>0.89685700000000002</c:v>
                </c:pt>
                <c:pt idx="2186">
                  <c:v>0.89747520000000003</c:v>
                </c:pt>
                <c:pt idx="2187">
                  <c:v>0.89820029999999995</c:v>
                </c:pt>
                <c:pt idx="2188">
                  <c:v>0.89853839999999996</c:v>
                </c:pt>
                <c:pt idx="2189">
                  <c:v>0.89865289999999998</c:v>
                </c:pt>
                <c:pt idx="2190">
                  <c:v>0.89923140000000001</c:v>
                </c:pt>
                <c:pt idx="2191">
                  <c:v>0.89953959999999999</c:v>
                </c:pt>
                <c:pt idx="2192">
                  <c:v>0.89985340000000003</c:v>
                </c:pt>
                <c:pt idx="2193">
                  <c:v>0.90073809999999999</c:v>
                </c:pt>
                <c:pt idx="2194">
                  <c:v>0.90151210000000004</c:v>
                </c:pt>
                <c:pt idx="2195">
                  <c:v>0.90195049999999999</c:v>
                </c:pt>
                <c:pt idx="2196">
                  <c:v>0.90241400000000005</c:v>
                </c:pt>
                <c:pt idx="2197">
                  <c:v>0.90279889999999996</c:v>
                </c:pt>
                <c:pt idx="2198">
                  <c:v>0.90296650000000001</c:v>
                </c:pt>
                <c:pt idx="2199">
                  <c:v>0.90351530000000002</c:v>
                </c:pt>
                <c:pt idx="2200">
                  <c:v>0.90408960000000005</c:v>
                </c:pt>
                <c:pt idx="2201">
                  <c:v>0.90445730000000002</c:v>
                </c:pt>
                <c:pt idx="2202">
                  <c:v>0.90488159999999995</c:v>
                </c:pt>
                <c:pt idx="2203">
                  <c:v>0.90550730000000001</c:v>
                </c:pt>
                <c:pt idx="2204">
                  <c:v>0.90589649999999999</c:v>
                </c:pt>
                <c:pt idx="2205">
                  <c:v>0.90656769999999998</c:v>
                </c:pt>
                <c:pt idx="2206">
                  <c:v>0.90697260000000002</c:v>
                </c:pt>
                <c:pt idx="2207">
                  <c:v>0.90789609999999998</c:v>
                </c:pt>
                <c:pt idx="2208">
                  <c:v>0.90804419999999997</c:v>
                </c:pt>
                <c:pt idx="2209">
                  <c:v>0.90901480000000001</c:v>
                </c:pt>
                <c:pt idx="2210">
                  <c:v>0.90949800000000003</c:v>
                </c:pt>
                <c:pt idx="2211">
                  <c:v>0.91005040000000004</c:v>
                </c:pt>
                <c:pt idx="2212">
                  <c:v>0.9103445</c:v>
                </c:pt>
                <c:pt idx="2213">
                  <c:v>0.91096909999999998</c:v>
                </c:pt>
                <c:pt idx="2214">
                  <c:v>0.91165609999999997</c:v>
                </c:pt>
                <c:pt idx="2215">
                  <c:v>0.91194889999999995</c:v>
                </c:pt>
                <c:pt idx="2216">
                  <c:v>0.9122285</c:v>
                </c:pt>
                <c:pt idx="2217">
                  <c:v>0.91303290000000004</c:v>
                </c:pt>
                <c:pt idx="2218">
                  <c:v>0.91318589999999999</c:v>
                </c:pt>
                <c:pt idx="2219">
                  <c:v>0.91339879999999996</c:v>
                </c:pt>
                <c:pt idx="2220">
                  <c:v>0.91420509999999999</c:v>
                </c:pt>
                <c:pt idx="2221">
                  <c:v>0.9145645</c:v>
                </c:pt>
                <c:pt idx="2222">
                  <c:v>0.91487010000000002</c:v>
                </c:pt>
                <c:pt idx="2223">
                  <c:v>0.9162188</c:v>
                </c:pt>
                <c:pt idx="2224">
                  <c:v>0.91632290000000005</c:v>
                </c:pt>
                <c:pt idx="2225">
                  <c:v>0.91666110000000001</c:v>
                </c:pt>
                <c:pt idx="2226">
                  <c:v>0.91749879999999995</c:v>
                </c:pt>
                <c:pt idx="2227">
                  <c:v>0.91867390000000004</c:v>
                </c:pt>
                <c:pt idx="2228">
                  <c:v>0.91877160000000002</c:v>
                </c:pt>
                <c:pt idx="2229">
                  <c:v>0.91948359999999996</c:v>
                </c:pt>
                <c:pt idx="2230">
                  <c:v>0.91970810000000003</c:v>
                </c:pt>
                <c:pt idx="2231">
                  <c:v>0.92026039999999998</c:v>
                </c:pt>
                <c:pt idx="2232">
                  <c:v>0.92050549999999998</c:v>
                </c:pt>
                <c:pt idx="2233">
                  <c:v>0.921234</c:v>
                </c:pt>
                <c:pt idx="2234">
                  <c:v>0.92173309999999997</c:v>
                </c:pt>
                <c:pt idx="2235">
                  <c:v>0.92182030000000004</c:v>
                </c:pt>
                <c:pt idx="2236">
                  <c:v>0.9225006</c:v>
                </c:pt>
                <c:pt idx="2237">
                  <c:v>0.92283789999999999</c:v>
                </c:pt>
                <c:pt idx="2238">
                  <c:v>0.92305709999999996</c:v>
                </c:pt>
                <c:pt idx="2239">
                  <c:v>0.9236335</c:v>
                </c:pt>
                <c:pt idx="2240">
                  <c:v>0.92409180000000002</c:v>
                </c:pt>
                <c:pt idx="2241">
                  <c:v>0.92430460000000003</c:v>
                </c:pt>
                <c:pt idx="2242">
                  <c:v>0.92449049999999999</c:v>
                </c:pt>
                <c:pt idx="2243">
                  <c:v>0.92480490000000004</c:v>
                </c:pt>
                <c:pt idx="2244">
                  <c:v>0.92565739999999996</c:v>
                </c:pt>
                <c:pt idx="2245">
                  <c:v>0.92648079999999999</c:v>
                </c:pt>
                <c:pt idx="2246">
                  <c:v>0.92689060000000001</c:v>
                </c:pt>
                <c:pt idx="2247">
                  <c:v>0.92797450000000004</c:v>
                </c:pt>
                <c:pt idx="2248">
                  <c:v>0.92817930000000004</c:v>
                </c:pt>
                <c:pt idx="2249">
                  <c:v>0.92875839999999998</c:v>
                </c:pt>
                <c:pt idx="2250">
                  <c:v>0.92936770000000002</c:v>
                </c:pt>
                <c:pt idx="2251">
                  <c:v>0.929871</c:v>
                </c:pt>
                <c:pt idx="2252">
                  <c:v>0.93038010000000004</c:v>
                </c:pt>
                <c:pt idx="2253">
                  <c:v>0.93091270000000004</c:v>
                </c:pt>
                <c:pt idx="2254">
                  <c:v>0.93133299999999997</c:v>
                </c:pt>
                <c:pt idx="2255">
                  <c:v>0.93184920000000004</c:v>
                </c:pt>
                <c:pt idx="2256">
                  <c:v>0.93255849999999996</c:v>
                </c:pt>
                <c:pt idx="2257">
                  <c:v>0.93340330000000005</c:v>
                </c:pt>
                <c:pt idx="2258">
                  <c:v>0.93392660000000005</c:v>
                </c:pt>
                <c:pt idx="2259">
                  <c:v>0.93521929999999998</c:v>
                </c:pt>
                <c:pt idx="2260">
                  <c:v>0.93527459999999996</c:v>
                </c:pt>
                <c:pt idx="2261">
                  <c:v>0.93619470000000005</c:v>
                </c:pt>
                <c:pt idx="2262">
                  <c:v>0.93631929999999997</c:v>
                </c:pt>
                <c:pt idx="2263">
                  <c:v>0.93856269999999997</c:v>
                </c:pt>
                <c:pt idx="2264">
                  <c:v>0.93970350000000002</c:v>
                </c:pt>
                <c:pt idx="2265">
                  <c:v>0.94036520000000001</c:v>
                </c:pt>
                <c:pt idx="2266">
                  <c:v>0.94064170000000003</c:v>
                </c:pt>
                <c:pt idx="2267">
                  <c:v>0.94114940000000002</c:v>
                </c:pt>
                <c:pt idx="2268">
                  <c:v>0.94224319999999995</c:v>
                </c:pt>
                <c:pt idx="2269">
                  <c:v>0.94248240000000005</c:v>
                </c:pt>
                <c:pt idx="2270">
                  <c:v>0.94290390000000002</c:v>
                </c:pt>
                <c:pt idx="2271">
                  <c:v>0.94358129999999996</c:v>
                </c:pt>
                <c:pt idx="2272">
                  <c:v>0.94449130000000003</c:v>
                </c:pt>
              </c:numCache>
            </c:numRef>
          </c:yVal>
          <c:smooth val="1"/>
        </c:ser>
        <c:dLbls>
          <c:showLegendKey val="0"/>
          <c:showVal val="0"/>
          <c:showCatName val="0"/>
          <c:showSerName val="0"/>
          <c:showPercent val="0"/>
          <c:showBubbleSize val="0"/>
        </c:dLbls>
        <c:axId val="142217984"/>
        <c:axId val="142219520"/>
      </c:scatterChart>
      <c:valAx>
        <c:axId val="142217984"/>
        <c:scaling>
          <c:orientation val="minMax"/>
          <c:max val="1"/>
          <c:min val="0"/>
        </c:scaling>
        <c:delete val="0"/>
        <c:axPos val="b"/>
        <c:numFmt formatCode="Estándar" sourceLinked="1"/>
        <c:majorTickMark val="out"/>
        <c:minorTickMark val="none"/>
        <c:tickLblPos val="nextTo"/>
        <c:crossAx val="142219520"/>
        <c:crosses val="autoZero"/>
        <c:crossBetween val="midCat"/>
      </c:valAx>
      <c:valAx>
        <c:axId val="142219520"/>
        <c:scaling>
          <c:orientation val="minMax"/>
          <c:max val="1"/>
          <c:min val="0"/>
        </c:scaling>
        <c:delete val="0"/>
        <c:axPos val="l"/>
        <c:majorGridlines/>
        <c:numFmt formatCode="Estándar" sourceLinked="1"/>
        <c:majorTickMark val="out"/>
        <c:minorTickMark val="none"/>
        <c:tickLblPos val="nextTo"/>
        <c:crossAx val="142217984"/>
        <c:crosses val="autoZero"/>
        <c:crossBetween val="midCat"/>
      </c:valAx>
    </c:plotArea>
    <c:legend>
      <c:legendPos val="b"/>
      <c:layout>
        <c:manualLayout>
          <c:xMode val="edge"/>
          <c:yMode val="edge"/>
          <c:x val="1.4362482528713695E-3"/>
          <c:y val="0.92220480378460756"/>
          <c:w val="0.86482320360451082"/>
          <c:h val="7.7795196215392437E-2"/>
        </c:manualLayout>
      </c:layout>
      <c:overlay val="0"/>
    </c:legend>
    <c:plotVisOnly val="1"/>
    <c:dispBlanksAs val="gap"/>
    <c:showDLblsOverMax val="0"/>
  </c:chart>
  <c:txPr>
    <a:bodyPr/>
    <a:lstStyle/>
    <a:p>
      <a:pPr>
        <a:defRPr sz="800">
          <a:latin typeface="+mj-lt"/>
        </a:defRPr>
      </a:pPr>
      <a:endParaRPr lang="es-E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0.11174737532808399"/>
          <c:y val="0.10568743962766736"/>
          <c:w val="0.82329494750656163"/>
          <c:h val="0.59638729641406374"/>
        </c:manualLayout>
      </c:layout>
      <c:scatterChart>
        <c:scatterStyle val="smoothMarker"/>
        <c:varyColors val="0"/>
        <c:ser>
          <c:idx val="1"/>
          <c:order val="0"/>
          <c:tx>
            <c:strRef>
              <c:f>Hoja1!$B$18</c:f>
              <c:strCache>
                <c:ptCount val="1"/>
                <c:pt idx="0">
                  <c:v>W(1,5)</c:v>
                </c:pt>
              </c:strCache>
            </c:strRef>
          </c:tx>
          <c:spPr>
            <a:ln w="34925">
              <a:prstDash val="sysDot"/>
            </a:ln>
          </c:spPr>
          <c:marker>
            <c:symbol val="none"/>
          </c:marker>
          <c:xVal>
            <c:numRef>
              <c:f>Hoja1!$A$19:$A$40</c:f>
              <c:numCache>
                <c:formatCode>Estándar</c:formatCode>
                <c:ptCount val="22"/>
                <c:pt idx="0">
                  <c:v>0.01</c:v>
                </c:pt>
                <c:pt idx="1">
                  <c:v>0.03</c:v>
                </c:pt>
                <c:pt idx="2">
                  <c:v>0.05</c:v>
                </c:pt>
                <c:pt idx="3">
                  <c:v>0.1</c:v>
                </c:pt>
                <c:pt idx="4">
                  <c:v>0.15000000000000002</c:v>
                </c:pt>
                <c:pt idx="5">
                  <c:v>0.2</c:v>
                </c:pt>
                <c:pt idx="6">
                  <c:v>0.25</c:v>
                </c:pt>
                <c:pt idx="7">
                  <c:v>0.3</c:v>
                </c:pt>
                <c:pt idx="8">
                  <c:v>0.35</c:v>
                </c:pt>
                <c:pt idx="9">
                  <c:v>0.39999999999999997</c:v>
                </c:pt>
                <c:pt idx="10">
                  <c:v>0.44999999999999996</c:v>
                </c:pt>
                <c:pt idx="11">
                  <c:v>0.49999999999999994</c:v>
                </c:pt>
                <c:pt idx="12">
                  <c:v>0.54999999999999993</c:v>
                </c:pt>
                <c:pt idx="13">
                  <c:v>0.6</c:v>
                </c:pt>
                <c:pt idx="14">
                  <c:v>0.65</c:v>
                </c:pt>
                <c:pt idx="15">
                  <c:v>0.70000000000000007</c:v>
                </c:pt>
                <c:pt idx="16">
                  <c:v>0.75000000000000011</c:v>
                </c:pt>
                <c:pt idx="17">
                  <c:v>0.80000000000000016</c:v>
                </c:pt>
                <c:pt idx="18">
                  <c:v>0.8500000000000002</c:v>
                </c:pt>
                <c:pt idx="19">
                  <c:v>0.90000000000000024</c:v>
                </c:pt>
                <c:pt idx="20">
                  <c:v>0.95000000000000029</c:v>
                </c:pt>
                <c:pt idx="21">
                  <c:v>0.99</c:v>
                </c:pt>
              </c:numCache>
            </c:numRef>
          </c:xVal>
          <c:yVal>
            <c:numRef>
              <c:f>Hoja1!$B$19:$B$40</c:f>
              <c:numCache>
                <c:formatCode>Estándar</c:formatCode>
                <c:ptCount val="22"/>
                <c:pt idx="0">
                  <c:v>4.8029800499999977</c:v>
                </c:pt>
                <c:pt idx="1">
                  <c:v>4.4264640499999981</c:v>
                </c:pt>
                <c:pt idx="2">
                  <c:v>4.0725312499999982</c:v>
                </c:pt>
                <c:pt idx="3">
                  <c:v>3.2804999999999995</c:v>
                </c:pt>
                <c:pt idx="4">
                  <c:v>2.6100312499999987</c:v>
                </c:pt>
                <c:pt idx="5">
                  <c:v>2.048</c:v>
                </c:pt>
                <c:pt idx="6">
                  <c:v>1.5820312499999993</c:v>
                </c:pt>
                <c:pt idx="7">
                  <c:v>1.2004999999999992</c:v>
                </c:pt>
                <c:pt idx="8">
                  <c:v>0.89253124999999989</c:v>
                </c:pt>
                <c:pt idx="9">
                  <c:v>0.64800000000000013</c:v>
                </c:pt>
                <c:pt idx="10">
                  <c:v>0.45753124999999994</c:v>
                </c:pt>
                <c:pt idx="11">
                  <c:v>0.31249999999999989</c:v>
                </c:pt>
                <c:pt idx="12">
                  <c:v>0.20503125000000008</c:v>
                </c:pt>
                <c:pt idx="13">
                  <c:v>0.128</c:v>
                </c:pt>
                <c:pt idx="14">
                  <c:v>7.5031249999999952E-2</c:v>
                </c:pt>
                <c:pt idx="15">
                  <c:v>4.0499999999999946E-2</c:v>
                </c:pt>
                <c:pt idx="16">
                  <c:v>1.9531249999999958E-2</c:v>
                </c:pt>
                <c:pt idx="17">
                  <c:v>7.9999999999999724E-3</c:v>
                </c:pt>
                <c:pt idx="18">
                  <c:v>2.5312499999999853E-3</c:v>
                </c:pt>
                <c:pt idx="19">
                  <c:v>4.9999999999999491E-4</c:v>
                </c:pt>
                <c:pt idx="20">
                  <c:v>3.1249999999999262E-5</c:v>
                </c:pt>
                <c:pt idx="21">
                  <c:v>5.0000000000000163E-8</c:v>
                </c:pt>
              </c:numCache>
            </c:numRef>
          </c:yVal>
          <c:smooth val="1"/>
        </c:ser>
        <c:ser>
          <c:idx val="2"/>
          <c:order val="1"/>
          <c:tx>
            <c:strRef>
              <c:f>Hoja1!$C$18</c:f>
              <c:strCache>
                <c:ptCount val="1"/>
                <c:pt idx="0">
                  <c:v>w(2,4)</c:v>
                </c:pt>
              </c:strCache>
            </c:strRef>
          </c:tx>
          <c:spPr>
            <a:ln w="12700"/>
          </c:spPr>
          <c:marker>
            <c:symbol val="none"/>
          </c:marker>
          <c:xVal>
            <c:numRef>
              <c:f>Hoja1!$A$19:$A$40</c:f>
              <c:numCache>
                <c:formatCode>Estándar</c:formatCode>
                <c:ptCount val="22"/>
                <c:pt idx="0">
                  <c:v>0.01</c:v>
                </c:pt>
                <c:pt idx="1">
                  <c:v>0.03</c:v>
                </c:pt>
                <c:pt idx="2">
                  <c:v>0.05</c:v>
                </c:pt>
                <c:pt idx="3">
                  <c:v>0.1</c:v>
                </c:pt>
                <c:pt idx="4">
                  <c:v>0.15000000000000002</c:v>
                </c:pt>
                <c:pt idx="5">
                  <c:v>0.2</c:v>
                </c:pt>
                <c:pt idx="6">
                  <c:v>0.25</c:v>
                </c:pt>
                <c:pt idx="7">
                  <c:v>0.3</c:v>
                </c:pt>
                <c:pt idx="8">
                  <c:v>0.35</c:v>
                </c:pt>
                <c:pt idx="9">
                  <c:v>0.39999999999999997</c:v>
                </c:pt>
                <c:pt idx="10">
                  <c:v>0.44999999999999996</c:v>
                </c:pt>
                <c:pt idx="11">
                  <c:v>0.49999999999999994</c:v>
                </c:pt>
                <c:pt idx="12">
                  <c:v>0.54999999999999993</c:v>
                </c:pt>
                <c:pt idx="13">
                  <c:v>0.6</c:v>
                </c:pt>
                <c:pt idx="14">
                  <c:v>0.65</c:v>
                </c:pt>
                <c:pt idx="15">
                  <c:v>0.70000000000000007</c:v>
                </c:pt>
                <c:pt idx="16">
                  <c:v>0.75000000000000011</c:v>
                </c:pt>
                <c:pt idx="17">
                  <c:v>0.80000000000000016</c:v>
                </c:pt>
                <c:pt idx="18">
                  <c:v>0.8500000000000002</c:v>
                </c:pt>
                <c:pt idx="19">
                  <c:v>0.90000000000000024</c:v>
                </c:pt>
                <c:pt idx="20">
                  <c:v>0.95000000000000029</c:v>
                </c:pt>
                <c:pt idx="21">
                  <c:v>0.99</c:v>
                </c:pt>
              </c:numCache>
            </c:numRef>
          </c:xVal>
          <c:yVal>
            <c:numRef>
              <c:f>Hoja1!$C$19:$C$40</c:f>
              <c:numCache>
                <c:formatCode>Estándar</c:formatCode>
                <c:ptCount val="22"/>
                <c:pt idx="0">
                  <c:v>0.19405979999999998</c:v>
                </c:pt>
                <c:pt idx="1">
                  <c:v>0.54760379999999986</c:v>
                </c:pt>
                <c:pt idx="2">
                  <c:v>0.85737499999999978</c:v>
                </c:pt>
                <c:pt idx="3">
                  <c:v>1.458</c:v>
                </c:pt>
                <c:pt idx="4">
                  <c:v>1.8423749999999997</c:v>
                </c:pt>
                <c:pt idx="5">
                  <c:v>2.0480000000000005</c:v>
                </c:pt>
                <c:pt idx="6">
                  <c:v>2.1093749999999996</c:v>
                </c:pt>
                <c:pt idx="7">
                  <c:v>2.0579999999999994</c:v>
                </c:pt>
                <c:pt idx="8">
                  <c:v>1.9223749999999999</c:v>
                </c:pt>
                <c:pt idx="9">
                  <c:v>1.728</c:v>
                </c:pt>
                <c:pt idx="10">
                  <c:v>1.4973749999999999</c:v>
                </c:pt>
                <c:pt idx="11">
                  <c:v>1.2499999999999996</c:v>
                </c:pt>
                <c:pt idx="12">
                  <c:v>1.0023750000000002</c:v>
                </c:pt>
                <c:pt idx="13">
                  <c:v>0.76800000000000013</c:v>
                </c:pt>
                <c:pt idx="14">
                  <c:v>0.55737499999999973</c:v>
                </c:pt>
                <c:pt idx="15">
                  <c:v>0.37799999999999967</c:v>
                </c:pt>
                <c:pt idx="16">
                  <c:v>0.23437499999999967</c:v>
                </c:pt>
                <c:pt idx="17">
                  <c:v>0.1279999999999997</c:v>
                </c:pt>
                <c:pt idx="18">
                  <c:v>5.737499999999978E-2</c:v>
                </c:pt>
                <c:pt idx="19">
                  <c:v>1.7999999999999867E-2</c:v>
                </c:pt>
                <c:pt idx="20">
                  <c:v>2.3749999999999592E-3</c:v>
                </c:pt>
                <c:pt idx="21">
                  <c:v>1.9800000000000048E-5</c:v>
                </c:pt>
              </c:numCache>
            </c:numRef>
          </c:yVal>
          <c:smooth val="1"/>
        </c:ser>
        <c:ser>
          <c:idx val="0"/>
          <c:order val="2"/>
          <c:tx>
            <c:strRef>
              <c:f>Hoja1!$D$18</c:f>
              <c:strCache>
                <c:ptCount val="1"/>
                <c:pt idx="0">
                  <c:v>w(3,3)</c:v>
                </c:pt>
              </c:strCache>
            </c:strRef>
          </c:tx>
          <c:marker>
            <c:symbol val="none"/>
          </c:marker>
          <c:xVal>
            <c:numRef>
              <c:f>Hoja1!$A$19:$A$40</c:f>
              <c:numCache>
                <c:formatCode>Estándar</c:formatCode>
                <c:ptCount val="22"/>
                <c:pt idx="0">
                  <c:v>0.01</c:v>
                </c:pt>
                <c:pt idx="1">
                  <c:v>0.03</c:v>
                </c:pt>
                <c:pt idx="2">
                  <c:v>0.05</c:v>
                </c:pt>
                <c:pt idx="3">
                  <c:v>0.1</c:v>
                </c:pt>
                <c:pt idx="4">
                  <c:v>0.15000000000000002</c:v>
                </c:pt>
                <c:pt idx="5">
                  <c:v>0.2</c:v>
                </c:pt>
                <c:pt idx="6">
                  <c:v>0.25</c:v>
                </c:pt>
                <c:pt idx="7">
                  <c:v>0.3</c:v>
                </c:pt>
                <c:pt idx="8">
                  <c:v>0.35</c:v>
                </c:pt>
                <c:pt idx="9">
                  <c:v>0.39999999999999997</c:v>
                </c:pt>
                <c:pt idx="10">
                  <c:v>0.44999999999999996</c:v>
                </c:pt>
                <c:pt idx="11">
                  <c:v>0.49999999999999994</c:v>
                </c:pt>
                <c:pt idx="12">
                  <c:v>0.54999999999999993</c:v>
                </c:pt>
                <c:pt idx="13">
                  <c:v>0.6</c:v>
                </c:pt>
                <c:pt idx="14">
                  <c:v>0.65</c:v>
                </c:pt>
                <c:pt idx="15">
                  <c:v>0.70000000000000007</c:v>
                </c:pt>
                <c:pt idx="16">
                  <c:v>0.75000000000000011</c:v>
                </c:pt>
                <c:pt idx="17">
                  <c:v>0.80000000000000016</c:v>
                </c:pt>
                <c:pt idx="18">
                  <c:v>0.8500000000000002</c:v>
                </c:pt>
                <c:pt idx="19">
                  <c:v>0.90000000000000024</c:v>
                </c:pt>
                <c:pt idx="20">
                  <c:v>0.95000000000000029</c:v>
                </c:pt>
                <c:pt idx="21">
                  <c:v>0.99</c:v>
                </c:pt>
              </c:numCache>
            </c:numRef>
          </c:xVal>
          <c:yVal>
            <c:numRef>
              <c:f>Hoja1!$D$19:$D$40</c:f>
              <c:numCache>
                <c:formatCode>Estándar</c:formatCode>
                <c:ptCount val="22"/>
                <c:pt idx="0">
                  <c:v>2.9402999999999994E-3</c:v>
                </c:pt>
                <c:pt idx="1">
                  <c:v>2.5404299999999991E-2</c:v>
                </c:pt>
                <c:pt idx="2">
                  <c:v>6.7687499999999998E-2</c:v>
                </c:pt>
                <c:pt idx="3">
                  <c:v>0.24299999999999999</c:v>
                </c:pt>
                <c:pt idx="4">
                  <c:v>0.4876875</c:v>
                </c:pt>
                <c:pt idx="5">
                  <c:v>0.76800000000000013</c:v>
                </c:pt>
                <c:pt idx="6">
                  <c:v>1.0546874999999998</c:v>
                </c:pt>
                <c:pt idx="7">
                  <c:v>1.3229999999999995</c:v>
                </c:pt>
                <c:pt idx="8">
                  <c:v>1.5526874999999996</c:v>
                </c:pt>
                <c:pt idx="9">
                  <c:v>1.7279999999999998</c:v>
                </c:pt>
                <c:pt idx="10">
                  <c:v>1.8376874999999995</c:v>
                </c:pt>
                <c:pt idx="11">
                  <c:v>1.8749999999999991</c:v>
                </c:pt>
                <c:pt idx="12">
                  <c:v>1.8376874999999997</c:v>
                </c:pt>
                <c:pt idx="13">
                  <c:v>1.728</c:v>
                </c:pt>
                <c:pt idx="14">
                  <c:v>1.5526874999999996</c:v>
                </c:pt>
                <c:pt idx="15">
                  <c:v>1.3229999999999993</c:v>
                </c:pt>
                <c:pt idx="16">
                  <c:v>1.0546874999999993</c:v>
                </c:pt>
                <c:pt idx="17">
                  <c:v>0.76799999999999891</c:v>
                </c:pt>
                <c:pt idx="18">
                  <c:v>0.48768749999999883</c:v>
                </c:pt>
                <c:pt idx="19">
                  <c:v>0.24299999999999888</c:v>
                </c:pt>
                <c:pt idx="20">
                  <c:v>6.7687499999999248E-2</c:v>
                </c:pt>
                <c:pt idx="21">
                  <c:v>2.9403000000000042E-3</c:v>
                </c:pt>
              </c:numCache>
            </c:numRef>
          </c:yVal>
          <c:smooth val="1"/>
        </c:ser>
        <c:ser>
          <c:idx val="3"/>
          <c:order val="3"/>
          <c:tx>
            <c:strRef>
              <c:f>Hoja1!$E$18</c:f>
              <c:strCache>
                <c:ptCount val="1"/>
                <c:pt idx="0">
                  <c:v>w(4,2)</c:v>
                </c:pt>
              </c:strCache>
            </c:strRef>
          </c:tx>
          <c:spPr>
            <a:ln w="12700">
              <a:prstDash val="lgDash"/>
            </a:ln>
          </c:spPr>
          <c:marker>
            <c:symbol val="none"/>
          </c:marker>
          <c:xVal>
            <c:numRef>
              <c:f>Hoja1!$A$19:$A$40</c:f>
              <c:numCache>
                <c:formatCode>Estándar</c:formatCode>
                <c:ptCount val="22"/>
                <c:pt idx="0">
                  <c:v>0.01</c:v>
                </c:pt>
                <c:pt idx="1">
                  <c:v>0.03</c:v>
                </c:pt>
                <c:pt idx="2">
                  <c:v>0.05</c:v>
                </c:pt>
                <c:pt idx="3">
                  <c:v>0.1</c:v>
                </c:pt>
                <c:pt idx="4">
                  <c:v>0.15000000000000002</c:v>
                </c:pt>
                <c:pt idx="5">
                  <c:v>0.2</c:v>
                </c:pt>
                <c:pt idx="6">
                  <c:v>0.25</c:v>
                </c:pt>
                <c:pt idx="7">
                  <c:v>0.3</c:v>
                </c:pt>
                <c:pt idx="8">
                  <c:v>0.35</c:v>
                </c:pt>
                <c:pt idx="9">
                  <c:v>0.39999999999999997</c:v>
                </c:pt>
                <c:pt idx="10">
                  <c:v>0.44999999999999996</c:v>
                </c:pt>
                <c:pt idx="11">
                  <c:v>0.49999999999999994</c:v>
                </c:pt>
                <c:pt idx="12">
                  <c:v>0.54999999999999993</c:v>
                </c:pt>
                <c:pt idx="13">
                  <c:v>0.6</c:v>
                </c:pt>
                <c:pt idx="14">
                  <c:v>0.65</c:v>
                </c:pt>
                <c:pt idx="15">
                  <c:v>0.70000000000000007</c:v>
                </c:pt>
                <c:pt idx="16">
                  <c:v>0.75000000000000011</c:v>
                </c:pt>
                <c:pt idx="17">
                  <c:v>0.80000000000000016</c:v>
                </c:pt>
                <c:pt idx="18">
                  <c:v>0.8500000000000002</c:v>
                </c:pt>
                <c:pt idx="19">
                  <c:v>0.90000000000000024</c:v>
                </c:pt>
                <c:pt idx="20">
                  <c:v>0.95000000000000029</c:v>
                </c:pt>
                <c:pt idx="21">
                  <c:v>0.99</c:v>
                </c:pt>
              </c:numCache>
            </c:numRef>
          </c:xVal>
          <c:yVal>
            <c:numRef>
              <c:f>Hoja1!$E$19:$E$40</c:f>
              <c:numCache>
                <c:formatCode>Estándar</c:formatCode>
                <c:ptCount val="22"/>
                <c:pt idx="0">
                  <c:v>1.9799999999999997E-5</c:v>
                </c:pt>
                <c:pt idx="1">
                  <c:v>5.2379999999999983E-4</c:v>
                </c:pt>
                <c:pt idx="2">
                  <c:v>2.3749999999999999E-3</c:v>
                </c:pt>
                <c:pt idx="3">
                  <c:v>1.8000000000000002E-2</c:v>
                </c:pt>
                <c:pt idx="4">
                  <c:v>5.7375000000000009E-2</c:v>
                </c:pt>
                <c:pt idx="5">
                  <c:v>0.12800000000000003</c:v>
                </c:pt>
                <c:pt idx="6">
                  <c:v>0.23437499999999994</c:v>
                </c:pt>
                <c:pt idx="7">
                  <c:v>0.37799999999999995</c:v>
                </c:pt>
                <c:pt idx="8">
                  <c:v>0.55737499999999973</c:v>
                </c:pt>
                <c:pt idx="9">
                  <c:v>0.76799999999999979</c:v>
                </c:pt>
                <c:pt idx="10">
                  <c:v>1.0023749999999996</c:v>
                </c:pt>
                <c:pt idx="11">
                  <c:v>1.2499999999999993</c:v>
                </c:pt>
                <c:pt idx="12">
                  <c:v>1.4973749999999995</c:v>
                </c:pt>
                <c:pt idx="13">
                  <c:v>1.7279999999999998</c:v>
                </c:pt>
                <c:pt idx="14">
                  <c:v>1.9223749999999999</c:v>
                </c:pt>
                <c:pt idx="15">
                  <c:v>2.0579999999999998</c:v>
                </c:pt>
                <c:pt idx="16">
                  <c:v>2.109375</c:v>
                </c:pt>
                <c:pt idx="17">
                  <c:v>2.0479999999999987</c:v>
                </c:pt>
                <c:pt idx="18">
                  <c:v>1.8423749999999985</c:v>
                </c:pt>
                <c:pt idx="19">
                  <c:v>1.4579999999999973</c:v>
                </c:pt>
                <c:pt idx="20">
                  <c:v>0.85737499999999567</c:v>
                </c:pt>
                <c:pt idx="21">
                  <c:v>0.19405980000000014</c:v>
                </c:pt>
              </c:numCache>
            </c:numRef>
          </c:yVal>
          <c:smooth val="1"/>
        </c:ser>
        <c:ser>
          <c:idx val="4"/>
          <c:order val="4"/>
          <c:tx>
            <c:strRef>
              <c:f>Hoja1!$F$18</c:f>
              <c:strCache>
                <c:ptCount val="1"/>
                <c:pt idx="0">
                  <c:v>w(5,1)</c:v>
                </c:pt>
              </c:strCache>
            </c:strRef>
          </c:tx>
          <c:spPr>
            <a:ln>
              <a:prstDash val="lgDash"/>
            </a:ln>
          </c:spPr>
          <c:marker>
            <c:symbol val="none"/>
          </c:marker>
          <c:xVal>
            <c:numRef>
              <c:f>Hoja1!$A$19:$A$40</c:f>
              <c:numCache>
                <c:formatCode>Estándar</c:formatCode>
                <c:ptCount val="22"/>
                <c:pt idx="0">
                  <c:v>0.01</c:v>
                </c:pt>
                <c:pt idx="1">
                  <c:v>0.03</c:v>
                </c:pt>
                <c:pt idx="2">
                  <c:v>0.05</c:v>
                </c:pt>
                <c:pt idx="3">
                  <c:v>0.1</c:v>
                </c:pt>
                <c:pt idx="4">
                  <c:v>0.15000000000000002</c:v>
                </c:pt>
                <c:pt idx="5">
                  <c:v>0.2</c:v>
                </c:pt>
                <c:pt idx="6">
                  <c:v>0.25</c:v>
                </c:pt>
                <c:pt idx="7">
                  <c:v>0.3</c:v>
                </c:pt>
                <c:pt idx="8">
                  <c:v>0.35</c:v>
                </c:pt>
                <c:pt idx="9">
                  <c:v>0.39999999999999997</c:v>
                </c:pt>
                <c:pt idx="10">
                  <c:v>0.44999999999999996</c:v>
                </c:pt>
                <c:pt idx="11">
                  <c:v>0.49999999999999994</c:v>
                </c:pt>
                <c:pt idx="12">
                  <c:v>0.54999999999999993</c:v>
                </c:pt>
                <c:pt idx="13">
                  <c:v>0.6</c:v>
                </c:pt>
                <c:pt idx="14">
                  <c:v>0.65</c:v>
                </c:pt>
                <c:pt idx="15">
                  <c:v>0.70000000000000007</c:v>
                </c:pt>
                <c:pt idx="16">
                  <c:v>0.75000000000000011</c:v>
                </c:pt>
                <c:pt idx="17">
                  <c:v>0.80000000000000016</c:v>
                </c:pt>
                <c:pt idx="18">
                  <c:v>0.8500000000000002</c:v>
                </c:pt>
                <c:pt idx="19">
                  <c:v>0.90000000000000024</c:v>
                </c:pt>
                <c:pt idx="20">
                  <c:v>0.95000000000000029</c:v>
                </c:pt>
                <c:pt idx="21">
                  <c:v>0.99</c:v>
                </c:pt>
              </c:numCache>
            </c:numRef>
          </c:xVal>
          <c:yVal>
            <c:numRef>
              <c:f>Hoja1!$F$19:$F$40</c:f>
              <c:numCache>
                <c:formatCode>Estándar</c:formatCode>
                <c:ptCount val="22"/>
                <c:pt idx="0">
                  <c:v>4.9999999999999985E-8</c:v>
                </c:pt>
                <c:pt idx="1">
                  <c:v>4.0499999999999985E-6</c:v>
                </c:pt>
                <c:pt idx="2">
                  <c:v>3.1250000000000001E-5</c:v>
                </c:pt>
                <c:pt idx="3">
                  <c:v>5.0000000000000001E-4</c:v>
                </c:pt>
                <c:pt idx="4">
                  <c:v>2.5312500000000005E-3</c:v>
                </c:pt>
                <c:pt idx="5">
                  <c:v>8.0000000000000002E-3</c:v>
                </c:pt>
                <c:pt idx="6">
                  <c:v>1.9531249999999993E-2</c:v>
                </c:pt>
                <c:pt idx="7">
                  <c:v>4.049999999999998E-2</c:v>
                </c:pt>
                <c:pt idx="8">
                  <c:v>7.5031249999999952E-2</c:v>
                </c:pt>
                <c:pt idx="9">
                  <c:v>0.12799999999999992</c:v>
                </c:pt>
                <c:pt idx="10">
                  <c:v>0.20503124999999983</c:v>
                </c:pt>
                <c:pt idx="11">
                  <c:v>0.31249999999999978</c:v>
                </c:pt>
                <c:pt idx="12">
                  <c:v>0.45753124999999961</c:v>
                </c:pt>
                <c:pt idx="13">
                  <c:v>0.64799999999999969</c:v>
                </c:pt>
                <c:pt idx="14">
                  <c:v>0.89253124999999989</c:v>
                </c:pt>
                <c:pt idx="15">
                  <c:v>1.2005000000000001</c:v>
                </c:pt>
                <c:pt idx="16">
                  <c:v>1.5820312500000004</c:v>
                </c:pt>
                <c:pt idx="17">
                  <c:v>2.0480000000000009</c:v>
                </c:pt>
                <c:pt idx="18">
                  <c:v>2.6100312500000018</c:v>
                </c:pt>
                <c:pt idx="19">
                  <c:v>3.2805000000000017</c:v>
                </c:pt>
                <c:pt idx="20">
                  <c:v>4.0725312500000035</c:v>
                </c:pt>
                <c:pt idx="21">
                  <c:v>4.8029800499999977</c:v>
                </c:pt>
              </c:numCache>
            </c:numRef>
          </c:yVal>
          <c:smooth val="1"/>
        </c:ser>
        <c:ser>
          <c:idx val="5"/>
          <c:order val="5"/>
          <c:tx>
            <c:strRef>
              <c:f>Hoja1!$G$18</c:f>
              <c:strCache>
                <c:ptCount val="1"/>
                <c:pt idx="0">
                  <c:v>w(1,1)</c:v>
                </c:pt>
              </c:strCache>
            </c:strRef>
          </c:tx>
          <c:marker>
            <c:symbol val="none"/>
          </c:marker>
          <c:xVal>
            <c:numRef>
              <c:f>Hoja1!$A$19:$A$40</c:f>
              <c:numCache>
                <c:formatCode>Estándar</c:formatCode>
                <c:ptCount val="22"/>
                <c:pt idx="0">
                  <c:v>0.01</c:v>
                </c:pt>
                <c:pt idx="1">
                  <c:v>0.03</c:v>
                </c:pt>
                <c:pt idx="2">
                  <c:v>0.05</c:v>
                </c:pt>
                <c:pt idx="3">
                  <c:v>0.1</c:v>
                </c:pt>
                <c:pt idx="4">
                  <c:v>0.15000000000000002</c:v>
                </c:pt>
                <c:pt idx="5">
                  <c:v>0.2</c:v>
                </c:pt>
                <c:pt idx="6">
                  <c:v>0.25</c:v>
                </c:pt>
                <c:pt idx="7">
                  <c:v>0.3</c:v>
                </c:pt>
                <c:pt idx="8">
                  <c:v>0.35</c:v>
                </c:pt>
                <c:pt idx="9">
                  <c:v>0.39999999999999997</c:v>
                </c:pt>
                <c:pt idx="10">
                  <c:v>0.44999999999999996</c:v>
                </c:pt>
                <c:pt idx="11">
                  <c:v>0.49999999999999994</c:v>
                </c:pt>
                <c:pt idx="12">
                  <c:v>0.54999999999999993</c:v>
                </c:pt>
                <c:pt idx="13">
                  <c:v>0.6</c:v>
                </c:pt>
                <c:pt idx="14">
                  <c:v>0.65</c:v>
                </c:pt>
                <c:pt idx="15">
                  <c:v>0.70000000000000007</c:v>
                </c:pt>
                <c:pt idx="16">
                  <c:v>0.75000000000000011</c:v>
                </c:pt>
                <c:pt idx="17">
                  <c:v>0.80000000000000016</c:v>
                </c:pt>
                <c:pt idx="18">
                  <c:v>0.8500000000000002</c:v>
                </c:pt>
                <c:pt idx="19">
                  <c:v>0.90000000000000024</c:v>
                </c:pt>
                <c:pt idx="20">
                  <c:v>0.95000000000000029</c:v>
                </c:pt>
                <c:pt idx="21">
                  <c:v>0.99</c:v>
                </c:pt>
              </c:numCache>
            </c:numRef>
          </c:xVal>
          <c:yVal>
            <c:numRef>
              <c:f>Hoja1!$G$19:$G$40</c:f>
              <c:numCache>
                <c:formatCode>Estándar</c:formatCode>
                <c:ptCount val="22"/>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numCache>
            </c:numRef>
          </c:yVal>
          <c:smooth val="1"/>
        </c:ser>
        <c:dLbls>
          <c:showLegendKey val="0"/>
          <c:showVal val="0"/>
          <c:showCatName val="0"/>
          <c:showSerName val="0"/>
          <c:showPercent val="0"/>
          <c:showBubbleSize val="0"/>
        </c:dLbls>
        <c:axId val="142374400"/>
        <c:axId val="142375936"/>
      </c:scatterChart>
      <c:valAx>
        <c:axId val="142374400"/>
        <c:scaling>
          <c:orientation val="minMax"/>
          <c:max val="1"/>
        </c:scaling>
        <c:delete val="0"/>
        <c:axPos val="b"/>
        <c:numFmt formatCode="Estándar" sourceLinked="1"/>
        <c:majorTickMark val="out"/>
        <c:minorTickMark val="none"/>
        <c:tickLblPos val="nextTo"/>
        <c:txPr>
          <a:bodyPr rot="0" vert="horz"/>
          <a:lstStyle/>
          <a:p>
            <a:pPr>
              <a:defRPr/>
            </a:pPr>
            <a:endParaRPr lang="es-ES"/>
          </a:p>
        </c:txPr>
        <c:crossAx val="142375936"/>
        <c:crosses val="autoZero"/>
        <c:crossBetween val="midCat"/>
        <c:majorUnit val="0.25"/>
      </c:valAx>
      <c:valAx>
        <c:axId val="142375936"/>
        <c:scaling>
          <c:orientation val="minMax"/>
          <c:max val="5"/>
          <c:min val="0"/>
        </c:scaling>
        <c:delete val="0"/>
        <c:axPos val="l"/>
        <c:numFmt formatCode="Estándar" sourceLinked="1"/>
        <c:majorTickMark val="out"/>
        <c:minorTickMark val="none"/>
        <c:tickLblPos val="nextTo"/>
        <c:txPr>
          <a:bodyPr rot="0" vert="horz"/>
          <a:lstStyle/>
          <a:p>
            <a:pPr>
              <a:defRPr/>
            </a:pPr>
            <a:endParaRPr lang="es-ES"/>
          </a:p>
        </c:txPr>
        <c:crossAx val="142374400"/>
        <c:crosses val="autoZero"/>
        <c:crossBetween val="midCat"/>
        <c:majorUnit val="1"/>
      </c:valAx>
    </c:plotArea>
    <c:legend>
      <c:legendPos val="b"/>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IT</a:t>
            </a:r>
          </a:p>
        </c:rich>
      </c:tx>
      <c:layout>
        <c:manualLayout>
          <c:xMode val="edge"/>
          <c:yMode val="edge"/>
          <c:x val="0.47407585709817363"/>
          <c:y val="2.8571428571428571E-2"/>
        </c:manualLayout>
      </c:layout>
      <c:overlay val="0"/>
    </c:title>
    <c:autoTitleDeleted val="0"/>
    <c:plotArea>
      <c:layout/>
      <c:scatterChart>
        <c:scatterStyle val="smoothMarker"/>
        <c:varyColors val="0"/>
        <c:ser>
          <c:idx val="0"/>
          <c:order val="0"/>
          <c:tx>
            <c:strRef>
              <c:f>IT!$G$1</c:f>
              <c:strCache>
                <c:ptCount val="1"/>
                <c:pt idx="0">
                  <c:v>B2007</c:v>
                </c:pt>
              </c:strCache>
            </c:strRef>
          </c:tx>
          <c:spPr>
            <a:ln>
              <a:solidFill>
                <a:srgbClr val="68644E"/>
              </a:solidFill>
            </a:ln>
          </c:spPr>
          <c:marker>
            <c:symbol val="none"/>
          </c:marker>
          <c:xVal>
            <c:numRef>
              <c:f>IT!$A$2:$A$2274</c:f>
              <c:numCache>
                <c:formatCode>Estándar</c:formatCode>
                <c:ptCount val="2273"/>
                <c:pt idx="0">
                  <c:v>0</c:v>
                </c:pt>
                <c:pt idx="1">
                  <c:v>2.8116000000000003E-4</c:v>
                </c:pt>
                <c:pt idx="2">
                  <c:v>7.1683000000000001E-4</c:v>
                </c:pt>
                <c:pt idx="3">
                  <c:v>1.15021E-3</c:v>
                </c:pt>
                <c:pt idx="4">
                  <c:v>1.73354E-3</c:v>
                </c:pt>
                <c:pt idx="5">
                  <c:v>2.2628800000000001E-3</c:v>
                </c:pt>
                <c:pt idx="6">
                  <c:v>2.3885400000000002E-3</c:v>
                </c:pt>
                <c:pt idx="7">
                  <c:v>2.55346E-3</c:v>
                </c:pt>
                <c:pt idx="8">
                  <c:v>2.8892499999999999E-3</c:v>
                </c:pt>
                <c:pt idx="9">
                  <c:v>3.2824199999999999E-3</c:v>
                </c:pt>
                <c:pt idx="10">
                  <c:v>3.7235300000000001E-3</c:v>
                </c:pt>
                <c:pt idx="11">
                  <c:v>3.9166499999999998E-3</c:v>
                </c:pt>
                <c:pt idx="12">
                  <c:v>4.2868300000000002E-3</c:v>
                </c:pt>
                <c:pt idx="13">
                  <c:v>4.4807600000000003E-3</c:v>
                </c:pt>
                <c:pt idx="14">
                  <c:v>5.0526800000000004E-3</c:v>
                </c:pt>
                <c:pt idx="15">
                  <c:v>5.6623999999999997E-3</c:v>
                </c:pt>
                <c:pt idx="16">
                  <c:v>6.4148599999999997E-3</c:v>
                </c:pt>
                <c:pt idx="17">
                  <c:v>6.9993199999999998E-3</c:v>
                </c:pt>
                <c:pt idx="18">
                  <c:v>7.6049000000000004E-3</c:v>
                </c:pt>
                <c:pt idx="19">
                  <c:v>8.4247699999999998E-3</c:v>
                </c:pt>
                <c:pt idx="20">
                  <c:v>8.8074699999999995E-3</c:v>
                </c:pt>
                <c:pt idx="21">
                  <c:v>9.1836000000000001E-3</c:v>
                </c:pt>
                <c:pt idx="22">
                  <c:v>9.5363400000000008E-3</c:v>
                </c:pt>
                <c:pt idx="23">
                  <c:v>9.6574799999999995E-3</c:v>
                </c:pt>
                <c:pt idx="24">
                  <c:v>1.005737E-2</c:v>
                </c:pt>
                <c:pt idx="25">
                  <c:v>1.029502E-2</c:v>
                </c:pt>
                <c:pt idx="26">
                  <c:v>1.077796E-2</c:v>
                </c:pt>
                <c:pt idx="27">
                  <c:v>1.1321909999999999E-2</c:v>
                </c:pt>
                <c:pt idx="28">
                  <c:v>1.15738E-2</c:v>
                </c:pt>
                <c:pt idx="29">
                  <c:v>1.198511E-2</c:v>
                </c:pt>
                <c:pt idx="30">
                  <c:v>1.232802E-2</c:v>
                </c:pt>
                <c:pt idx="31">
                  <c:v>1.264522E-2</c:v>
                </c:pt>
                <c:pt idx="32">
                  <c:v>1.3623359999999999E-2</c:v>
                </c:pt>
                <c:pt idx="33">
                  <c:v>1.3877280000000001E-2</c:v>
                </c:pt>
                <c:pt idx="34">
                  <c:v>1.46769E-2</c:v>
                </c:pt>
                <c:pt idx="35">
                  <c:v>1.503377E-2</c:v>
                </c:pt>
                <c:pt idx="36">
                  <c:v>1.5646630000000002E-2</c:v>
                </c:pt>
                <c:pt idx="37">
                  <c:v>1.6038319999999998E-2</c:v>
                </c:pt>
                <c:pt idx="38">
                  <c:v>1.6973370000000002E-2</c:v>
                </c:pt>
                <c:pt idx="39">
                  <c:v>1.7245179999999999E-2</c:v>
                </c:pt>
                <c:pt idx="40">
                  <c:v>1.754907E-2</c:v>
                </c:pt>
                <c:pt idx="41">
                  <c:v>1.780555E-2</c:v>
                </c:pt>
                <c:pt idx="42">
                  <c:v>1.8256040000000001E-2</c:v>
                </c:pt>
                <c:pt idx="43">
                  <c:v>1.9331319999999999E-2</c:v>
                </c:pt>
                <c:pt idx="44">
                  <c:v>1.967996E-2</c:v>
                </c:pt>
                <c:pt idx="45">
                  <c:v>1.9847259999999999E-2</c:v>
                </c:pt>
                <c:pt idx="46">
                  <c:v>2.0238630000000001E-2</c:v>
                </c:pt>
                <c:pt idx="47">
                  <c:v>2.031531E-2</c:v>
                </c:pt>
                <c:pt idx="48">
                  <c:v>2.0533639999999999E-2</c:v>
                </c:pt>
                <c:pt idx="49">
                  <c:v>2.0868709999999999E-2</c:v>
                </c:pt>
                <c:pt idx="50">
                  <c:v>2.0999980000000001E-2</c:v>
                </c:pt>
                <c:pt idx="51">
                  <c:v>2.1090149999999998E-2</c:v>
                </c:pt>
                <c:pt idx="52">
                  <c:v>2.1144820000000002E-2</c:v>
                </c:pt>
                <c:pt idx="53">
                  <c:v>2.170623E-2</c:v>
                </c:pt>
                <c:pt idx="54">
                  <c:v>2.2461140000000001E-2</c:v>
                </c:pt>
                <c:pt idx="55">
                  <c:v>2.2702050000000001E-2</c:v>
                </c:pt>
                <c:pt idx="56">
                  <c:v>2.3198159999999999E-2</c:v>
                </c:pt>
                <c:pt idx="57">
                  <c:v>2.3511549999999999E-2</c:v>
                </c:pt>
                <c:pt idx="58">
                  <c:v>2.404191E-2</c:v>
                </c:pt>
                <c:pt idx="59">
                  <c:v>2.559556E-2</c:v>
                </c:pt>
                <c:pt idx="60">
                  <c:v>2.5990079999999999E-2</c:v>
                </c:pt>
                <c:pt idx="61">
                  <c:v>2.6162830000000002E-2</c:v>
                </c:pt>
                <c:pt idx="62">
                  <c:v>2.6567919999999998E-2</c:v>
                </c:pt>
                <c:pt idx="63">
                  <c:v>2.6807310000000001E-2</c:v>
                </c:pt>
                <c:pt idx="64">
                  <c:v>2.7190760000000001E-2</c:v>
                </c:pt>
                <c:pt idx="65">
                  <c:v>2.7525569999999999E-2</c:v>
                </c:pt>
                <c:pt idx="66">
                  <c:v>2.801996E-2</c:v>
                </c:pt>
                <c:pt idx="67">
                  <c:v>2.8165409999999998E-2</c:v>
                </c:pt>
                <c:pt idx="68">
                  <c:v>2.8653029999999999E-2</c:v>
                </c:pt>
                <c:pt idx="69">
                  <c:v>2.9457250000000001E-2</c:v>
                </c:pt>
                <c:pt idx="70">
                  <c:v>2.9671369999999999E-2</c:v>
                </c:pt>
                <c:pt idx="71">
                  <c:v>2.9929589999999999E-2</c:v>
                </c:pt>
                <c:pt idx="72">
                  <c:v>3.0164119999999999E-2</c:v>
                </c:pt>
                <c:pt idx="73">
                  <c:v>3.055252E-2</c:v>
                </c:pt>
                <c:pt idx="74">
                  <c:v>3.1269579999999998E-2</c:v>
                </c:pt>
                <c:pt idx="75">
                  <c:v>3.1673270000000003E-2</c:v>
                </c:pt>
                <c:pt idx="76">
                  <c:v>3.210996E-2</c:v>
                </c:pt>
                <c:pt idx="77">
                  <c:v>3.2466700000000001E-2</c:v>
                </c:pt>
                <c:pt idx="78">
                  <c:v>3.2665420000000001E-2</c:v>
                </c:pt>
                <c:pt idx="79">
                  <c:v>3.3224099999999999E-2</c:v>
                </c:pt>
                <c:pt idx="80">
                  <c:v>3.3790809999999998E-2</c:v>
                </c:pt>
                <c:pt idx="81">
                  <c:v>3.3935670000000001E-2</c:v>
                </c:pt>
                <c:pt idx="82">
                  <c:v>3.4195059999999999E-2</c:v>
                </c:pt>
                <c:pt idx="83">
                  <c:v>3.4825700000000001E-2</c:v>
                </c:pt>
                <c:pt idx="84">
                  <c:v>3.4870180000000001E-2</c:v>
                </c:pt>
                <c:pt idx="85">
                  <c:v>3.5010810000000003E-2</c:v>
                </c:pt>
                <c:pt idx="86">
                  <c:v>3.5192899999999999E-2</c:v>
                </c:pt>
                <c:pt idx="87">
                  <c:v>3.576054E-2</c:v>
                </c:pt>
                <c:pt idx="88">
                  <c:v>3.6206879999999997E-2</c:v>
                </c:pt>
                <c:pt idx="89">
                  <c:v>3.6701810000000001E-2</c:v>
                </c:pt>
                <c:pt idx="90">
                  <c:v>3.6931680000000001E-2</c:v>
                </c:pt>
                <c:pt idx="91">
                  <c:v>3.818978E-2</c:v>
                </c:pt>
                <c:pt idx="92">
                  <c:v>3.857708E-2</c:v>
                </c:pt>
                <c:pt idx="93">
                  <c:v>3.9032699999999997E-2</c:v>
                </c:pt>
                <c:pt idx="94">
                  <c:v>3.9481290000000002E-2</c:v>
                </c:pt>
                <c:pt idx="95">
                  <c:v>3.9801049999999998E-2</c:v>
                </c:pt>
                <c:pt idx="96">
                  <c:v>4.0053239999999997E-2</c:v>
                </c:pt>
                <c:pt idx="97">
                  <c:v>4.0146710000000002E-2</c:v>
                </c:pt>
                <c:pt idx="98">
                  <c:v>4.050807E-2</c:v>
                </c:pt>
                <c:pt idx="99">
                  <c:v>4.0781209999999998E-2</c:v>
                </c:pt>
                <c:pt idx="100">
                  <c:v>4.0989919999999999E-2</c:v>
                </c:pt>
                <c:pt idx="101">
                  <c:v>4.1192399999999997E-2</c:v>
                </c:pt>
                <c:pt idx="102">
                  <c:v>4.1531449999999998E-2</c:v>
                </c:pt>
                <c:pt idx="103">
                  <c:v>4.2032659999999999E-2</c:v>
                </c:pt>
                <c:pt idx="104">
                  <c:v>4.2032960000000001E-2</c:v>
                </c:pt>
                <c:pt idx="105">
                  <c:v>4.2315850000000002E-2</c:v>
                </c:pt>
                <c:pt idx="106">
                  <c:v>4.2519540000000002E-2</c:v>
                </c:pt>
                <c:pt idx="107">
                  <c:v>4.2822499999999999E-2</c:v>
                </c:pt>
                <c:pt idx="108">
                  <c:v>4.3017840000000002E-2</c:v>
                </c:pt>
                <c:pt idx="109">
                  <c:v>4.3241549999999997E-2</c:v>
                </c:pt>
                <c:pt idx="110">
                  <c:v>4.3527990000000003E-2</c:v>
                </c:pt>
                <c:pt idx="111">
                  <c:v>4.4167810000000002E-2</c:v>
                </c:pt>
                <c:pt idx="112">
                  <c:v>4.4629139999999998E-2</c:v>
                </c:pt>
                <c:pt idx="113">
                  <c:v>4.4856760000000002E-2</c:v>
                </c:pt>
                <c:pt idx="114">
                  <c:v>4.5553759999999999E-2</c:v>
                </c:pt>
                <c:pt idx="115">
                  <c:v>4.586076E-2</c:v>
                </c:pt>
                <c:pt idx="116">
                  <c:v>4.6370420000000002E-2</c:v>
                </c:pt>
                <c:pt idx="117">
                  <c:v>4.7297369999999998E-2</c:v>
                </c:pt>
                <c:pt idx="118">
                  <c:v>4.7621879999999998E-2</c:v>
                </c:pt>
                <c:pt idx="119">
                  <c:v>4.8260690000000002E-2</c:v>
                </c:pt>
                <c:pt idx="120">
                  <c:v>4.8346239999999999E-2</c:v>
                </c:pt>
                <c:pt idx="121">
                  <c:v>4.8792509999999997E-2</c:v>
                </c:pt>
                <c:pt idx="122">
                  <c:v>4.9294659999999997E-2</c:v>
                </c:pt>
                <c:pt idx="123">
                  <c:v>4.9742840000000003E-2</c:v>
                </c:pt>
                <c:pt idx="124">
                  <c:v>5.0286619999999997E-2</c:v>
                </c:pt>
                <c:pt idx="125">
                  <c:v>5.0813480000000001E-2</c:v>
                </c:pt>
                <c:pt idx="126">
                  <c:v>5.1167310000000001E-2</c:v>
                </c:pt>
                <c:pt idx="127">
                  <c:v>5.1758140000000001E-2</c:v>
                </c:pt>
                <c:pt idx="128">
                  <c:v>5.1909459999999998E-2</c:v>
                </c:pt>
                <c:pt idx="129">
                  <c:v>5.3056350000000002E-2</c:v>
                </c:pt>
                <c:pt idx="130">
                  <c:v>5.3570390000000002E-2</c:v>
                </c:pt>
                <c:pt idx="131">
                  <c:v>5.4056600000000003E-2</c:v>
                </c:pt>
                <c:pt idx="132">
                  <c:v>5.4745469999999997E-2</c:v>
                </c:pt>
                <c:pt idx="133">
                  <c:v>5.5077019999999997E-2</c:v>
                </c:pt>
                <c:pt idx="134">
                  <c:v>5.5183679999999999E-2</c:v>
                </c:pt>
                <c:pt idx="135">
                  <c:v>5.5508910000000002E-2</c:v>
                </c:pt>
                <c:pt idx="136">
                  <c:v>5.6064339999999997E-2</c:v>
                </c:pt>
                <c:pt idx="137">
                  <c:v>5.6445130000000003E-2</c:v>
                </c:pt>
                <c:pt idx="138">
                  <c:v>5.7194120000000001E-2</c:v>
                </c:pt>
                <c:pt idx="139">
                  <c:v>5.7949819999999999E-2</c:v>
                </c:pt>
                <c:pt idx="140">
                  <c:v>5.8401330000000001E-2</c:v>
                </c:pt>
                <c:pt idx="141">
                  <c:v>5.8772730000000002E-2</c:v>
                </c:pt>
                <c:pt idx="142">
                  <c:v>5.8881129999999997E-2</c:v>
                </c:pt>
                <c:pt idx="143">
                  <c:v>5.9324870000000002E-2</c:v>
                </c:pt>
                <c:pt idx="144">
                  <c:v>5.9582379999999997E-2</c:v>
                </c:pt>
                <c:pt idx="145">
                  <c:v>6.069111E-2</c:v>
                </c:pt>
                <c:pt idx="146">
                  <c:v>6.0915209999999997E-2</c:v>
                </c:pt>
                <c:pt idx="147">
                  <c:v>6.1181909999999999E-2</c:v>
                </c:pt>
                <c:pt idx="148">
                  <c:v>6.1417020000000003E-2</c:v>
                </c:pt>
                <c:pt idx="149">
                  <c:v>6.2751260000000003E-2</c:v>
                </c:pt>
                <c:pt idx="150">
                  <c:v>6.3263230000000004E-2</c:v>
                </c:pt>
                <c:pt idx="151">
                  <c:v>6.3526360000000004E-2</c:v>
                </c:pt>
                <c:pt idx="152">
                  <c:v>6.3979590000000003E-2</c:v>
                </c:pt>
                <c:pt idx="153">
                  <c:v>6.4250150000000006E-2</c:v>
                </c:pt>
                <c:pt idx="154">
                  <c:v>6.4401079999999999E-2</c:v>
                </c:pt>
                <c:pt idx="155">
                  <c:v>6.4796919999999994E-2</c:v>
                </c:pt>
                <c:pt idx="156">
                  <c:v>6.55052E-2</c:v>
                </c:pt>
                <c:pt idx="157">
                  <c:v>6.6036520000000001E-2</c:v>
                </c:pt>
                <c:pt idx="158">
                  <c:v>6.6434809999999997E-2</c:v>
                </c:pt>
                <c:pt idx="159">
                  <c:v>6.7150059999999998E-2</c:v>
                </c:pt>
                <c:pt idx="160">
                  <c:v>6.7583190000000001E-2</c:v>
                </c:pt>
                <c:pt idx="161">
                  <c:v>6.7647070000000004E-2</c:v>
                </c:pt>
                <c:pt idx="162">
                  <c:v>6.7960400000000004E-2</c:v>
                </c:pt>
                <c:pt idx="163">
                  <c:v>6.8242570000000002E-2</c:v>
                </c:pt>
                <c:pt idx="164">
                  <c:v>6.8381689999999995E-2</c:v>
                </c:pt>
                <c:pt idx="165">
                  <c:v>6.8703829999999994E-2</c:v>
                </c:pt>
                <c:pt idx="166">
                  <c:v>6.9006650000000003E-2</c:v>
                </c:pt>
                <c:pt idx="167">
                  <c:v>6.9601540000000003E-2</c:v>
                </c:pt>
                <c:pt idx="168">
                  <c:v>6.9757959999999994E-2</c:v>
                </c:pt>
                <c:pt idx="169">
                  <c:v>7.0865650000000002E-2</c:v>
                </c:pt>
                <c:pt idx="170">
                  <c:v>7.1471229999999997E-2</c:v>
                </c:pt>
                <c:pt idx="171">
                  <c:v>7.1881260000000002E-2</c:v>
                </c:pt>
                <c:pt idx="172">
                  <c:v>7.2497000000000006E-2</c:v>
                </c:pt>
                <c:pt idx="173">
                  <c:v>7.2733539999999999E-2</c:v>
                </c:pt>
                <c:pt idx="174">
                  <c:v>7.2733809999999996E-2</c:v>
                </c:pt>
                <c:pt idx="175">
                  <c:v>7.3297459999999995E-2</c:v>
                </c:pt>
                <c:pt idx="176">
                  <c:v>7.3707700000000001E-2</c:v>
                </c:pt>
                <c:pt idx="177">
                  <c:v>7.3948860000000005E-2</c:v>
                </c:pt>
                <c:pt idx="178">
                  <c:v>7.4434070000000005E-2</c:v>
                </c:pt>
                <c:pt idx="179">
                  <c:v>7.4915350000000006E-2</c:v>
                </c:pt>
                <c:pt idx="180">
                  <c:v>7.5387839999999998E-2</c:v>
                </c:pt>
                <c:pt idx="181">
                  <c:v>7.5582739999999995E-2</c:v>
                </c:pt>
                <c:pt idx="182">
                  <c:v>7.5841339999999993E-2</c:v>
                </c:pt>
                <c:pt idx="183">
                  <c:v>7.6026189999999993E-2</c:v>
                </c:pt>
                <c:pt idx="184">
                  <c:v>7.6269400000000001E-2</c:v>
                </c:pt>
                <c:pt idx="185">
                  <c:v>7.6437260000000007E-2</c:v>
                </c:pt>
                <c:pt idx="186">
                  <c:v>7.6659840000000007E-2</c:v>
                </c:pt>
                <c:pt idx="187">
                  <c:v>7.6994750000000001E-2</c:v>
                </c:pt>
                <c:pt idx="188">
                  <c:v>7.7467400000000006E-2</c:v>
                </c:pt>
                <c:pt idx="189">
                  <c:v>7.7468460000000003E-2</c:v>
                </c:pt>
                <c:pt idx="190">
                  <c:v>7.8232910000000003E-2</c:v>
                </c:pt>
                <c:pt idx="191">
                  <c:v>7.8416819999999998E-2</c:v>
                </c:pt>
                <c:pt idx="192">
                  <c:v>7.87804E-2</c:v>
                </c:pt>
                <c:pt idx="193">
                  <c:v>7.9102560000000002E-2</c:v>
                </c:pt>
                <c:pt idx="194">
                  <c:v>7.9700779999999999E-2</c:v>
                </c:pt>
                <c:pt idx="195">
                  <c:v>8.006141E-2</c:v>
                </c:pt>
                <c:pt idx="196">
                  <c:v>8.0305520000000005E-2</c:v>
                </c:pt>
                <c:pt idx="197">
                  <c:v>8.0697859999999996E-2</c:v>
                </c:pt>
                <c:pt idx="198">
                  <c:v>8.1296530000000006E-2</c:v>
                </c:pt>
                <c:pt idx="199">
                  <c:v>8.1916849999999999E-2</c:v>
                </c:pt>
                <c:pt idx="200">
                  <c:v>8.2388290000000003E-2</c:v>
                </c:pt>
                <c:pt idx="201">
                  <c:v>8.3128270000000004E-2</c:v>
                </c:pt>
                <c:pt idx="202">
                  <c:v>8.3305130000000005E-2</c:v>
                </c:pt>
                <c:pt idx="203">
                  <c:v>8.359018E-2</c:v>
                </c:pt>
                <c:pt idx="204">
                  <c:v>8.3787529999999999E-2</c:v>
                </c:pt>
                <c:pt idx="205">
                  <c:v>8.4111850000000002E-2</c:v>
                </c:pt>
                <c:pt idx="206">
                  <c:v>8.4277439999999995E-2</c:v>
                </c:pt>
                <c:pt idx="207">
                  <c:v>8.5359389999999993E-2</c:v>
                </c:pt>
                <c:pt idx="208">
                  <c:v>8.5889880000000002E-2</c:v>
                </c:pt>
                <c:pt idx="209">
                  <c:v>8.6525820000000003E-2</c:v>
                </c:pt>
                <c:pt idx="210">
                  <c:v>8.6878689999999995E-2</c:v>
                </c:pt>
                <c:pt idx="211">
                  <c:v>8.758502E-2</c:v>
                </c:pt>
                <c:pt idx="212">
                  <c:v>8.7760640000000001E-2</c:v>
                </c:pt>
                <c:pt idx="213">
                  <c:v>8.8258630000000005E-2</c:v>
                </c:pt>
                <c:pt idx="214">
                  <c:v>8.8412409999999997E-2</c:v>
                </c:pt>
                <c:pt idx="215">
                  <c:v>8.8543449999999996E-2</c:v>
                </c:pt>
                <c:pt idx="216">
                  <c:v>8.9016010000000007E-2</c:v>
                </c:pt>
                <c:pt idx="217">
                  <c:v>8.9971830000000003E-2</c:v>
                </c:pt>
                <c:pt idx="218">
                  <c:v>9.0249750000000004E-2</c:v>
                </c:pt>
                <c:pt idx="219">
                  <c:v>9.0724579999999999E-2</c:v>
                </c:pt>
                <c:pt idx="220">
                  <c:v>9.1270599999999993E-2</c:v>
                </c:pt>
                <c:pt idx="221">
                  <c:v>9.184262E-2</c:v>
                </c:pt>
                <c:pt idx="222">
                  <c:v>9.2436859999999996E-2</c:v>
                </c:pt>
                <c:pt idx="223">
                  <c:v>9.2898510000000004E-2</c:v>
                </c:pt>
                <c:pt idx="224">
                  <c:v>9.3160839999999995E-2</c:v>
                </c:pt>
                <c:pt idx="225">
                  <c:v>9.3339220000000001E-2</c:v>
                </c:pt>
                <c:pt idx="226">
                  <c:v>9.3899200000000002E-2</c:v>
                </c:pt>
                <c:pt idx="227">
                  <c:v>9.4260769999999994E-2</c:v>
                </c:pt>
                <c:pt idx="228">
                  <c:v>9.446222E-2</c:v>
                </c:pt>
                <c:pt idx="229">
                  <c:v>9.4983230000000002E-2</c:v>
                </c:pt>
                <c:pt idx="230">
                  <c:v>9.5399990000000004E-2</c:v>
                </c:pt>
                <c:pt idx="231">
                  <c:v>9.5873780000000006E-2</c:v>
                </c:pt>
                <c:pt idx="232">
                  <c:v>9.5874239999999999E-2</c:v>
                </c:pt>
                <c:pt idx="233">
                  <c:v>9.6169240000000003E-2</c:v>
                </c:pt>
                <c:pt idx="234">
                  <c:v>9.6540730000000005E-2</c:v>
                </c:pt>
                <c:pt idx="235">
                  <c:v>9.6665630000000002E-2</c:v>
                </c:pt>
                <c:pt idx="236">
                  <c:v>9.7017939999999997E-2</c:v>
                </c:pt>
                <c:pt idx="237">
                  <c:v>9.8104940000000002E-2</c:v>
                </c:pt>
                <c:pt idx="238">
                  <c:v>9.8174769999999995E-2</c:v>
                </c:pt>
                <c:pt idx="239">
                  <c:v>9.8279190000000002E-2</c:v>
                </c:pt>
                <c:pt idx="240">
                  <c:v>9.8543469999999994E-2</c:v>
                </c:pt>
                <c:pt idx="241">
                  <c:v>9.9641110000000005E-2</c:v>
                </c:pt>
                <c:pt idx="242">
                  <c:v>9.9859690000000001E-2</c:v>
                </c:pt>
                <c:pt idx="243">
                  <c:v>0.10041521</c:v>
                </c:pt>
                <c:pt idx="244">
                  <c:v>0.1005689</c:v>
                </c:pt>
                <c:pt idx="245">
                  <c:v>0.10175613</c:v>
                </c:pt>
                <c:pt idx="246">
                  <c:v>0.10233238</c:v>
                </c:pt>
                <c:pt idx="247">
                  <c:v>0.10251258000000001</c:v>
                </c:pt>
                <c:pt idx="248">
                  <c:v>0.1027627</c:v>
                </c:pt>
                <c:pt idx="249">
                  <c:v>0.10305937</c:v>
                </c:pt>
                <c:pt idx="250">
                  <c:v>0.10331360000000001</c:v>
                </c:pt>
                <c:pt idx="251">
                  <c:v>0.10384838</c:v>
                </c:pt>
                <c:pt idx="252">
                  <c:v>0.10411608</c:v>
                </c:pt>
                <c:pt idx="253">
                  <c:v>0.10464891</c:v>
                </c:pt>
                <c:pt idx="254">
                  <c:v>0.10485325</c:v>
                </c:pt>
                <c:pt idx="255">
                  <c:v>0.10498051999999999</c:v>
                </c:pt>
                <c:pt idx="256">
                  <c:v>0.10521978999999999</c:v>
                </c:pt>
                <c:pt idx="257">
                  <c:v>0.10528169</c:v>
                </c:pt>
                <c:pt idx="258">
                  <c:v>0.10535580999999999</c:v>
                </c:pt>
                <c:pt idx="259">
                  <c:v>0.10636536000000001</c:v>
                </c:pt>
                <c:pt idx="260">
                  <c:v>0.10674641</c:v>
                </c:pt>
                <c:pt idx="261">
                  <c:v>0.10704966</c:v>
                </c:pt>
                <c:pt idx="262">
                  <c:v>0.10737557</c:v>
                </c:pt>
                <c:pt idx="263">
                  <c:v>0.10762430000000001</c:v>
                </c:pt>
                <c:pt idx="264">
                  <c:v>0.10824253</c:v>
                </c:pt>
                <c:pt idx="265">
                  <c:v>0.10847613</c:v>
                </c:pt>
                <c:pt idx="266">
                  <c:v>0.10908128</c:v>
                </c:pt>
                <c:pt idx="267">
                  <c:v>0.10954691</c:v>
                </c:pt>
                <c:pt idx="268">
                  <c:v>0.10995339</c:v>
                </c:pt>
                <c:pt idx="269">
                  <c:v>0.110197</c:v>
                </c:pt>
                <c:pt idx="270">
                  <c:v>0.11101121999999999</c:v>
                </c:pt>
                <c:pt idx="271">
                  <c:v>0.11120265999999999</c:v>
                </c:pt>
                <c:pt idx="272">
                  <c:v>0.11130433000000001</c:v>
                </c:pt>
                <c:pt idx="273">
                  <c:v>0.11185773</c:v>
                </c:pt>
                <c:pt idx="274">
                  <c:v>0.1121209</c:v>
                </c:pt>
                <c:pt idx="275">
                  <c:v>0.11230935</c:v>
                </c:pt>
                <c:pt idx="276">
                  <c:v>0.11252948</c:v>
                </c:pt>
                <c:pt idx="277">
                  <c:v>0.11304399</c:v>
                </c:pt>
                <c:pt idx="278">
                  <c:v>0.11360882999999999</c:v>
                </c:pt>
                <c:pt idx="279">
                  <c:v>0.11393119</c:v>
                </c:pt>
                <c:pt idx="280">
                  <c:v>0.11428508</c:v>
                </c:pt>
                <c:pt idx="281">
                  <c:v>0.11446632</c:v>
                </c:pt>
                <c:pt idx="282">
                  <c:v>0.11454873</c:v>
                </c:pt>
                <c:pt idx="283">
                  <c:v>0.11503164</c:v>
                </c:pt>
                <c:pt idx="284">
                  <c:v>0.11510218999999999</c:v>
                </c:pt>
                <c:pt idx="285">
                  <c:v>0.11571763</c:v>
                </c:pt>
                <c:pt idx="286">
                  <c:v>0.11588826000000001</c:v>
                </c:pt>
                <c:pt idx="287">
                  <c:v>0.11633631999999999</c:v>
                </c:pt>
                <c:pt idx="288">
                  <c:v>0.11662764</c:v>
                </c:pt>
                <c:pt idx="289">
                  <c:v>0.11698855</c:v>
                </c:pt>
                <c:pt idx="290">
                  <c:v>0.11714714</c:v>
                </c:pt>
                <c:pt idx="291">
                  <c:v>0.11758158</c:v>
                </c:pt>
                <c:pt idx="292">
                  <c:v>0.11782193000000001</c:v>
                </c:pt>
                <c:pt idx="293">
                  <c:v>0.11817312000000001</c:v>
                </c:pt>
                <c:pt idx="294">
                  <c:v>0.11858239</c:v>
                </c:pt>
                <c:pt idx="295">
                  <c:v>0.11886070999999999</c:v>
                </c:pt>
                <c:pt idx="296">
                  <c:v>0.11911388000000001</c:v>
                </c:pt>
                <c:pt idx="297">
                  <c:v>0.11932856999999999</c:v>
                </c:pt>
                <c:pt idx="298">
                  <c:v>0.11948407</c:v>
                </c:pt>
                <c:pt idx="299">
                  <c:v>0.11993098000000001</c:v>
                </c:pt>
                <c:pt idx="300">
                  <c:v>0.1201057</c:v>
                </c:pt>
                <c:pt idx="301">
                  <c:v>0.12059748000000001</c:v>
                </c:pt>
                <c:pt idx="302">
                  <c:v>0.12075627999999999</c:v>
                </c:pt>
                <c:pt idx="303">
                  <c:v>0.1209094</c:v>
                </c:pt>
                <c:pt idx="304">
                  <c:v>0.12145662</c:v>
                </c:pt>
                <c:pt idx="305">
                  <c:v>0.1222076</c:v>
                </c:pt>
                <c:pt idx="306">
                  <c:v>0.12250419999999999</c:v>
                </c:pt>
                <c:pt idx="307">
                  <c:v>0.12276114</c:v>
                </c:pt>
                <c:pt idx="308">
                  <c:v>0.12296107000000001</c:v>
                </c:pt>
                <c:pt idx="309">
                  <c:v>0.12331499</c:v>
                </c:pt>
                <c:pt idx="310">
                  <c:v>0.12359999000000001</c:v>
                </c:pt>
                <c:pt idx="311">
                  <c:v>0.12403259</c:v>
                </c:pt>
                <c:pt idx="312">
                  <c:v>0.12454227</c:v>
                </c:pt>
                <c:pt idx="313">
                  <c:v>0.12507800999999999</c:v>
                </c:pt>
                <c:pt idx="314">
                  <c:v>0.12548637000000001</c:v>
                </c:pt>
                <c:pt idx="315">
                  <c:v>0.12594578000000001</c:v>
                </c:pt>
                <c:pt idx="316">
                  <c:v>0.12643470000000001</c:v>
                </c:pt>
                <c:pt idx="317">
                  <c:v>0.12677942</c:v>
                </c:pt>
                <c:pt idx="318">
                  <c:v>0.12725537000000001</c:v>
                </c:pt>
                <c:pt idx="319">
                  <c:v>0.12776878</c:v>
                </c:pt>
                <c:pt idx="320">
                  <c:v>0.12827528999999999</c:v>
                </c:pt>
                <c:pt idx="321">
                  <c:v>0.12880042</c:v>
                </c:pt>
                <c:pt idx="322">
                  <c:v>0.12940618000000001</c:v>
                </c:pt>
                <c:pt idx="323">
                  <c:v>0.13019004000000001</c:v>
                </c:pt>
                <c:pt idx="324">
                  <c:v>0.1309292</c:v>
                </c:pt>
                <c:pt idx="325">
                  <c:v>0.13135795</c:v>
                </c:pt>
                <c:pt idx="326">
                  <c:v>0.13174626</c:v>
                </c:pt>
                <c:pt idx="327">
                  <c:v>0.13179924000000001</c:v>
                </c:pt>
                <c:pt idx="328">
                  <c:v>0.13189429</c:v>
                </c:pt>
                <c:pt idx="329">
                  <c:v>0.13195029999999999</c:v>
                </c:pt>
                <c:pt idx="330">
                  <c:v>0.13236186</c:v>
                </c:pt>
                <c:pt idx="331">
                  <c:v>0.13304347999999999</c:v>
                </c:pt>
                <c:pt idx="332">
                  <c:v>0.13334435</c:v>
                </c:pt>
                <c:pt idx="333">
                  <c:v>0.13354608000000001</c:v>
                </c:pt>
                <c:pt idx="334">
                  <c:v>0.13368088</c:v>
                </c:pt>
                <c:pt idx="335">
                  <c:v>0.13392429</c:v>
                </c:pt>
                <c:pt idx="336">
                  <c:v>0.13406055</c:v>
                </c:pt>
                <c:pt idx="337">
                  <c:v>0.13419334999999999</c:v>
                </c:pt>
                <c:pt idx="338">
                  <c:v>0.13439342000000001</c:v>
                </c:pt>
                <c:pt idx="339">
                  <c:v>0.13463332</c:v>
                </c:pt>
                <c:pt idx="340">
                  <c:v>0.13513586999999999</c:v>
                </c:pt>
                <c:pt idx="341">
                  <c:v>0.13526452</c:v>
                </c:pt>
                <c:pt idx="342">
                  <c:v>0.13565104</c:v>
                </c:pt>
                <c:pt idx="343">
                  <c:v>0.13617568999999999</c:v>
                </c:pt>
                <c:pt idx="344">
                  <c:v>0.1361783</c:v>
                </c:pt>
                <c:pt idx="345">
                  <c:v>0.13637519000000001</c:v>
                </c:pt>
                <c:pt idx="346">
                  <c:v>0.13676572000000001</c:v>
                </c:pt>
                <c:pt idx="347">
                  <c:v>0.13715727999999999</c:v>
                </c:pt>
                <c:pt idx="348">
                  <c:v>0.13747313999999999</c:v>
                </c:pt>
                <c:pt idx="349">
                  <c:v>0.13782175999999999</c:v>
                </c:pt>
                <c:pt idx="350">
                  <c:v>0.13833959000000001</c:v>
                </c:pt>
                <c:pt idx="351">
                  <c:v>0.13890891999999999</c:v>
                </c:pt>
                <c:pt idx="352">
                  <c:v>0.13946712</c:v>
                </c:pt>
                <c:pt idx="353">
                  <c:v>0.13959373999999999</c:v>
                </c:pt>
                <c:pt idx="354">
                  <c:v>0.14004612999999999</c:v>
                </c:pt>
                <c:pt idx="355">
                  <c:v>0.14044817000000001</c:v>
                </c:pt>
                <c:pt idx="356">
                  <c:v>0.14104579</c:v>
                </c:pt>
                <c:pt idx="357">
                  <c:v>0.14141618</c:v>
                </c:pt>
                <c:pt idx="358">
                  <c:v>0.14200604999999999</c:v>
                </c:pt>
                <c:pt idx="359">
                  <c:v>0.14218046000000001</c:v>
                </c:pt>
                <c:pt idx="360">
                  <c:v>0.14270931000000001</c:v>
                </c:pt>
                <c:pt idx="361">
                  <c:v>0.14278843999999999</c:v>
                </c:pt>
                <c:pt idx="362">
                  <c:v>0.14295925000000001</c:v>
                </c:pt>
                <c:pt idx="363">
                  <c:v>0.14384772000000001</c:v>
                </c:pt>
                <c:pt idx="364">
                  <c:v>0.14534436000000001</c:v>
                </c:pt>
                <c:pt idx="365">
                  <c:v>0.14550461000000001</c:v>
                </c:pt>
                <c:pt idx="366">
                  <c:v>0.14606483000000001</c:v>
                </c:pt>
                <c:pt idx="367">
                  <c:v>0.14612620000000001</c:v>
                </c:pt>
                <c:pt idx="368">
                  <c:v>0.14688195000000001</c:v>
                </c:pt>
                <c:pt idx="369">
                  <c:v>0.14746358000000001</c:v>
                </c:pt>
                <c:pt idx="370">
                  <c:v>0.14791565000000001</c:v>
                </c:pt>
                <c:pt idx="371">
                  <c:v>0.14832155</c:v>
                </c:pt>
                <c:pt idx="372">
                  <c:v>0.14854645999999999</c:v>
                </c:pt>
                <c:pt idx="373">
                  <c:v>0.14901596</c:v>
                </c:pt>
                <c:pt idx="374">
                  <c:v>0.14953174999999999</c:v>
                </c:pt>
                <c:pt idx="375">
                  <c:v>0.15000796</c:v>
                </c:pt>
                <c:pt idx="376">
                  <c:v>0.15054013999999999</c:v>
                </c:pt>
                <c:pt idx="377">
                  <c:v>0.15091281000000001</c:v>
                </c:pt>
                <c:pt idx="378">
                  <c:v>0.15091355000000001</c:v>
                </c:pt>
                <c:pt idx="379">
                  <c:v>0.15144895</c:v>
                </c:pt>
                <c:pt idx="380">
                  <c:v>0.15208851000000001</c:v>
                </c:pt>
                <c:pt idx="381">
                  <c:v>0.15280281000000001</c:v>
                </c:pt>
                <c:pt idx="382">
                  <c:v>0.15325986999999999</c:v>
                </c:pt>
                <c:pt idx="383">
                  <c:v>0.15384540999999999</c:v>
                </c:pt>
                <c:pt idx="384">
                  <c:v>0.15402432999999999</c:v>
                </c:pt>
                <c:pt idx="385">
                  <c:v>0.15454935</c:v>
                </c:pt>
                <c:pt idx="386">
                  <c:v>0.15562755</c:v>
                </c:pt>
                <c:pt idx="387">
                  <c:v>0.15602861000000001</c:v>
                </c:pt>
                <c:pt idx="388">
                  <c:v>0.15638399</c:v>
                </c:pt>
                <c:pt idx="389">
                  <c:v>0.15680932</c:v>
                </c:pt>
                <c:pt idx="390">
                  <c:v>0.15741343999999999</c:v>
                </c:pt>
                <c:pt idx="391">
                  <c:v>0.15758906</c:v>
                </c:pt>
                <c:pt idx="392">
                  <c:v>0.15770918</c:v>
                </c:pt>
                <c:pt idx="393">
                  <c:v>0.15807892000000001</c:v>
                </c:pt>
                <c:pt idx="394">
                  <c:v>0.15842299000000001</c:v>
                </c:pt>
                <c:pt idx="395">
                  <c:v>0.15857391000000001</c:v>
                </c:pt>
                <c:pt idx="396">
                  <c:v>0.15882914000000001</c:v>
                </c:pt>
                <c:pt idx="397">
                  <c:v>0.15926721999999999</c:v>
                </c:pt>
                <c:pt idx="398">
                  <c:v>0.15996999000000001</c:v>
                </c:pt>
                <c:pt idx="399">
                  <c:v>0.16001241999999999</c:v>
                </c:pt>
                <c:pt idx="400">
                  <c:v>0.1602539</c:v>
                </c:pt>
                <c:pt idx="401">
                  <c:v>0.16069193000000001</c:v>
                </c:pt>
                <c:pt idx="402">
                  <c:v>0.16091205</c:v>
                </c:pt>
                <c:pt idx="403">
                  <c:v>0.16106044</c:v>
                </c:pt>
                <c:pt idx="404">
                  <c:v>0.16187619</c:v>
                </c:pt>
                <c:pt idx="405">
                  <c:v>0.16242972</c:v>
                </c:pt>
                <c:pt idx="406">
                  <c:v>0.16293874</c:v>
                </c:pt>
                <c:pt idx="407">
                  <c:v>0.16330971</c:v>
                </c:pt>
                <c:pt idx="408">
                  <c:v>0.16421731000000001</c:v>
                </c:pt>
                <c:pt idx="409">
                  <c:v>0.16447534999999999</c:v>
                </c:pt>
                <c:pt idx="410">
                  <c:v>0.16469269</c:v>
                </c:pt>
                <c:pt idx="411">
                  <c:v>0.16520125999999999</c:v>
                </c:pt>
                <c:pt idx="412">
                  <c:v>0.16535942000000001</c:v>
                </c:pt>
                <c:pt idx="413">
                  <c:v>0.16579511999999999</c:v>
                </c:pt>
                <c:pt idx="414">
                  <c:v>0.16622445999999999</c:v>
                </c:pt>
                <c:pt idx="415">
                  <c:v>0.16653609</c:v>
                </c:pt>
                <c:pt idx="416">
                  <c:v>0.16682364</c:v>
                </c:pt>
                <c:pt idx="417">
                  <c:v>0.16726621999999999</c:v>
                </c:pt>
                <c:pt idx="418">
                  <c:v>0.16762492000000001</c:v>
                </c:pt>
                <c:pt idx="419">
                  <c:v>0.16823129000000001</c:v>
                </c:pt>
                <c:pt idx="420">
                  <c:v>0.16850317000000001</c:v>
                </c:pt>
                <c:pt idx="421">
                  <c:v>0.16901255000000001</c:v>
                </c:pt>
                <c:pt idx="422">
                  <c:v>0.16912155000000001</c:v>
                </c:pt>
                <c:pt idx="423">
                  <c:v>0.16959805999999999</c:v>
                </c:pt>
                <c:pt idx="424">
                  <c:v>0.17014609</c:v>
                </c:pt>
                <c:pt idx="425">
                  <c:v>0.17029293000000001</c:v>
                </c:pt>
                <c:pt idx="426">
                  <c:v>0.17188896000000001</c:v>
                </c:pt>
                <c:pt idx="427">
                  <c:v>0.17210479000000001</c:v>
                </c:pt>
                <c:pt idx="428">
                  <c:v>0.17247589999999999</c:v>
                </c:pt>
                <c:pt idx="429">
                  <c:v>0.17378088999999999</c:v>
                </c:pt>
                <c:pt idx="430">
                  <c:v>0.17417008</c:v>
                </c:pt>
                <c:pt idx="431">
                  <c:v>0.17439403000000001</c:v>
                </c:pt>
                <c:pt idx="432">
                  <c:v>0.17453912999999999</c:v>
                </c:pt>
                <c:pt idx="433">
                  <c:v>0.17466304999999999</c:v>
                </c:pt>
                <c:pt idx="434">
                  <c:v>0.17531954</c:v>
                </c:pt>
                <c:pt idx="435">
                  <c:v>0.17590816000000001</c:v>
                </c:pt>
                <c:pt idx="436">
                  <c:v>0.17637274</c:v>
                </c:pt>
                <c:pt idx="437">
                  <c:v>0.17648806</c:v>
                </c:pt>
                <c:pt idx="438">
                  <c:v>0.17663838000000001</c:v>
                </c:pt>
                <c:pt idx="439">
                  <c:v>0.17730978</c:v>
                </c:pt>
                <c:pt idx="440">
                  <c:v>0.17740254</c:v>
                </c:pt>
                <c:pt idx="441">
                  <c:v>0.17754227</c:v>
                </c:pt>
                <c:pt idx="442">
                  <c:v>0.17779619999999999</c:v>
                </c:pt>
                <c:pt idx="443">
                  <c:v>0.17807695000000001</c:v>
                </c:pt>
                <c:pt idx="444">
                  <c:v>0.17807745999999999</c:v>
                </c:pt>
                <c:pt idx="445">
                  <c:v>0.17877981000000001</c:v>
                </c:pt>
                <c:pt idx="446">
                  <c:v>0.17989748999999999</c:v>
                </c:pt>
                <c:pt idx="447">
                  <c:v>0.18050393000000001</c:v>
                </c:pt>
                <c:pt idx="448">
                  <c:v>0.18134816000000001</c:v>
                </c:pt>
                <c:pt idx="449">
                  <c:v>0.18164601999999999</c:v>
                </c:pt>
                <c:pt idx="450">
                  <c:v>0.18261197000000001</c:v>
                </c:pt>
                <c:pt idx="451">
                  <c:v>0.18277735000000001</c:v>
                </c:pt>
                <c:pt idx="452">
                  <c:v>0.18319513000000001</c:v>
                </c:pt>
                <c:pt idx="453">
                  <c:v>0.18357172999999999</c:v>
                </c:pt>
                <c:pt idx="454">
                  <c:v>0.18389264999999999</c:v>
                </c:pt>
                <c:pt idx="455">
                  <c:v>0.18432572</c:v>
                </c:pt>
                <c:pt idx="456">
                  <c:v>0.18445869000000001</c:v>
                </c:pt>
                <c:pt idx="457">
                  <c:v>0.18458881999999999</c:v>
                </c:pt>
                <c:pt idx="458">
                  <c:v>0.18537259</c:v>
                </c:pt>
                <c:pt idx="459">
                  <c:v>0.18546610999999999</c:v>
                </c:pt>
                <c:pt idx="460">
                  <c:v>0.18567067000000001</c:v>
                </c:pt>
                <c:pt idx="461">
                  <c:v>0.18595125000000001</c:v>
                </c:pt>
                <c:pt idx="462">
                  <c:v>0.18663608000000001</c:v>
                </c:pt>
                <c:pt idx="463">
                  <c:v>0.18728341000000001</c:v>
                </c:pt>
                <c:pt idx="464">
                  <c:v>0.18747976</c:v>
                </c:pt>
                <c:pt idx="465">
                  <c:v>0.18765973</c:v>
                </c:pt>
                <c:pt idx="466">
                  <c:v>0.18802195999999999</c:v>
                </c:pt>
                <c:pt idx="467">
                  <c:v>0.18816930000000001</c:v>
                </c:pt>
                <c:pt idx="468">
                  <c:v>0.18873704999999999</c:v>
                </c:pt>
                <c:pt idx="469">
                  <c:v>0.18928302999999999</c:v>
                </c:pt>
                <c:pt idx="470">
                  <c:v>0.18955477000000001</c:v>
                </c:pt>
                <c:pt idx="471">
                  <c:v>0.19042364000000001</c:v>
                </c:pt>
                <c:pt idx="472">
                  <c:v>0.19082526999999999</c:v>
                </c:pt>
                <c:pt idx="473">
                  <c:v>0.19099190999999999</c:v>
                </c:pt>
                <c:pt idx="474">
                  <c:v>0.19148134</c:v>
                </c:pt>
                <c:pt idx="475">
                  <c:v>0.19168789999999999</c:v>
                </c:pt>
                <c:pt idx="476">
                  <c:v>0.19233069</c:v>
                </c:pt>
                <c:pt idx="477">
                  <c:v>0.19295101000000001</c:v>
                </c:pt>
                <c:pt idx="478">
                  <c:v>0.1934747</c:v>
                </c:pt>
                <c:pt idx="479">
                  <c:v>0.19361006</c:v>
                </c:pt>
                <c:pt idx="480">
                  <c:v>0.19379142999999999</c:v>
                </c:pt>
                <c:pt idx="481">
                  <c:v>0.19432235</c:v>
                </c:pt>
                <c:pt idx="482">
                  <c:v>0.19503029</c:v>
                </c:pt>
                <c:pt idx="483">
                  <c:v>0.19559765000000001</c:v>
                </c:pt>
                <c:pt idx="484">
                  <c:v>0.19598766000000001</c:v>
                </c:pt>
                <c:pt idx="485">
                  <c:v>0.19701692000000001</c:v>
                </c:pt>
                <c:pt idx="486">
                  <c:v>0.19844303999999999</c:v>
                </c:pt>
                <c:pt idx="487">
                  <c:v>0.19883157000000001</c:v>
                </c:pt>
                <c:pt idx="488">
                  <c:v>0.19973510999999999</c:v>
                </c:pt>
                <c:pt idx="489">
                  <c:v>0.20020310999999999</c:v>
                </c:pt>
                <c:pt idx="490">
                  <c:v>0.20111662</c:v>
                </c:pt>
                <c:pt idx="491">
                  <c:v>0.20137709000000001</c:v>
                </c:pt>
                <c:pt idx="492">
                  <c:v>0.20179786999999999</c:v>
                </c:pt>
                <c:pt idx="493">
                  <c:v>0.20240886999999999</c:v>
                </c:pt>
                <c:pt idx="494">
                  <c:v>0.20263879000000001</c:v>
                </c:pt>
                <c:pt idx="495">
                  <c:v>0.20306047999999999</c:v>
                </c:pt>
                <c:pt idx="496">
                  <c:v>0.20384194</c:v>
                </c:pt>
                <c:pt idx="497">
                  <c:v>0.20410766</c:v>
                </c:pt>
                <c:pt idx="498">
                  <c:v>0.20430501000000001</c:v>
                </c:pt>
                <c:pt idx="499">
                  <c:v>0.20522402000000001</c:v>
                </c:pt>
                <c:pt idx="500">
                  <c:v>0.20538613</c:v>
                </c:pt>
                <c:pt idx="501">
                  <c:v>0.20564845000000001</c:v>
                </c:pt>
                <c:pt idx="502">
                  <c:v>0.20622151999999999</c:v>
                </c:pt>
                <c:pt idx="503">
                  <c:v>0.20637939999999999</c:v>
                </c:pt>
                <c:pt idx="504">
                  <c:v>0.20673000999999999</c:v>
                </c:pt>
                <c:pt idx="505">
                  <c:v>0.20722467999999999</c:v>
                </c:pt>
                <c:pt idx="506">
                  <c:v>0.20777266999999999</c:v>
                </c:pt>
                <c:pt idx="507">
                  <c:v>0.20841634000000001</c:v>
                </c:pt>
                <c:pt idx="508">
                  <c:v>0.20905994</c:v>
                </c:pt>
                <c:pt idx="509">
                  <c:v>0.20990808</c:v>
                </c:pt>
                <c:pt idx="510">
                  <c:v>0.21015225000000001</c:v>
                </c:pt>
                <c:pt idx="511">
                  <c:v>0.21068356999999999</c:v>
                </c:pt>
                <c:pt idx="512">
                  <c:v>0.21100189999999999</c:v>
                </c:pt>
                <c:pt idx="513">
                  <c:v>0.21190315000000001</c:v>
                </c:pt>
                <c:pt idx="514">
                  <c:v>0.21258954999999999</c:v>
                </c:pt>
                <c:pt idx="515">
                  <c:v>0.21340667999999999</c:v>
                </c:pt>
                <c:pt idx="516">
                  <c:v>0.21369125</c:v>
                </c:pt>
                <c:pt idx="517">
                  <c:v>0.21410096000000001</c:v>
                </c:pt>
                <c:pt idx="518">
                  <c:v>0.21477300999999999</c:v>
                </c:pt>
                <c:pt idx="519">
                  <c:v>0.21502562</c:v>
                </c:pt>
                <c:pt idx="520">
                  <c:v>0.21515802000000001</c:v>
                </c:pt>
                <c:pt idx="521">
                  <c:v>0.21608214000000001</c:v>
                </c:pt>
                <c:pt idx="522">
                  <c:v>0.21624656</c:v>
                </c:pt>
                <c:pt idx="523">
                  <c:v>0.21669579</c:v>
                </c:pt>
                <c:pt idx="524">
                  <c:v>0.21796001000000001</c:v>
                </c:pt>
                <c:pt idx="525">
                  <c:v>0.21835089999999999</c:v>
                </c:pt>
                <c:pt idx="526">
                  <c:v>0.21856342000000001</c:v>
                </c:pt>
                <c:pt idx="527">
                  <c:v>0.21899070000000001</c:v>
                </c:pt>
                <c:pt idx="528">
                  <c:v>0.21902907999999999</c:v>
                </c:pt>
                <c:pt idx="529">
                  <c:v>0.21960606999999999</c:v>
                </c:pt>
                <c:pt idx="530">
                  <c:v>0.2198312</c:v>
                </c:pt>
                <c:pt idx="531">
                  <c:v>0.22088770999999999</c:v>
                </c:pt>
                <c:pt idx="532">
                  <c:v>0.22175344999999999</c:v>
                </c:pt>
                <c:pt idx="533">
                  <c:v>0.22244985</c:v>
                </c:pt>
                <c:pt idx="534">
                  <c:v>0.22323191000000001</c:v>
                </c:pt>
                <c:pt idx="535">
                  <c:v>0.22339903999999999</c:v>
                </c:pt>
                <c:pt idx="536">
                  <c:v>0.22406409999999999</c:v>
                </c:pt>
                <c:pt idx="537">
                  <c:v>0.22412892000000001</c:v>
                </c:pt>
                <c:pt idx="538">
                  <c:v>0.22448988</c:v>
                </c:pt>
                <c:pt idx="539">
                  <c:v>0.22516224000000001</c:v>
                </c:pt>
                <c:pt idx="540">
                  <c:v>0.22537694999999999</c:v>
                </c:pt>
                <c:pt idx="541">
                  <c:v>0.22586828</c:v>
                </c:pt>
                <c:pt idx="542">
                  <c:v>0.22636539</c:v>
                </c:pt>
                <c:pt idx="543">
                  <c:v>0.22677743</c:v>
                </c:pt>
                <c:pt idx="544">
                  <c:v>0.22685289</c:v>
                </c:pt>
                <c:pt idx="545">
                  <c:v>0.22728316000000001</c:v>
                </c:pt>
                <c:pt idx="546">
                  <c:v>0.22812936</c:v>
                </c:pt>
                <c:pt idx="547">
                  <c:v>0.22850630999999999</c:v>
                </c:pt>
                <c:pt idx="548">
                  <c:v>0.22899409000000001</c:v>
                </c:pt>
                <c:pt idx="549">
                  <c:v>0.22924706</c:v>
                </c:pt>
                <c:pt idx="550">
                  <c:v>0.22966664000000001</c:v>
                </c:pt>
                <c:pt idx="551">
                  <c:v>0.23048392000000001</c:v>
                </c:pt>
                <c:pt idx="552">
                  <c:v>0.23115744999999999</c:v>
                </c:pt>
                <c:pt idx="553">
                  <c:v>0.23152110000000001</c:v>
                </c:pt>
                <c:pt idx="554">
                  <c:v>0.23185857000000001</c:v>
                </c:pt>
                <c:pt idx="555">
                  <c:v>0.23272148000000001</c:v>
                </c:pt>
                <c:pt idx="556">
                  <c:v>0.23311593</c:v>
                </c:pt>
                <c:pt idx="557">
                  <c:v>0.23349561999999999</c:v>
                </c:pt>
                <c:pt idx="558">
                  <c:v>0.23377290000000001</c:v>
                </c:pt>
                <c:pt idx="559">
                  <c:v>0.23499158000000001</c:v>
                </c:pt>
                <c:pt idx="560">
                  <c:v>0.2354328</c:v>
                </c:pt>
                <c:pt idx="561">
                  <c:v>0.23619366</c:v>
                </c:pt>
                <c:pt idx="562">
                  <c:v>0.23671913</c:v>
                </c:pt>
                <c:pt idx="563">
                  <c:v>0.23689830000000001</c:v>
                </c:pt>
                <c:pt idx="564">
                  <c:v>0.23728869999999999</c:v>
                </c:pt>
                <c:pt idx="565">
                  <c:v>0.23808841</c:v>
                </c:pt>
                <c:pt idx="566">
                  <c:v>0.23849069000000001</c:v>
                </c:pt>
                <c:pt idx="567">
                  <c:v>0.23865786</c:v>
                </c:pt>
                <c:pt idx="568">
                  <c:v>0.23882128</c:v>
                </c:pt>
                <c:pt idx="569">
                  <c:v>0.24002644000000001</c:v>
                </c:pt>
                <c:pt idx="570">
                  <c:v>0.24039215999999999</c:v>
                </c:pt>
                <c:pt idx="571">
                  <c:v>0.24048895000000001</c:v>
                </c:pt>
                <c:pt idx="572">
                  <c:v>0.24079961999999999</c:v>
                </c:pt>
                <c:pt idx="573">
                  <c:v>0.24099197999999999</c:v>
                </c:pt>
                <c:pt idx="574">
                  <c:v>0.24128050000000001</c:v>
                </c:pt>
                <c:pt idx="575">
                  <c:v>0.24187230000000001</c:v>
                </c:pt>
                <c:pt idx="576">
                  <c:v>0.24201354</c:v>
                </c:pt>
                <c:pt idx="577">
                  <c:v>0.24232244</c:v>
                </c:pt>
                <c:pt idx="578">
                  <c:v>0.242396</c:v>
                </c:pt>
                <c:pt idx="579">
                  <c:v>0.24287432</c:v>
                </c:pt>
                <c:pt idx="580">
                  <c:v>0.24303225000000001</c:v>
                </c:pt>
                <c:pt idx="581">
                  <c:v>0.24369115</c:v>
                </c:pt>
                <c:pt idx="582">
                  <c:v>0.24387664000000001</c:v>
                </c:pt>
                <c:pt idx="583">
                  <c:v>0.24423148</c:v>
                </c:pt>
                <c:pt idx="584">
                  <c:v>0.24481526000000001</c:v>
                </c:pt>
                <c:pt idx="585">
                  <c:v>0.24489672000000001</c:v>
                </c:pt>
                <c:pt idx="586">
                  <c:v>0.24533801</c:v>
                </c:pt>
                <c:pt idx="587">
                  <c:v>0.24580020999999999</c:v>
                </c:pt>
                <c:pt idx="588">
                  <c:v>0.24643280000000001</c:v>
                </c:pt>
                <c:pt idx="589">
                  <c:v>0.24650694000000001</c:v>
                </c:pt>
                <c:pt idx="590">
                  <c:v>0.24683480999999999</c:v>
                </c:pt>
                <c:pt idx="591">
                  <c:v>0.24731204000000001</c:v>
                </c:pt>
                <c:pt idx="592">
                  <c:v>0.24760033000000001</c:v>
                </c:pt>
                <c:pt idx="593">
                  <c:v>0.24851438000000001</c:v>
                </c:pt>
                <c:pt idx="594">
                  <c:v>0.24886109000000001</c:v>
                </c:pt>
                <c:pt idx="595">
                  <c:v>0.24955525000000001</c:v>
                </c:pt>
                <c:pt idx="596">
                  <c:v>0.24973306000000001</c:v>
                </c:pt>
                <c:pt idx="597">
                  <c:v>0.24988679999999999</c:v>
                </c:pt>
                <c:pt idx="598">
                  <c:v>0.25032421999999999</c:v>
                </c:pt>
                <c:pt idx="599">
                  <c:v>0.25096523999999998</c:v>
                </c:pt>
                <c:pt idx="600">
                  <c:v>0.25130332</c:v>
                </c:pt>
                <c:pt idx="601">
                  <c:v>0.25189825999999998</c:v>
                </c:pt>
                <c:pt idx="602">
                  <c:v>0.25214323</c:v>
                </c:pt>
                <c:pt idx="603">
                  <c:v>0.25309240999999999</c:v>
                </c:pt>
                <c:pt idx="604">
                  <c:v>0.25354253999999998</c:v>
                </c:pt>
                <c:pt idx="605">
                  <c:v>0.25411667999999998</c:v>
                </c:pt>
                <c:pt idx="606">
                  <c:v>0.25418102999999997</c:v>
                </c:pt>
                <c:pt idx="607">
                  <c:v>0.25440159000000001</c:v>
                </c:pt>
                <c:pt idx="608">
                  <c:v>0.25522453000000001</c:v>
                </c:pt>
                <c:pt idx="609">
                  <c:v>0.25546488000000001</c:v>
                </c:pt>
                <c:pt idx="610">
                  <c:v>0.25578322999999997</c:v>
                </c:pt>
                <c:pt idx="611">
                  <c:v>0.25608435000000002</c:v>
                </c:pt>
                <c:pt idx="612">
                  <c:v>0.25658721000000001</c:v>
                </c:pt>
                <c:pt idx="613">
                  <c:v>0.25678941999999999</c:v>
                </c:pt>
                <c:pt idx="614">
                  <c:v>0.25726940999999998</c:v>
                </c:pt>
                <c:pt idx="615">
                  <c:v>0.25768784</c:v>
                </c:pt>
                <c:pt idx="616">
                  <c:v>0.25788692000000002</c:v>
                </c:pt>
                <c:pt idx="617">
                  <c:v>0.25871122000000002</c:v>
                </c:pt>
                <c:pt idx="618">
                  <c:v>0.25901194999999999</c:v>
                </c:pt>
                <c:pt idx="619">
                  <c:v>0.25950873000000002</c:v>
                </c:pt>
                <c:pt idx="620">
                  <c:v>0.25969504999999998</c:v>
                </c:pt>
                <c:pt idx="621">
                  <c:v>0.26012960000000002</c:v>
                </c:pt>
                <c:pt idx="622">
                  <c:v>0.26042758999999999</c:v>
                </c:pt>
                <c:pt idx="623">
                  <c:v>0.26076349999999998</c:v>
                </c:pt>
                <c:pt idx="624">
                  <c:v>0.26102266000000002</c:v>
                </c:pt>
                <c:pt idx="625">
                  <c:v>0.26121338999999999</c:v>
                </c:pt>
                <c:pt idx="626">
                  <c:v>0.26141191000000003</c:v>
                </c:pt>
                <c:pt idx="627">
                  <c:v>0.26197478000000002</c:v>
                </c:pt>
                <c:pt idx="628">
                  <c:v>0.26257846000000001</c:v>
                </c:pt>
                <c:pt idx="629">
                  <c:v>0.26331636000000003</c:v>
                </c:pt>
                <c:pt idx="630">
                  <c:v>0.26422816999999998</c:v>
                </c:pt>
                <c:pt idx="631">
                  <c:v>0.26488276999999999</c:v>
                </c:pt>
                <c:pt idx="632">
                  <c:v>0.26544796999999998</c:v>
                </c:pt>
                <c:pt idx="633">
                  <c:v>0.26587650000000002</c:v>
                </c:pt>
                <c:pt idx="634">
                  <c:v>0.26604729999999999</c:v>
                </c:pt>
                <c:pt idx="635">
                  <c:v>0.26658367999999999</c:v>
                </c:pt>
                <c:pt idx="636">
                  <c:v>0.26730809</c:v>
                </c:pt>
                <c:pt idx="637">
                  <c:v>0.26778421000000002</c:v>
                </c:pt>
                <c:pt idx="638">
                  <c:v>0.26839732999999999</c:v>
                </c:pt>
                <c:pt idx="639">
                  <c:v>0.26900542</c:v>
                </c:pt>
                <c:pt idx="640">
                  <c:v>0.27043179000000001</c:v>
                </c:pt>
                <c:pt idx="641">
                  <c:v>0.27098908999999999</c:v>
                </c:pt>
                <c:pt idx="642">
                  <c:v>0.27113967999999999</c:v>
                </c:pt>
                <c:pt idx="643">
                  <c:v>0.27126694000000001</c:v>
                </c:pt>
                <c:pt idx="644">
                  <c:v>0.27164294999999999</c:v>
                </c:pt>
                <c:pt idx="645">
                  <c:v>0.27227130999999999</c:v>
                </c:pt>
                <c:pt idx="646">
                  <c:v>0.27283763999999999</c:v>
                </c:pt>
                <c:pt idx="647">
                  <c:v>0.27331123000000002</c:v>
                </c:pt>
                <c:pt idx="648">
                  <c:v>0.27350556999999998</c:v>
                </c:pt>
                <c:pt idx="649">
                  <c:v>0.27381209000000001</c:v>
                </c:pt>
                <c:pt idx="650">
                  <c:v>0.27398685</c:v>
                </c:pt>
                <c:pt idx="651">
                  <c:v>0.27436741999999997</c:v>
                </c:pt>
                <c:pt idx="652">
                  <c:v>0.27480197000000001</c:v>
                </c:pt>
                <c:pt idx="653">
                  <c:v>0.27552745000000001</c:v>
                </c:pt>
                <c:pt idx="654">
                  <c:v>0.27579682999999999</c:v>
                </c:pt>
                <c:pt idx="655">
                  <c:v>0.27600714999999998</c:v>
                </c:pt>
                <c:pt idx="656">
                  <c:v>0.27681710999999998</c:v>
                </c:pt>
                <c:pt idx="657">
                  <c:v>0.27748898</c:v>
                </c:pt>
                <c:pt idx="658">
                  <c:v>0.27799859999999998</c:v>
                </c:pt>
                <c:pt idx="659">
                  <c:v>0.27875611</c:v>
                </c:pt>
                <c:pt idx="660">
                  <c:v>0.27921391000000001</c:v>
                </c:pt>
                <c:pt idx="661">
                  <c:v>0.28032320999999999</c:v>
                </c:pt>
                <c:pt idx="662">
                  <c:v>0.28100613000000002</c:v>
                </c:pt>
                <c:pt idx="663">
                  <c:v>0.28118214000000002</c:v>
                </c:pt>
                <c:pt idx="664">
                  <c:v>0.28160404999999999</c:v>
                </c:pt>
                <c:pt idx="665">
                  <c:v>0.28216978999999998</c:v>
                </c:pt>
                <c:pt idx="666">
                  <c:v>0.28284695999999998</c:v>
                </c:pt>
                <c:pt idx="667">
                  <c:v>0.28338400000000002</c:v>
                </c:pt>
                <c:pt idx="668">
                  <c:v>0.28350881</c:v>
                </c:pt>
                <c:pt idx="669">
                  <c:v>0.28361595000000001</c:v>
                </c:pt>
                <c:pt idx="670">
                  <c:v>0.28403503000000002</c:v>
                </c:pt>
                <c:pt idx="671">
                  <c:v>0.28438887000000002</c:v>
                </c:pt>
                <c:pt idx="672">
                  <c:v>0.28447136000000001</c:v>
                </c:pt>
                <c:pt idx="673">
                  <c:v>0.28492277999999999</c:v>
                </c:pt>
                <c:pt idx="674">
                  <c:v>0.28513861000000001</c:v>
                </c:pt>
                <c:pt idx="675">
                  <c:v>0.28580373999999997</c:v>
                </c:pt>
                <c:pt idx="676">
                  <c:v>0.28590816000000002</c:v>
                </c:pt>
                <c:pt idx="677">
                  <c:v>0.28666317000000002</c:v>
                </c:pt>
                <c:pt idx="678">
                  <c:v>0.286966</c:v>
                </c:pt>
                <c:pt idx="679">
                  <c:v>0.28728184000000001</c:v>
                </c:pt>
                <c:pt idx="680">
                  <c:v>0.28757447000000003</c:v>
                </c:pt>
                <c:pt idx="681">
                  <c:v>0.28805393000000001</c:v>
                </c:pt>
                <c:pt idx="682">
                  <c:v>0.28826621000000002</c:v>
                </c:pt>
                <c:pt idx="683">
                  <c:v>0.28847808000000003</c:v>
                </c:pt>
                <c:pt idx="684">
                  <c:v>0.28878357999999998</c:v>
                </c:pt>
                <c:pt idx="685">
                  <c:v>0.28926244000000001</c:v>
                </c:pt>
                <c:pt idx="686">
                  <c:v>0.28973362000000003</c:v>
                </c:pt>
                <c:pt idx="687">
                  <c:v>0.29054533999999999</c:v>
                </c:pt>
                <c:pt idx="688">
                  <c:v>0.29091316</c:v>
                </c:pt>
                <c:pt idx="689">
                  <c:v>0.29138269999999999</c:v>
                </c:pt>
                <c:pt idx="690">
                  <c:v>0.29209362999999999</c:v>
                </c:pt>
                <c:pt idx="691">
                  <c:v>0.29240188</c:v>
                </c:pt>
                <c:pt idx="692">
                  <c:v>0.29322395000000001</c:v>
                </c:pt>
                <c:pt idx="693">
                  <c:v>0.29357854</c:v>
                </c:pt>
                <c:pt idx="694">
                  <c:v>0.29369485000000001</c:v>
                </c:pt>
                <c:pt idx="695">
                  <c:v>0.29411542000000002</c:v>
                </c:pt>
                <c:pt idx="696">
                  <c:v>0.29427355999999999</c:v>
                </c:pt>
                <c:pt idx="697">
                  <c:v>0.29483047000000001</c:v>
                </c:pt>
                <c:pt idx="698">
                  <c:v>0.29493185999999999</c:v>
                </c:pt>
                <c:pt idx="699">
                  <c:v>0.29548505000000003</c:v>
                </c:pt>
                <c:pt idx="700">
                  <c:v>0.29582560000000002</c:v>
                </c:pt>
                <c:pt idx="701">
                  <c:v>0.29615095000000002</c:v>
                </c:pt>
                <c:pt idx="702">
                  <c:v>0.29642405999999999</c:v>
                </c:pt>
                <c:pt idx="703">
                  <c:v>0.29704206999999999</c:v>
                </c:pt>
                <c:pt idx="704">
                  <c:v>0.29747712999999998</c:v>
                </c:pt>
                <c:pt idx="705">
                  <c:v>0.29803792000000001</c:v>
                </c:pt>
                <c:pt idx="706">
                  <c:v>0.29821010999999997</c:v>
                </c:pt>
                <c:pt idx="707">
                  <c:v>0.29854804000000001</c:v>
                </c:pt>
                <c:pt idx="708">
                  <c:v>0.29908439999999997</c:v>
                </c:pt>
                <c:pt idx="709">
                  <c:v>0.29946922999999998</c:v>
                </c:pt>
                <c:pt idx="710">
                  <c:v>0.29996726000000001</c:v>
                </c:pt>
                <c:pt idx="711">
                  <c:v>0.30003943999999999</c:v>
                </c:pt>
                <c:pt idx="712">
                  <c:v>0.30051377000000001</c:v>
                </c:pt>
                <c:pt idx="713">
                  <c:v>0.30134316999999999</c:v>
                </c:pt>
                <c:pt idx="714">
                  <c:v>0.30251485</c:v>
                </c:pt>
                <c:pt idx="715">
                  <c:v>0.30275434000000001</c:v>
                </c:pt>
                <c:pt idx="716">
                  <c:v>0.30292180000000002</c:v>
                </c:pt>
                <c:pt idx="717">
                  <c:v>0.30325624000000001</c:v>
                </c:pt>
                <c:pt idx="718">
                  <c:v>0.30424413</c:v>
                </c:pt>
                <c:pt idx="719">
                  <c:v>0.30491474000000002</c:v>
                </c:pt>
                <c:pt idx="720">
                  <c:v>0.30544078000000002</c:v>
                </c:pt>
                <c:pt idx="721">
                  <c:v>0.30576461999999999</c:v>
                </c:pt>
                <c:pt idx="722">
                  <c:v>0.30609003000000001</c:v>
                </c:pt>
                <c:pt idx="723">
                  <c:v>0.30633276999999998</c:v>
                </c:pt>
                <c:pt idx="724">
                  <c:v>0.30711951999999998</c:v>
                </c:pt>
                <c:pt idx="725">
                  <c:v>0.30756046999999997</c:v>
                </c:pt>
                <c:pt idx="726">
                  <c:v>0.30766082</c:v>
                </c:pt>
                <c:pt idx="727">
                  <c:v>0.30788726</c:v>
                </c:pt>
                <c:pt idx="728">
                  <c:v>0.30819401000000002</c:v>
                </c:pt>
                <c:pt idx="729">
                  <c:v>0.30834149999999999</c:v>
                </c:pt>
                <c:pt idx="730">
                  <c:v>0.30883001999999998</c:v>
                </c:pt>
                <c:pt idx="731">
                  <c:v>0.30948761000000002</c:v>
                </c:pt>
                <c:pt idx="732">
                  <c:v>0.31002119</c:v>
                </c:pt>
                <c:pt idx="733">
                  <c:v>0.31053533999999999</c:v>
                </c:pt>
                <c:pt idx="734">
                  <c:v>0.31112623</c:v>
                </c:pt>
                <c:pt idx="735">
                  <c:v>0.31171211999999998</c:v>
                </c:pt>
                <c:pt idx="736">
                  <c:v>0.31217205999999997</c:v>
                </c:pt>
                <c:pt idx="737">
                  <c:v>0.31241226</c:v>
                </c:pt>
                <c:pt idx="738">
                  <c:v>0.31295514000000002</c:v>
                </c:pt>
                <c:pt idx="739">
                  <c:v>0.31331265000000003</c:v>
                </c:pt>
                <c:pt idx="740">
                  <c:v>0.31363317000000002</c:v>
                </c:pt>
                <c:pt idx="741">
                  <c:v>0.31381407</c:v>
                </c:pt>
                <c:pt idx="742">
                  <c:v>0.31424575999999999</c:v>
                </c:pt>
                <c:pt idx="743">
                  <c:v>0.31480481999999999</c:v>
                </c:pt>
                <c:pt idx="744">
                  <c:v>0.31514087000000002</c:v>
                </c:pt>
                <c:pt idx="745">
                  <c:v>0.31548342000000001</c:v>
                </c:pt>
                <c:pt idx="746">
                  <c:v>0.31660526999999999</c:v>
                </c:pt>
                <c:pt idx="747">
                  <c:v>0.31735690999999999</c:v>
                </c:pt>
                <c:pt idx="748">
                  <c:v>0.31792194000000001</c:v>
                </c:pt>
                <c:pt idx="749">
                  <c:v>0.31847083999999998</c:v>
                </c:pt>
                <c:pt idx="750">
                  <c:v>0.31900026999999997</c:v>
                </c:pt>
                <c:pt idx="751">
                  <c:v>0.31937959999999999</c:v>
                </c:pt>
                <c:pt idx="752">
                  <c:v>0.31955454</c:v>
                </c:pt>
                <c:pt idx="753">
                  <c:v>0.32005679999999997</c:v>
                </c:pt>
                <c:pt idx="754">
                  <c:v>0.32036664999999998</c:v>
                </c:pt>
                <c:pt idx="755">
                  <c:v>0.32086112999999999</c:v>
                </c:pt>
                <c:pt idx="756">
                  <c:v>0.32129799999999997</c:v>
                </c:pt>
                <c:pt idx="757">
                  <c:v>0.32137692000000001</c:v>
                </c:pt>
                <c:pt idx="758">
                  <c:v>0.32144496</c:v>
                </c:pt>
                <c:pt idx="759">
                  <c:v>0.32169309000000001</c:v>
                </c:pt>
                <c:pt idx="760">
                  <c:v>0.32209518999999998</c:v>
                </c:pt>
                <c:pt idx="761">
                  <c:v>0.32225227000000001</c:v>
                </c:pt>
                <c:pt idx="762">
                  <c:v>0.32259779999999999</c:v>
                </c:pt>
                <c:pt idx="763">
                  <c:v>0.32316615999999998</c:v>
                </c:pt>
                <c:pt idx="764">
                  <c:v>0.32380888000000002</c:v>
                </c:pt>
                <c:pt idx="765">
                  <c:v>0.32445218999999997</c:v>
                </c:pt>
                <c:pt idx="766">
                  <c:v>0.32470085999999998</c:v>
                </c:pt>
                <c:pt idx="767">
                  <c:v>0.32543749</c:v>
                </c:pt>
                <c:pt idx="768">
                  <c:v>0.32644719</c:v>
                </c:pt>
                <c:pt idx="769">
                  <c:v>0.32670173000000002</c:v>
                </c:pt>
                <c:pt idx="770">
                  <c:v>0.32712944999999999</c:v>
                </c:pt>
                <c:pt idx="771">
                  <c:v>0.32713314999999998</c:v>
                </c:pt>
                <c:pt idx="772">
                  <c:v>0.32731422999999998</c:v>
                </c:pt>
                <c:pt idx="773">
                  <c:v>0.32783377000000002</c:v>
                </c:pt>
                <c:pt idx="774">
                  <c:v>0.32833493000000002</c:v>
                </c:pt>
                <c:pt idx="775">
                  <c:v>0.32864737999999999</c:v>
                </c:pt>
                <c:pt idx="776">
                  <c:v>0.32897391999999998</c:v>
                </c:pt>
                <c:pt idx="777">
                  <c:v>0.32919344</c:v>
                </c:pt>
                <c:pt idx="778">
                  <c:v>0.32951619999999998</c:v>
                </c:pt>
                <c:pt idx="779">
                  <c:v>0.32996434000000002</c:v>
                </c:pt>
                <c:pt idx="780">
                  <c:v>0.33039519000000001</c:v>
                </c:pt>
                <c:pt idx="781">
                  <c:v>0.33062967999999998</c:v>
                </c:pt>
                <c:pt idx="782">
                  <c:v>0.33145785</c:v>
                </c:pt>
                <c:pt idx="783">
                  <c:v>0.33162387999999998</c:v>
                </c:pt>
                <c:pt idx="784">
                  <c:v>0.33210018000000002</c:v>
                </c:pt>
                <c:pt idx="785">
                  <c:v>0.33222996999999999</c:v>
                </c:pt>
                <c:pt idx="786">
                  <c:v>0.33333948000000002</c:v>
                </c:pt>
                <c:pt idx="787">
                  <c:v>0.33368182000000002</c:v>
                </c:pt>
                <c:pt idx="788">
                  <c:v>0.33415898999999999</c:v>
                </c:pt>
                <c:pt idx="789">
                  <c:v>0.33432281000000003</c:v>
                </c:pt>
                <c:pt idx="790">
                  <c:v>0.33496290000000001</c:v>
                </c:pt>
                <c:pt idx="791">
                  <c:v>0.33547691000000002</c:v>
                </c:pt>
                <c:pt idx="792">
                  <c:v>0.336422</c:v>
                </c:pt>
                <c:pt idx="793">
                  <c:v>0.33732214999999999</c:v>
                </c:pt>
                <c:pt idx="794">
                  <c:v>0.33845755</c:v>
                </c:pt>
                <c:pt idx="795">
                  <c:v>0.33875497999999998</c:v>
                </c:pt>
                <c:pt idx="796">
                  <c:v>0.33942133000000002</c:v>
                </c:pt>
                <c:pt idx="797">
                  <c:v>0.33950069999999999</c:v>
                </c:pt>
                <c:pt idx="798">
                  <c:v>0.33988938000000002</c:v>
                </c:pt>
                <c:pt idx="799">
                  <c:v>0.33997723000000002</c:v>
                </c:pt>
                <c:pt idx="800">
                  <c:v>0.34005916000000003</c:v>
                </c:pt>
                <c:pt idx="801">
                  <c:v>0.34089512</c:v>
                </c:pt>
                <c:pt idx="802">
                  <c:v>0.34145703999999999</c:v>
                </c:pt>
                <c:pt idx="803">
                  <c:v>0.3418448</c:v>
                </c:pt>
                <c:pt idx="804">
                  <c:v>0.34218620999999999</c:v>
                </c:pt>
                <c:pt idx="805">
                  <c:v>0.34250033000000002</c:v>
                </c:pt>
                <c:pt idx="806">
                  <c:v>0.34270467999999998</c:v>
                </c:pt>
                <c:pt idx="807">
                  <c:v>0.34336448000000003</c:v>
                </c:pt>
                <c:pt idx="808">
                  <c:v>0.34371700999999999</c:v>
                </c:pt>
                <c:pt idx="809">
                  <c:v>0.34410188000000003</c:v>
                </c:pt>
                <c:pt idx="810">
                  <c:v>0.34441962999999998</c:v>
                </c:pt>
                <c:pt idx="811">
                  <c:v>0.34494733999999999</c:v>
                </c:pt>
                <c:pt idx="812">
                  <c:v>0.34536934000000002</c:v>
                </c:pt>
                <c:pt idx="813">
                  <c:v>0.34566851999999998</c:v>
                </c:pt>
                <c:pt idx="814">
                  <c:v>0.34630817000000003</c:v>
                </c:pt>
                <c:pt idx="815">
                  <c:v>0.34680432</c:v>
                </c:pt>
                <c:pt idx="816">
                  <c:v>0.34707360999999998</c:v>
                </c:pt>
                <c:pt idx="817">
                  <c:v>0.34721032000000002</c:v>
                </c:pt>
                <c:pt idx="818">
                  <c:v>0.34729636000000003</c:v>
                </c:pt>
                <c:pt idx="819">
                  <c:v>0.34799066000000001</c:v>
                </c:pt>
                <c:pt idx="820">
                  <c:v>0.34840989</c:v>
                </c:pt>
                <c:pt idx="821">
                  <c:v>0.34955197999999998</c:v>
                </c:pt>
                <c:pt idx="822">
                  <c:v>0.35004011000000002</c:v>
                </c:pt>
                <c:pt idx="823">
                  <c:v>0.35016250999999998</c:v>
                </c:pt>
                <c:pt idx="824">
                  <c:v>0.35030991</c:v>
                </c:pt>
                <c:pt idx="825">
                  <c:v>0.35067809</c:v>
                </c:pt>
                <c:pt idx="826">
                  <c:v>0.35129484999999999</c:v>
                </c:pt>
                <c:pt idx="827">
                  <c:v>0.35161894999999999</c:v>
                </c:pt>
                <c:pt idx="828">
                  <c:v>0.35232638999999999</c:v>
                </c:pt>
                <c:pt idx="829">
                  <c:v>0.35292711999999998</c:v>
                </c:pt>
                <c:pt idx="830">
                  <c:v>0.35366755999999999</c:v>
                </c:pt>
                <c:pt idx="831">
                  <c:v>0.35385504000000001</c:v>
                </c:pt>
                <c:pt idx="832">
                  <c:v>0.35402271000000002</c:v>
                </c:pt>
                <c:pt idx="833">
                  <c:v>0.35424920999999998</c:v>
                </c:pt>
                <c:pt idx="834">
                  <c:v>0.35469805999999998</c:v>
                </c:pt>
                <c:pt idx="835">
                  <c:v>0.35507401999999999</c:v>
                </c:pt>
                <c:pt idx="836">
                  <c:v>0.35654825000000001</c:v>
                </c:pt>
                <c:pt idx="837">
                  <c:v>0.35741958000000001</c:v>
                </c:pt>
                <c:pt idx="838">
                  <c:v>0.35759667000000001</c:v>
                </c:pt>
                <c:pt idx="839">
                  <c:v>0.35853454000000001</c:v>
                </c:pt>
                <c:pt idx="840">
                  <c:v>0.35889524</c:v>
                </c:pt>
                <c:pt idx="841">
                  <c:v>0.35948527000000002</c:v>
                </c:pt>
                <c:pt idx="842">
                  <c:v>0.35997978000000003</c:v>
                </c:pt>
                <c:pt idx="843">
                  <c:v>0.36027089000000001</c:v>
                </c:pt>
                <c:pt idx="844">
                  <c:v>0.36037722</c:v>
                </c:pt>
                <c:pt idx="845">
                  <c:v>0.36115335999999998</c:v>
                </c:pt>
                <c:pt idx="846">
                  <c:v>0.36159331</c:v>
                </c:pt>
                <c:pt idx="847">
                  <c:v>0.36261567</c:v>
                </c:pt>
                <c:pt idx="848">
                  <c:v>0.36318191999999999</c:v>
                </c:pt>
                <c:pt idx="849">
                  <c:v>0.36365261999999998</c:v>
                </c:pt>
                <c:pt idx="850">
                  <c:v>0.36385790000000001</c:v>
                </c:pt>
                <c:pt idx="851">
                  <c:v>0.36426397999999999</c:v>
                </c:pt>
                <c:pt idx="852">
                  <c:v>0.36527823999999998</c:v>
                </c:pt>
                <c:pt idx="853">
                  <c:v>0.36567475999999999</c:v>
                </c:pt>
                <c:pt idx="854">
                  <c:v>0.36640444</c:v>
                </c:pt>
                <c:pt idx="855">
                  <c:v>0.36667730999999998</c:v>
                </c:pt>
                <c:pt idx="856">
                  <c:v>0.36694670000000001</c:v>
                </c:pt>
                <c:pt idx="857">
                  <c:v>0.36713547000000002</c:v>
                </c:pt>
                <c:pt idx="858">
                  <c:v>0.36758809999999997</c:v>
                </c:pt>
                <c:pt idx="859">
                  <c:v>0.36798417999999999</c:v>
                </c:pt>
                <c:pt idx="860">
                  <c:v>0.36837572000000002</c:v>
                </c:pt>
                <c:pt idx="861">
                  <c:v>0.36872143000000002</c:v>
                </c:pt>
                <c:pt idx="862">
                  <c:v>0.36953691</c:v>
                </c:pt>
                <c:pt idx="863">
                  <c:v>0.36986288</c:v>
                </c:pt>
                <c:pt idx="864">
                  <c:v>0.37080671999999998</c:v>
                </c:pt>
                <c:pt idx="865">
                  <c:v>0.37139946000000001</c:v>
                </c:pt>
                <c:pt idx="866">
                  <c:v>0.3718071</c:v>
                </c:pt>
                <c:pt idx="867">
                  <c:v>0.37243003000000002</c:v>
                </c:pt>
                <c:pt idx="868">
                  <c:v>0.37269264000000002</c:v>
                </c:pt>
                <c:pt idx="869">
                  <c:v>0.37292707000000003</c:v>
                </c:pt>
                <c:pt idx="870">
                  <c:v>0.37345862000000002</c:v>
                </c:pt>
                <c:pt idx="871">
                  <c:v>0.37372124000000001</c:v>
                </c:pt>
                <c:pt idx="872">
                  <c:v>0.37448527999999998</c:v>
                </c:pt>
                <c:pt idx="873">
                  <c:v>0.37479958000000002</c:v>
                </c:pt>
                <c:pt idx="874">
                  <c:v>0.37505962999999998</c:v>
                </c:pt>
                <c:pt idx="875">
                  <c:v>0.37529795999999999</c:v>
                </c:pt>
                <c:pt idx="876">
                  <c:v>0.37549560999999998</c:v>
                </c:pt>
                <c:pt idx="877">
                  <c:v>0.37604672</c:v>
                </c:pt>
                <c:pt idx="878">
                  <c:v>0.37652242000000002</c:v>
                </c:pt>
                <c:pt idx="879">
                  <c:v>0.37702008999999997</c:v>
                </c:pt>
                <c:pt idx="880">
                  <c:v>0.37712324000000003</c:v>
                </c:pt>
                <c:pt idx="881">
                  <c:v>0.37765210999999999</c:v>
                </c:pt>
                <c:pt idx="882">
                  <c:v>0.37787530000000003</c:v>
                </c:pt>
                <c:pt idx="883">
                  <c:v>0.37865116999999998</c:v>
                </c:pt>
                <c:pt idx="884">
                  <c:v>0.37882471000000001</c:v>
                </c:pt>
                <c:pt idx="885">
                  <c:v>0.37924454000000002</c:v>
                </c:pt>
                <c:pt idx="886">
                  <c:v>0.37978855</c:v>
                </c:pt>
                <c:pt idx="887">
                  <c:v>0.38017213</c:v>
                </c:pt>
                <c:pt idx="888">
                  <c:v>0.38034442000000002</c:v>
                </c:pt>
                <c:pt idx="889">
                  <c:v>0.38069603000000002</c:v>
                </c:pt>
                <c:pt idx="890">
                  <c:v>0.38129264000000002</c:v>
                </c:pt>
                <c:pt idx="891">
                  <c:v>0.38196707000000002</c:v>
                </c:pt>
                <c:pt idx="892">
                  <c:v>0.38257997999999999</c:v>
                </c:pt>
                <c:pt idx="893">
                  <c:v>0.38306737000000002</c:v>
                </c:pt>
                <c:pt idx="894">
                  <c:v>0.38327654999999999</c:v>
                </c:pt>
                <c:pt idx="895">
                  <c:v>0.38371933000000003</c:v>
                </c:pt>
                <c:pt idx="896">
                  <c:v>0.38458934</c:v>
                </c:pt>
                <c:pt idx="897">
                  <c:v>0.38496625000000001</c:v>
                </c:pt>
                <c:pt idx="898">
                  <c:v>0.38562563</c:v>
                </c:pt>
                <c:pt idx="899">
                  <c:v>0.38593169999999999</c:v>
                </c:pt>
                <c:pt idx="900">
                  <c:v>0.38647899000000002</c:v>
                </c:pt>
                <c:pt idx="901">
                  <c:v>0.38709900000000003</c:v>
                </c:pt>
                <c:pt idx="902">
                  <c:v>0.38793871000000002</c:v>
                </c:pt>
                <c:pt idx="903">
                  <c:v>0.38855784999999998</c:v>
                </c:pt>
                <c:pt idx="904">
                  <c:v>0.38887441</c:v>
                </c:pt>
                <c:pt idx="905">
                  <c:v>0.38943714000000001</c:v>
                </c:pt>
                <c:pt idx="906">
                  <c:v>0.38966772</c:v>
                </c:pt>
                <c:pt idx="907">
                  <c:v>0.39021920999999998</c:v>
                </c:pt>
                <c:pt idx="908">
                  <c:v>0.39074931000000002</c:v>
                </c:pt>
                <c:pt idx="909">
                  <c:v>0.39108409999999999</c:v>
                </c:pt>
                <c:pt idx="910">
                  <c:v>0.39160851000000002</c:v>
                </c:pt>
                <c:pt idx="911">
                  <c:v>0.39210700999999998</c:v>
                </c:pt>
                <c:pt idx="912">
                  <c:v>0.39252083999999998</c:v>
                </c:pt>
                <c:pt idx="913">
                  <c:v>0.39276244999999999</c:v>
                </c:pt>
                <c:pt idx="914">
                  <c:v>0.39299133000000003</c:v>
                </c:pt>
                <c:pt idx="915">
                  <c:v>0.39314955000000001</c:v>
                </c:pt>
                <c:pt idx="916">
                  <c:v>0.39360049000000003</c:v>
                </c:pt>
                <c:pt idx="917">
                  <c:v>0.39411652000000003</c:v>
                </c:pt>
                <c:pt idx="918">
                  <c:v>0.39427820000000002</c:v>
                </c:pt>
                <c:pt idx="919">
                  <c:v>0.39491764000000001</c:v>
                </c:pt>
                <c:pt idx="920">
                  <c:v>0.39524671</c:v>
                </c:pt>
                <c:pt idx="921">
                  <c:v>0.39568108000000002</c:v>
                </c:pt>
                <c:pt idx="922">
                  <c:v>0.39608960999999998</c:v>
                </c:pt>
                <c:pt idx="923">
                  <c:v>0.39658457000000003</c:v>
                </c:pt>
                <c:pt idx="924">
                  <c:v>0.39735776</c:v>
                </c:pt>
                <c:pt idx="925">
                  <c:v>0.39743476999999999</c:v>
                </c:pt>
                <c:pt idx="926">
                  <c:v>0.39805466</c:v>
                </c:pt>
                <c:pt idx="927">
                  <c:v>0.39851055000000002</c:v>
                </c:pt>
                <c:pt idx="928">
                  <c:v>0.39884978999999998</c:v>
                </c:pt>
                <c:pt idx="929">
                  <c:v>0.39940693999999999</c:v>
                </c:pt>
                <c:pt idx="930">
                  <c:v>0.39993604999999999</c:v>
                </c:pt>
                <c:pt idx="931">
                  <c:v>0.40042095999999999</c:v>
                </c:pt>
                <c:pt idx="932">
                  <c:v>0.40085366</c:v>
                </c:pt>
                <c:pt idx="933">
                  <c:v>0.40123453999999997</c:v>
                </c:pt>
                <c:pt idx="934">
                  <c:v>0.40148586000000003</c:v>
                </c:pt>
                <c:pt idx="935">
                  <c:v>0.40186796000000002</c:v>
                </c:pt>
                <c:pt idx="936">
                  <c:v>0.40237945000000003</c:v>
                </c:pt>
                <c:pt idx="937">
                  <c:v>0.40285018</c:v>
                </c:pt>
                <c:pt idx="938">
                  <c:v>0.40344851999999998</c:v>
                </c:pt>
                <c:pt idx="939">
                  <c:v>0.40379426000000002</c:v>
                </c:pt>
                <c:pt idx="940">
                  <c:v>0.40402326</c:v>
                </c:pt>
                <c:pt idx="941">
                  <c:v>0.40486285</c:v>
                </c:pt>
                <c:pt idx="942">
                  <c:v>0.40496715999999999</c:v>
                </c:pt>
                <c:pt idx="943">
                  <c:v>0.40557676999999998</c:v>
                </c:pt>
                <c:pt idx="944">
                  <c:v>0.40607649000000001</c:v>
                </c:pt>
                <c:pt idx="945">
                  <c:v>0.4070957</c:v>
                </c:pt>
                <c:pt idx="946">
                  <c:v>0.40756344999999999</c:v>
                </c:pt>
                <c:pt idx="947">
                  <c:v>0.40772626000000001</c:v>
                </c:pt>
                <c:pt idx="948">
                  <c:v>0.40841263999999999</c:v>
                </c:pt>
                <c:pt idx="949">
                  <c:v>0.40875027000000003</c:v>
                </c:pt>
                <c:pt idx="950">
                  <c:v>0.40925291000000003</c:v>
                </c:pt>
                <c:pt idx="951">
                  <c:v>0.41028616000000001</c:v>
                </c:pt>
                <c:pt idx="952">
                  <c:v>0.41077179000000003</c:v>
                </c:pt>
                <c:pt idx="953">
                  <c:v>0.41148400000000002</c:v>
                </c:pt>
                <c:pt idx="954">
                  <c:v>0.41182646000000001</c:v>
                </c:pt>
                <c:pt idx="955">
                  <c:v>0.41244245000000002</c:v>
                </c:pt>
                <c:pt idx="956">
                  <c:v>0.41313161999999998</c:v>
                </c:pt>
                <c:pt idx="957">
                  <c:v>0.41365308000000001</c:v>
                </c:pt>
                <c:pt idx="958">
                  <c:v>0.41375622000000001</c:v>
                </c:pt>
                <c:pt idx="959">
                  <c:v>0.41423365000000001</c:v>
                </c:pt>
                <c:pt idx="960">
                  <c:v>0.41440969999999999</c:v>
                </c:pt>
                <c:pt idx="961">
                  <c:v>0.41462427000000002</c:v>
                </c:pt>
                <c:pt idx="962">
                  <c:v>0.41503080999999997</c:v>
                </c:pt>
                <c:pt idx="963">
                  <c:v>0.41514862000000002</c:v>
                </c:pt>
                <c:pt idx="964">
                  <c:v>0.41514906000000001</c:v>
                </c:pt>
                <c:pt idx="965">
                  <c:v>0.41533983000000002</c:v>
                </c:pt>
                <c:pt idx="966">
                  <c:v>0.41596844999999999</c:v>
                </c:pt>
                <c:pt idx="967">
                  <c:v>0.41694896999999997</c:v>
                </c:pt>
                <c:pt idx="968">
                  <c:v>0.41742834000000001</c:v>
                </c:pt>
                <c:pt idx="969">
                  <c:v>0.41795641</c:v>
                </c:pt>
                <c:pt idx="970">
                  <c:v>0.41853078999999999</c:v>
                </c:pt>
                <c:pt idx="971">
                  <c:v>0.41900587</c:v>
                </c:pt>
                <c:pt idx="972">
                  <c:v>0.41917521000000002</c:v>
                </c:pt>
                <c:pt idx="973">
                  <c:v>0.41958575999999997</c:v>
                </c:pt>
                <c:pt idx="974">
                  <c:v>0.41971636000000001</c:v>
                </c:pt>
                <c:pt idx="975">
                  <c:v>0.42001405000000003</c:v>
                </c:pt>
                <c:pt idx="976">
                  <c:v>0.42027031999999998</c:v>
                </c:pt>
                <c:pt idx="977">
                  <c:v>0.42075776999999998</c:v>
                </c:pt>
                <c:pt idx="978">
                  <c:v>0.42113850000000003</c:v>
                </c:pt>
                <c:pt idx="979">
                  <c:v>0.42157587000000002</c:v>
                </c:pt>
                <c:pt idx="980">
                  <c:v>0.42215185999999999</c:v>
                </c:pt>
                <c:pt idx="981">
                  <c:v>0.42277893</c:v>
                </c:pt>
                <c:pt idx="982">
                  <c:v>0.42298176999999998</c:v>
                </c:pt>
                <c:pt idx="983">
                  <c:v>0.42311352000000002</c:v>
                </c:pt>
                <c:pt idx="984">
                  <c:v>0.42349732000000001</c:v>
                </c:pt>
                <c:pt idx="985">
                  <c:v>0.42375206999999998</c:v>
                </c:pt>
                <c:pt idx="986">
                  <c:v>0.42420653000000003</c:v>
                </c:pt>
                <c:pt idx="987">
                  <c:v>0.42437555999999999</c:v>
                </c:pt>
                <c:pt idx="988">
                  <c:v>0.42452577000000002</c:v>
                </c:pt>
                <c:pt idx="989">
                  <c:v>0.42468092000000002</c:v>
                </c:pt>
                <c:pt idx="990">
                  <c:v>0.42481458</c:v>
                </c:pt>
                <c:pt idx="991">
                  <c:v>0.42492971000000002</c:v>
                </c:pt>
                <c:pt idx="992">
                  <c:v>0.42513949000000001</c:v>
                </c:pt>
                <c:pt idx="993">
                  <c:v>0.42550274999999999</c:v>
                </c:pt>
                <c:pt idx="994">
                  <c:v>0.42602694000000002</c:v>
                </c:pt>
                <c:pt idx="995">
                  <c:v>0.42649761000000003</c:v>
                </c:pt>
                <c:pt idx="996">
                  <c:v>0.42704724999999999</c:v>
                </c:pt>
                <c:pt idx="997">
                  <c:v>0.42729598000000002</c:v>
                </c:pt>
                <c:pt idx="998">
                  <c:v>0.42740275999999999</c:v>
                </c:pt>
                <c:pt idx="999">
                  <c:v>0.42800792999999998</c:v>
                </c:pt>
                <c:pt idx="1000">
                  <c:v>0.42848963000000001</c:v>
                </c:pt>
                <c:pt idx="1001">
                  <c:v>0.42883631999999999</c:v>
                </c:pt>
                <c:pt idx="1002">
                  <c:v>0.42901978000000002</c:v>
                </c:pt>
                <c:pt idx="1003">
                  <c:v>0.42981952000000001</c:v>
                </c:pt>
                <c:pt idx="1004">
                  <c:v>0.43059206</c:v>
                </c:pt>
                <c:pt idx="1005">
                  <c:v>0.43088701000000001</c:v>
                </c:pt>
                <c:pt idx="1006">
                  <c:v>0.43105304</c:v>
                </c:pt>
                <c:pt idx="1007">
                  <c:v>0.43139860000000002</c:v>
                </c:pt>
                <c:pt idx="1008">
                  <c:v>0.43139928999999999</c:v>
                </c:pt>
                <c:pt idx="1009">
                  <c:v>0.43225374999999999</c:v>
                </c:pt>
                <c:pt idx="1010">
                  <c:v>0.43275669</c:v>
                </c:pt>
                <c:pt idx="1011">
                  <c:v>0.43301796999999997</c:v>
                </c:pt>
                <c:pt idx="1012">
                  <c:v>0.43328180999999999</c:v>
                </c:pt>
                <c:pt idx="1013">
                  <c:v>0.43362737000000001</c:v>
                </c:pt>
                <c:pt idx="1014">
                  <c:v>0.43430426999999999</c:v>
                </c:pt>
                <c:pt idx="1015">
                  <c:v>0.43551725000000002</c:v>
                </c:pt>
                <c:pt idx="1016">
                  <c:v>0.43600252</c:v>
                </c:pt>
                <c:pt idx="1017">
                  <c:v>0.43623360999999999</c:v>
                </c:pt>
                <c:pt idx="1018">
                  <c:v>0.43692330000000001</c:v>
                </c:pt>
                <c:pt idx="1019">
                  <c:v>0.43708676000000002</c:v>
                </c:pt>
                <c:pt idx="1020">
                  <c:v>0.43752590000000002</c:v>
                </c:pt>
                <c:pt idx="1021">
                  <c:v>0.43812251000000002</c:v>
                </c:pt>
                <c:pt idx="1022">
                  <c:v>0.43850622</c:v>
                </c:pt>
                <c:pt idx="1023">
                  <c:v>0.43902531</c:v>
                </c:pt>
                <c:pt idx="1024">
                  <c:v>0.43953871999999999</c:v>
                </c:pt>
                <c:pt idx="1025">
                  <c:v>0.44019704999999998</c:v>
                </c:pt>
                <c:pt idx="1026">
                  <c:v>0.44047058</c:v>
                </c:pt>
                <c:pt idx="1027">
                  <c:v>0.44147655000000002</c:v>
                </c:pt>
                <c:pt idx="1028">
                  <c:v>0.44192167999999998</c:v>
                </c:pt>
                <c:pt idx="1029">
                  <c:v>0.44282460000000001</c:v>
                </c:pt>
                <c:pt idx="1030">
                  <c:v>0.44288817000000003</c:v>
                </c:pt>
                <c:pt idx="1031">
                  <c:v>0.44319645000000002</c:v>
                </c:pt>
                <c:pt idx="1032">
                  <c:v>0.44373876000000001</c:v>
                </c:pt>
                <c:pt idx="1033">
                  <c:v>0.44476127999999998</c:v>
                </c:pt>
                <c:pt idx="1034">
                  <c:v>0.44499128999999998</c:v>
                </c:pt>
                <c:pt idx="1035">
                  <c:v>0.44519383000000001</c:v>
                </c:pt>
                <c:pt idx="1036">
                  <c:v>0.44540474000000002</c:v>
                </c:pt>
                <c:pt idx="1037">
                  <c:v>0.44577801</c:v>
                </c:pt>
                <c:pt idx="1038">
                  <c:v>0.44659980999999999</c:v>
                </c:pt>
                <c:pt idx="1039">
                  <c:v>0.44688660000000002</c:v>
                </c:pt>
                <c:pt idx="1040">
                  <c:v>0.44724318000000002</c:v>
                </c:pt>
                <c:pt idx="1041">
                  <c:v>0.44791269</c:v>
                </c:pt>
                <c:pt idx="1042">
                  <c:v>0.44843504000000001</c:v>
                </c:pt>
                <c:pt idx="1043">
                  <c:v>0.44891056000000001</c:v>
                </c:pt>
                <c:pt idx="1044">
                  <c:v>0.44974421999999997</c:v>
                </c:pt>
                <c:pt idx="1045">
                  <c:v>0.45028691999999998</c:v>
                </c:pt>
                <c:pt idx="1046">
                  <c:v>0.45061192</c:v>
                </c:pt>
                <c:pt idx="1047">
                  <c:v>0.45093882000000002</c:v>
                </c:pt>
                <c:pt idx="1048">
                  <c:v>0.45109385000000002</c:v>
                </c:pt>
                <c:pt idx="1049">
                  <c:v>0.45143308999999998</c:v>
                </c:pt>
                <c:pt idx="1050">
                  <c:v>0.45167762</c:v>
                </c:pt>
                <c:pt idx="1051">
                  <c:v>0.45212903999999998</c:v>
                </c:pt>
                <c:pt idx="1052">
                  <c:v>0.45243003999999998</c:v>
                </c:pt>
                <c:pt idx="1053">
                  <c:v>0.45324028</c:v>
                </c:pt>
                <c:pt idx="1054">
                  <c:v>0.45409459000000002</c:v>
                </c:pt>
                <c:pt idx="1055">
                  <c:v>0.45460713000000003</c:v>
                </c:pt>
                <c:pt idx="1056">
                  <c:v>0.45489122999999998</c:v>
                </c:pt>
                <c:pt idx="1057">
                  <c:v>0.45494655000000001</c:v>
                </c:pt>
                <c:pt idx="1058">
                  <c:v>0.45531600999999999</c:v>
                </c:pt>
                <c:pt idx="1059">
                  <c:v>0.45555213</c:v>
                </c:pt>
                <c:pt idx="1060">
                  <c:v>0.45629719000000002</c:v>
                </c:pt>
                <c:pt idx="1061">
                  <c:v>0.4566904</c:v>
                </c:pt>
                <c:pt idx="1062">
                  <c:v>0.45690491999999999</c:v>
                </c:pt>
                <c:pt idx="1063">
                  <c:v>0.45777457999999999</c:v>
                </c:pt>
                <c:pt idx="1064">
                  <c:v>0.45826188000000001</c:v>
                </c:pt>
                <c:pt idx="1065">
                  <c:v>0.45862271999999998</c:v>
                </c:pt>
                <c:pt idx="1066">
                  <c:v>0.45932286999999999</c:v>
                </c:pt>
                <c:pt idx="1067">
                  <c:v>0.46014664</c:v>
                </c:pt>
                <c:pt idx="1068">
                  <c:v>0.4604027</c:v>
                </c:pt>
                <c:pt idx="1069">
                  <c:v>0.46118119000000002</c:v>
                </c:pt>
                <c:pt idx="1070">
                  <c:v>0.46136211999999999</c:v>
                </c:pt>
                <c:pt idx="1071">
                  <c:v>0.46183959000000002</c:v>
                </c:pt>
                <c:pt idx="1072">
                  <c:v>0.46225587000000001</c:v>
                </c:pt>
                <c:pt idx="1073">
                  <c:v>0.46281916000000001</c:v>
                </c:pt>
                <c:pt idx="1074">
                  <c:v>0.46382770000000001</c:v>
                </c:pt>
                <c:pt idx="1075">
                  <c:v>0.46423817000000001</c:v>
                </c:pt>
                <c:pt idx="1076">
                  <c:v>0.46543431000000002</c:v>
                </c:pt>
                <c:pt idx="1077">
                  <c:v>0.46655344999999998</c:v>
                </c:pt>
                <c:pt idx="1078">
                  <c:v>0.46801302</c:v>
                </c:pt>
                <c:pt idx="1079">
                  <c:v>0.46840536999999999</c:v>
                </c:pt>
                <c:pt idx="1080">
                  <c:v>0.46954527000000001</c:v>
                </c:pt>
                <c:pt idx="1081">
                  <c:v>0.46992277999999998</c:v>
                </c:pt>
                <c:pt idx="1082">
                  <c:v>0.47061049999999999</c:v>
                </c:pt>
                <c:pt idx="1083">
                  <c:v>0.47169339999999998</c:v>
                </c:pt>
                <c:pt idx="1084">
                  <c:v>0.47213887999999998</c:v>
                </c:pt>
                <c:pt idx="1085">
                  <c:v>0.47322600999999997</c:v>
                </c:pt>
                <c:pt idx="1086">
                  <c:v>0.47372571000000002</c:v>
                </c:pt>
                <c:pt idx="1087">
                  <c:v>0.47406429</c:v>
                </c:pt>
                <c:pt idx="1088">
                  <c:v>0.47466966999999999</c:v>
                </c:pt>
                <c:pt idx="1089">
                  <c:v>0.47512843999999999</c:v>
                </c:pt>
                <c:pt idx="1090">
                  <c:v>0.47556465999999997</c:v>
                </c:pt>
                <c:pt idx="1091">
                  <c:v>0.47573694999999999</c:v>
                </c:pt>
                <c:pt idx="1092">
                  <c:v>0.47588933</c:v>
                </c:pt>
                <c:pt idx="1093">
                  <c:v>0.47630983999999998</c:v>
                </c:pt>
                <c:pt idx="1094">
                  <c:v>0.47673184000000002</c:v>
                </c:pt>
                <c:pt idx="1095">
                  <c:v>0.47710264000000002</c:v>
                </c:pt>
                <c:pt idx="1096">
                  <c:v>0.47756881000000001</c:v>
                </c:pt>
                <c:pt idx="1097">
                  <c:v>0.47789794000000002</c:v>
                </c:pt>
                <c:pt idx="1098">
                  <c:v>0.47824626999999997</c:v>
                </c:pt>
                <c:pt idx="1099">
                  <c:v>0.47885093000000001</c:v>
                </c:pt>
                <c:pt idx="1100">
                  <c:v>0.47961512000000001</c:v>
                </c:pt>
                <c:pt idx="1101">
                  <c:v>0.48052593999999998</c:v>
                </c:pt>
                <c:pt idx="1102">
                  <c:v>0.48119255999999999</c:v>
                </c:pt>
                <c:pt idx="1103">
                  <c:v>0.48138713999999999</c:v>
                </c:pt>
                <c:pt idx="1104">
                  <c:v>0.48166466000000002</c:v>
                </c:pt>
                <c:pt idx="1105">
                  <c:v>0.48232201000000002</c:v>
                </c:pt>
                <c:pt idx="1106">
                  <c:v>0.48290952999999998</c:v>
                </c:pt>
                <c:pt idx="1107">
                  <c:v>0.48310178999999998</c:v>
                </c:pt>
                <c:pt idx="1108">
                  <c:v>0.48367613999999998</c:v>
                </c:pt>
                <c:pt idx="1109">
                  <c:v>0.48431765999999998</c:v>
                </c:pt>
                <c:pt idx="1110">
                  <c:v>0.48470411000000002</c:v>
                </c:pt>
                <c:pt idx="1111">
                  <c:v>0.4850218</c:v>
                </c:pt>
                <c:pt idx="1112">
                  <c:v>0.48526317000000002</c:v>
                </c:pt>
                <c:pt idx="1113">
                  <c:v>0.48577341000000002</c:v>
                </c:pt>
                <c:pt idx="1114">
                  <c:v>0.48610881</c:v>
                </c:pt>
                <c:pt idx="1115">
                  <c:v>0.48626855000000002</c:v>
                </c:pt>
                <c:pt idx="1116">
                  <c:v>0.48642089999999999</c:v>
                </c:pt>
                <c:pt idx="1117">
                  <c:v>0.48659523999999998</c:v>
                </c:pt>
                <c:pt idx="1118">
                  <c:v>0.48671892</c:v>
                </c:pt>
                <c:pt idx="1119">
                  <c:v>0.48752626999999998</c:v>
                </c:pt>
                <c:pt idx="1120">
                  <c:v>0.48794478000000002</c:v>
                </c:pt>
                <c:pt idx="1121">
                  <c:v>0.48822178999999999</c:v>
                </c:pt>
                <c:pt idx="1122">
                  <c:v>0.48882704999999999</c:v>
                </c:pt>
                <c:pt idx="1123">
                  <c:v>0.48922557</c:v>
                </c:pt>
                <c:pt idx="1124">
                  <c:v>0.48989514000000001</c:v>
                </c:pt>
                <c:pt idx="1125">
                  <c:v>0.49024898</c:v>
                </c:pt>
                <c:pt idx="1126">
                  <c:v>0.49048507000000002</c:v>
                </c:pt>
                <c:pt idx="1127">
                  <c:v>0.49079883000000002</c:v>
                </c:pt>
                <c:pt idx="1128">
                  <c:v>0.49104521000000001</c:v>
                </c:pt>
                <c:pt idx="1129">
                  <c:v>0.49115830999999999</c:v>
                </c:pt>
                <c:pt idx="1130">
                  <c:v>0.49157741999999999</c:v>
                </c:pt>
                <c:pt idx="1131">
                  <c:v>0.49219352</c:v>
                </c:pt>
                <c:pt idx="1132">
                  <c:v>0.49331897000000002</c:v>
                </c:pt>
                <c:pt idx="1133">
                  <c:v>0.49397600000000003</c:v>
                </c:pt>
                <c:pt idx="1134">
                  <c:v>0.49415820999999999</c:v>
                </c:pt>
                <c:pt idx="1135">
                  <c:v>0.49482809999999999</c:v>
                </c:pt>
                <c:pt idx="1136">
                  <c:v>0.49507712999999998</c:v>
                </c:pt>
                <c:pt idx="1137">
                  <c:v>0.49551186000000003</c:v>
                </c:pt>
                <c:pt idx="1138">
                  <c:v>0.49572920999999998</c:v>
                </c:pt>
                <c:pt idx="1139">
                  <c:v>0.49639955000000002</c:v>
                </c:pt>
                <c:pt idx="1140">
                  <c:v>0.49662374999999997</c:v>
                </c:pt>
                <c:pt idx="1141">
                  <c:v>0.49698856000000002</c:v>
                </c:pt>
                <c:pt idx="1142">
                  <c:v>0.49719065000000001</c:v>
                </c:pt>
                <c:pt idx="1143">
                  <c:v>0.49800297999999998</c:v>
                </c:pt>
                <c:pt idx="1144">
                  <c:v>0.49837208</c:v>
                </c:pt>
                <c:pt idx="1145">
                  <c:v>0.49895962999999999</c:v>
                </c:pt>
                <c:pt idx="1146">
                  <c:v>0.49936244000000002</c:v>
                </c:pt>
                <c:pt idx="1147">
                  <c:v>0.49966400999999999</c:v>
                </c:pt>
                <c:pt idx="1148">
                  <c:v>0.50019771000000002</c:v>
                </c:pt>
                <c:pt idx="1149">
                  <c:v>0.50055861000000001</c:v>
                </c:pt>
                <c:pt idx="1150">
                  <c:v>0.50134683000000002</c:v>
                </c:pt>
                <c:pt idx="1151">
                  <c:v>0.50149131000000002</c:v>
                </c:pt>
                <c:pt idx="1152">
                  <c:v>0.50173873000000002</c:v>
                </c:pt>
                <c:pt idx="1153">
                  <c:v>0.50189304000000001</c:v>
                </c:pt>
                <c:pt idx="1154">
                  <c:v>0.50246124999999997</c:v>
                </c:pt>
                <c:pt idx="1155">
                  <c:v>0.50282925000000001</c:v>
                </c:pt>
                <c:pt idx="1156">
                  <c:v>0.50314473999999998</c:v>
                </c:pt>
                <c:pt idx="1157">
                  <c:v>0.50349122000000002</c:v>
                </c:pt>
                <c:pt idx="1158">
                  <c:v>0.50398606000000001</c:v>
                </c:pt>
                <c:pt idx="1159">
                  <c:v>0.50413244999999995</c:v>
                </c:pt>
                <c:pt idx="1160">
                  <c:v>0.50453632999999998</c:v>
                </c:pt>
                <c:pt idx="1161">
                  <c:v>0.50479615</c:v>
                </c:pt>
                <c:pt idx="1162">
                  <c:v>0.50500922999999998</c:v>
                </c:pt>
                <c:pt idx="1163">
                  <c:v>0.50580347000000003</c:v>
                </c:pt>
                <c:pt idx="1164">
                  <c:v>0.50608337000000003</c:v>
                </c:pt>
                <c:pt idx="1165">
                  <c:v>0.50644003999999998</c:v>
                </c:pt>
                <c:pt idx="1166">
                  <c:v>0.50683873999999995</c:v>
                </c:pt>
                <c:pt idx="1167">
                  <c:v>0.50700973999999999</c:v>
                </c:pt>
                <c:pt idx="1168">
                  <c:v>0.50762397000000004</c:v>
                </c:pt>
                <c:pt idx="1169">
                  <c:v>0.50790685000000002</c:v>
                </c:pt>
                <c:pt idx="1170">
                  <c:v>0.50821793000000004</c:v>
                </c:pt>
                <c:pt idx="1171">
                  <c:v>0.50854009</c:v>
                </c:pt>
                <c:pt idx="1172">
                  <c:v>0.50881522999999995</c:v>
                </c:pt>
                <c:pt idx="1173">
                  <c:v>0.50920838000000002</c:v>
                </c:pt>
                <c:pt idx="1174">
                  <c:v>0.50959927000000005</c:v>
                </c:pt>
                <c:pt idx="1175">
                  <c:v>0.50999981000000005</c:v>
                </c:pt>
                <c:pt idx="1176">
                  <c:v>0.51052635999999996</c:v>
                </c:pt>
                <c:pt idx="1177">
                  <c:v>0.51059644999999998</c:v>
                </c:pt>
                <c:pt idx="1178">
                  <c:v>0.51118611999999997</c:v>
                </c:pt>
                <c:pt idx="1179">
                  <c:v>0.51142257000000002</c:v>
                </c:pt>
                <c:pt idx="1180">
                  <c:v>0.51155209999999995</c:v>
                </c:pt>
                <c:pt idx="1181">
                  <c:v>0.51190959999999996</c:v>
                </c:pt>
                <c:pt idx="1182">
                  <c:v>0.51250004999999998</c:v>
                </c:pt>
                <c:pt idx="1183">
                  <c:v>0.51262956999999998</c:v>
                </c:pt>
                <c:pt idx="1184">
                  <c:v>0.51293641000000001</c:v>
                </c:pt>
                <c:pt idx="1185">
                  <c:v>0.51341283000000004</c:v>
                </c:pt>
                <c:pt idx="1186">
                  <c:v>0.51356988999999997</c:v>
                </c:pt>
                <c:pt idx="1187">
                  <c:v>0.51530719000000003</c:v>
                </c:pt>
                <c:pt idx="1188">
                  <c:v>0.51547414000000003</c:v>
                </c:pt>
                <c:pt idx="1189">
                  <c:v>0.51624446999999996</c:v>
                </c:pt>
                <c:pt idx="1190">
                  <c:v>0.51689147999999996</c:v>
                </c:pt>
                <c:pt idx="1191">
                  <c:v>0.51704006999999996</c:v>
                </c:pt>
                <c:pt idx="1192">
                  <c:v>0.51732922000000003</c:v>
                </c:pt>
                <c:pt idx="1193">
                  <c:v>0.51771349</c:v>
                </c:pt>
                <c:pt idx="1194">
                  <c:v>0.51821368999999995</c:v>
                </c:pt>
                <c:pt idx="1195">
                  <c:v>0.51865291999999996</c:v>
                </c:pt>
                <c:pt idx="1196">
                  <c:v>0.51909070999999996</c:v>
                </c:pt>
                <c:pt idx="1197">
                  <c:v>0.52013403000000002</c:v>
                </c:pt>
                <c:pt idx="1198">
                  <c:v>0.52089143000000004</c:v>
                </c:pt>
                <c:pt idx="1199">
                  <c:v>0.52095221999999997</c:v>
                </c:pt>
                <c:pt idx="1200">
                  <c:v>0.52128302999999998</c:v>
                </c:pt>
                <c:pt idx="1201">
                  <c:v>0.52135891000000001</c:v>
                </c:pt>
                <c:pt idx="1202">
                  <c:v>0.52207977000000005</c:v>
                </c:pt>
                <c:pt idx="1203">
                  <c:v>0.52291339999999997</c:v>
                </c:pt>
                <c:pt idx="1204">
                  <c:v>0.52353567000000001</c:v>
                </c:pt>
                <c:pt idx="1205">
                  <c:v>0.52391105999999998</c:v>
                </c:pt>
                <c:pt idx="1206">
                  <c:v>0.52413756</c:v>
                </c:pt>
                <c:pt idx="1207">
                  <c:v>0.52501160000000002</c:v>
                </c:pt>
                <c:pt idx="1208">
                  <c:v>0.52559549000000005</c:v>
                </c:pt>
                <c:pt idx="1209">
                  <c:v>0.52570981000000006</c:v>
                </c:pt>
                <c:pt idx="1210">
                  <c:v>0.52576153999999997</c:v>
                </c:pt>
                <c:pt idx="1211">
                  <c:v>0.52604514000000002</c:v>
                </c:pt>
                <c:pt idx="1212">
                  <c:v>0.52697240999999995</c:v>
                </c:pt>
                <c:pt idx="1213">
                  <c:v>0.52767533</c:v>
                </c:pt>
                <c:pt idx="1214">
                  <c:v>0.52810871999999998</c:v>
                </c:pt>
                <c:pt idx="1215">
                  <c:v>0.52851402999999997</c:v>
                </c:pt>
                <c:pt idx="1216">
                  <c:v>0.52862036000000001</c:v>
                </c:pt>
                <c:pt idx="1217">
                  <c:v>0.52917992999999997</c:v>
                </c:pt>
                <c:pt idx="1218">
                  <c:v>0.52995831000000004</c:v>
                </c:pt>
                <c:pt idx="1219">
                  <c:v>0.53012376999999999</c:v>
                </c:pt>
                <c:pt idx="1220">
                  <c:v>0.53053992999999999</c:v>
                </c:pt>
                <c:pt idx="1221">
                  <c:v>0.53101503999999999</c:v>
                </c:pt>
                <c:pt idx="1222">
                  <c:v>0.53116989000000003</c:v>
                </c:pt>
                <c:pt idx="1223">
                  <c:v>0.53132831999999997</c:v>
                </c:pt>
                <c:pt idx="1224">
                  <c:v>0.53173243999999997</c:v>
                </c:pt>
                <c:pt idx="1225">
                  <c:v>0.53194885999999997</c:v>
                </c:pt>
                <c:pt idx="1226">
                  <c:v>0.53195088999999995</c:v>
                </c:pt>
                <c:pt idx="1227">
                  <c:v>0.53275536999999995</c:v>
                </c:pt>
                <c:pt idx="1228">
                  <c:v>0.53283798999999998</c:v>
                </c:pt>
                <c:pt idx="1229">
                  <c:v>0.53298259000000003</c:v>
                </c:pt>
                <c:pt idx="1230">
                  <c:v>0.53306544</c:v>
                </c:pt>
                <c:pt idx="1231">
                  <c:v>0.53380203000000004</c:v>
                </c:pt>
                <c:pt idx="1232">
                  <c:v>0.53422248000000006</c:v>
                </c:pt>
                <c:pt idx="1233">
                  <c:v>0.53501463000000005</c:v>
                </c:pt>
                <c:pt idx="1234">
                  <c:v>0.53564745000000002</c:v>
                </c:pt>
                <c:pt idx="1235">
                  <c:v>0.53616279</c:v>
                </c:pt>
                <c:pt idx="1236">
                  <c:v>0.53648233000000001</c:v>
                </c:pt>
                <c:pt idx="1237">
                  <c:v>0.53698378999999996</c:v>
                </c:pt>
                <c:pt idx="1238">
                  <c:v>0.53764433</c:v>
                </c:pt>
                <c:pt idx="1239">
                  <c:v>0.53798360000000001</c:v>
                </c:pt>
                <c:pt idx="1240">
                  <c:v>0.53824967000000001</c:v>
                </c:pt>
                <c:pt idx="1241">
                  <c:v>0.53857761999999998</c:v>
                </c:pt>
                <c:pt idx="1242">
                  <c:v>0.53871685000000002</c:v>
                </c:pt>
                <c:pt idx="1243">
                  <c:v>0.53929806000000002</c:v>
                </c:pt>
                <c:pt idx="1244">
                  <c:v>0.53968989999999994</c:v>
                </c:pt>
                <c:pt idx="1245">
                  <c:v>0.53972947999999998</c:v>
                </c:pt>
                <c:pt idx="1246">
                  <c:v>0.54032170999999996</c:v>
                </c:pt>
                <c:pt idx="1247">
                  <c:v>0.54048973</c:v>
                </c:pt>
                <c:pt idx="1248">
                  <c:v>0.54093426</c:v>
                </c:pt>
                <c:pt idx="1249">
                  <c:v>0.54112846000000003</c:v>
                </c:pt>
                <c:pt idx="1250">
                  <c:v>0.54151702000000002</c:v>
                </c:pt>
                <c:pt idx="1251">
                  <c:v>0.54275280000000004</c:v>
                </c:pt>
                <c:pt idx="1252">
                  <c:v>0.54325073999999995</c:v>
                </c:pt>
                <c:pt idx="1253">
                  <c:v>0.54358554000000003</c:v>
                </c:pt>
                <c:pt idx="1254">
                  <c:v>0.54412645000000004</c:v>
                </c:pt>
                <c:pt idx="1255">
                  <c:v>0.54502033999999999</c:v>
                </c:pt>
                <c:pt idx="1256">
                  <c:v>0.54547816999999998</c:v>
                </c:pt>
                <c:pt idx="1257">
                  <c:v>0.54593955999999999</c:v>
                </c:pt>
                <c:pt idx="1258">
                  <c:v>0.54624229999999996</c:v>
                </c:pt>
                <c:pt idx="1259">
                  <c:v>0.54650812999999998</c:v>
                </c:pt>
                <c:pt idx="1260">
                  <c:v>0.54667312000000001</c:v>
                </c:pt>
                <c:pt idx="1261">
                  <c:v>0.54691451999999996</c:v>
                </c:pt>
                <c:pt idx="1262">
                  <c:v>0.54803537999999996</c:v>
                </c:pt>
                <c:pt idx="1263">
                  <c:v>0.54845308999999998</c:v>
                </c:pt>
                <c:pt idx="1264">
                  <c:v>0.54889684999999999</c:v>
                </c:pt>
                <c:pt idx="1265">
                  <c:v>0.54923522000000002</c:v>
                </c:pt>
                <c:pt idx="1266">
                  <c:v>0.54983192999999997</c:v>
                </c:pt>
                <c:pt idx="1267">
                  <c:v>0.55027150999999996</c:v>
                </c:pt>
                <c:pt idx="1268">
                  <c:v>0.55102742000000005</c:v>
                </c:pt>
                <c:pt idx="1269">
                  <c:v>0.55168693999999996</c:v>
                </c:pt>
                <c:pt idx="1270">
                  <c:v>0.5523091</c:v>
                </c:pt>
                <c:pt idx="1271">
                  <c:v>0.55262166000000001</c:v>
                </c:pt>
                <c:pt idx="1272">
                  <c:v>0.55297315000000002</c:v>
                </c:pt>
                <c:pt idx="1273">
                  <c:v>0.55334603999999998</c:v>
                </c:pt>
                <c:pt idx="1274">
                  <c:v>0.55395061000000001</c:v>
                </c:pt>
                <c:pt idx="1275">
                  <c:v>0.55502635</c:v>
                </c:pt>
                <c:pt idx="1276">
                  <c:v>0.55527890000000002</c:v>
                </c:pt>
                <c:pt idx="1277">
                  <c:v>0.55569917000000002</c:v>
                </c:pt>
                <c:pt idx="1278">
                  <c:v>0.55618553999999998</c:v>
                </c:pt>
                <c:pt idx="1279">
                  <c:v>0.55625880000000005</c:v>
                </c:pt>
                <c:pt idx="1280">
                  <c:v>0.55631173</c:v>
                </c:pt>
                <c:pt idx="1281">
                  <c:v>0.55646097999999999</c:v>
                </c:pt>
                <c:pt idx="1282">
                  <c:v>0.55721807000000001</c:v>
                </c:pt>
                <c:pt idx="1283">
                  <c:v>0.55783247999999996</c:v>
                </c:pt>
                <c:pt idx="1284">
                  <c:v>0.55783265999999998</c:v>
                </c:pt>
                <c:pt idx="1285">
                  <c:v>0.55813318000000001</c:v>
                </c:pt>
                <c:pt idx="1286">
                  <c:v>0.55851351999999999</c:v>
                </c:pt>
                <c:pt idx="1287">
                  <c:v>0.55944758999999999</c:v>
                </c:pt>
                <c:pt idx="1288">
                  <c:v>0.55991506999999996</c:v>
                </c:pt>
                <c:pt idx="1289">
                  <c:v>0.56075978000000004</c:v>
                </c:pt>
                <c:pt idx="1290">
                  <c:v>0.56083757000000001</c:v>
                </c:pt>
                <c:pt idx="1291">
                  <c:v>0.56126796999999995</c:v>
                </c:pt>
                <c:pt idx="1292">
                  <c:v>0.56198334999999999</c:v>
                </c:pt>
                <c:pt idx="1293">
                  <c:v>0.56216067000000003</c:v>
                </c:pt>
                <c:pt idx="1294">
                  <c:v>0.56241947000000003</c:v>
                </c:pt>
                <c:pt idx="1295">
                  <c:v>0.56263220000000003</c:v>
                </c:pt>
                <c:pt idx="1296">
                  <c:v>0.56277305</c:v>
                </c:pt>
                <c:pt idx="1297">
                  <c:v>0.56318491999999998</c:v>
                </c:pt>
                <c:pt idx="1298">
                  <c:v>0.56387281</c:v>
                </c:pt>
                <c:pt idx="1299">
                  <c:v>0.56407797000000004</c:v>
                </c:pt>
                <c:pt idx="1300">
                  <c:v>0.56454033000000003</c:v>
                </c:pt>
                <c:pt idx="1301">
                  <c:v>0.56470472000000005</c:v>
                </c:pt>
                <c:pt idx="1302">
                  <c:v>0.56539689999999998</c:v>
                </c:pt>
                <c:pt idx="1303">
                  <c:v>0.56583196000000002</c:v>
                </c:pt>
                <c:pt idx="1304">
                  <c:v>0.56611043000000005</c:v>
                </c:pt>
                <c:pt idx="1305">
                  <c:v>0.56663030000000003</c:v>
                </c:pt>
                <c:pt idx="1306">
                  <c:v>0.56694918999999999</c:v>
                </c:pt>
                <c:pt idx="1307">
                  <c:v>0.56771176999999995</c:v>
                </c:pt>
                <c:pt idx="1308">
                  <c:v>0.56820238000000001</c:v>
                </c:pt>
                <c:pt idx="1309">
                  <c:v>0.56833982000000005</c:v>
                </c:pt>
                <c:pt idx="1310">
                  <c:v>0.56860566000000001</c:v>
                </c:pt>
                <c:pt idx="1311">
                  <c:v>0.56931925000000005</c:v>
                </c:pt>
                <c:pt idx="1312">
                  <c:v>0.56969351000000001</c:v>
                </c:pt>
                <c:pt idx="1313">
                  <c:v>0.57024096999999996</c:v>
                </c:pt>
                <c:pt idx="1314">
                  <c:v>0.57089400000000001</c:v>
                </c:pt>
                <c:pt idx="1315">
                  <c:v>0.57136136000000004</c:v>
                </c:pt>
                <c:pt idx="1316">
                  <c:v>0.57254791000000005</c:v>
                </c:pt>
                <c:pt idx="1317">
                  <c:v>0.57322757999999996</c:v>
                </c:pt>
                <c:pt idx="1318">
                  <c:v>0.57334452999999996</c:v>
                </c:pt>
                <c:pt idx="1319">
                  <c:v>0.57377440000000002</c:v>
                </c:pt>
                <c:pt idx="1320">
                  <c:v>0.57401574</c:v>
                </c:pt>
                <c:pt idx="1321">
                  <c:v>0.57434934000000004</c:v>
                </c:pt>
                <c:pt idx="1322">
                  <c:v>0.57513141999999995</c:v>
                </c:pt>
                <c:pt idx="1323">
                  <c:v>0.57598024999999997</c:v>
                </c:pt>
                <c:pt idx="1324">
                  <c:v>0.57646352000000001</c:v>
                </c:pt>
                <c:pt idx="1325">
                  <c:v>0.57651848000000006</c:v>
                </c:pt>
                <c:pt idx="1326">
                  <c:v>0.57704138999999999</c:v>
                </c:pt>
                <c:pt idx="1327">
                  <c:v>0.57740979999999997</c:v>
                </c:pt>
                <c:pt idx="1328">
                  <c:v>0.57778585000000005</c:v>
                </c:pt>
                <c:pt idx="1329">
                  <c:v>0.57828902999999998</c:v>
                </c:pt>
                <c:pt idx="1330">
                  <c:v>0.57837629000000002</c:v>
                </c:pt>
                <c:pt idx="1331">
                  <c:v>0.57886994000000003</c:v>
                </c:pt>
                <c:pt idx="1332">
                  <c:v>0.57966423</c:v>
                </c:pt>
                <c:pt idx="1333">
                  <c:v>0.58008736000000005</c:v>
                </c:pt>
                <c:pt idx="1334">
                  <c:v>0.58043127999999999</c:v>
                </c:pt>
                <c:pt idx="1335">
                  <c:v>0.58058852000000005</c:v>
                </c:pt>
                <c:pt idx="1336">
                  <c:v>0.58103221999999999</c:v>
                </c:pt>
                <c:pt idx="1337">
                  <c:v>0.58119577</c:v>
                </c:pt>
                <c:pt idx="1338">
                  <c:v>0.58149463000000001</c:v>
                </c:pt>
                <c:pt idx="1339">
                  <c:v>0.58187907999999999</c:v>
                </c:pt>
                <c:pt idx="1340">
                  <c:v>0.58203780999999999</c:v>
                </c:pt>
                <c:pt idx="1341">
                  <c:v>0.58228785000000005</c:v>
                </c:pt>
                <c:pt idx="1342">
                  <c:v>0.58257477999999996</c:v>
                </c:pt>
                <c:pt idx="1343">
                  <c:v>0.58276623000000005</c:v>
                </c:pt>
                <c:pt idx="1344">
                  <c:v>0.58346956999999999</c:v>
                </c:pt>
                <c:pt idx="1345">
                  <c:v>0.58400141999999999</c:v>
                </c:pt>
                <c:pt idx="1346">
                  <c:v>0.58423460000000005</c:v>
                </c:pt>
                <c:pt idx="1347">
                  <c:v>0.58457267000000002</c:v>
                </c:pt>
                <c:pt idx="1348">
                  <c:v>0.58501320999999995</c:v>
                </c:pt>
                <c:pt idx="1349">
                  <c:v>0.58588892000000004</c:v>
                </c:pt>
                <c:pt idx="1350">
                  <c:v>0.58607966</c:v>
                </c:pt>
                <c:pt idx="1351">
                  <c:v>0.58645718999999996</c:v>
                </c:pt>
                <c:pt idx="1352">
                  <c:v>0.58682489000000004</c:v>
                </c:pt>
                <c:pt idx="1353">
                  <c:v>0.58682822999999995</c:v>
                </c:pt>
                <c:pt idx="1354">
                  <c:v>0.58738058999999998</c:v>
                </c:pt>
                <c:pt idx="1355">
                  <c:v>0.58759362000000004</c:v>
                </c:pt>
                <c:pt idx="1356">
                  <c:v>0.58821630000000003</c:v>
                </c:pt>
                <c:pt idx="1357">
                  <c:v>0.58840298999999996</c:v>
                </c:pt>
                <c:pt idx="1358">
                  <c:v>0.58891684</c:v>
                </c:pt>
                <c:pt idx="1359">
                  <c:v>0.58907860999999995</c:v>
                </c:pt>
                <c:pt idx="1360">
                  <c:v>0.58950901</c:v>
                </c:pt>
                <c:pt idx="1361">
                  <c:v>0.59041476000000004</c:v>
                </c:pt>
                <c:pt idx="1362">
                  <c:v>0.59061794999999995</c:v>
                </c:pt>
                <c:pt idx="1363">
                  <c:v>0.59100777000000004</c:v>
                </c:pt>
                <c:pt idx="1364">
                  <c:v>0.59152245999999997</c:v>
                </c:pt>
                <c:pt idx="1365">
                  <c:v>0.59193695000000002</c:v>
                </c:pt>
                <c:pt idx="1366">
                  <c:v>0.59249543999999998</c:v>
                </c:pt>
                <c:pt idx="1367">
                  <c:v>0.59278160000000002</c:v>
                </c:pt>
                <c:pt idx="1368">
                  <c:v>0.59285462</c:v>
                </c:pt>
                <c:pt idx="1369">
                  <c:v>0.59295213000000002</c:v>
                </c:pt>
                <c:pt idx="1370">
                  <c:v>0.59324938000000005</c:v>
                </c:pt>
                <c:pt idx="1371">
                  <c:v>0.59362488999999996</c:v>
                </c:pt>
                <c:pt idx="1372">
                  <c:v>0.59379375000000001</c:v>
                </c:pt>
                <c:pt idx="1373">
                  <c:v>0.59439903000000005</c:v>
                </c:pt>
                <c:pt idx="1374">
                  <c:v>0.59444534999999998</c:v>
                </c:pt>
                <c:pt idx="1375">
                  <c:v>0.59498346000000002</c:v>
                </c:pt>
                <c:pt idx="1376">
                  <c:v>0.59519135999999995</c:v>
                </c:pt>
                <c:pt idx="1377">
                  <c:v>0.59546191000000004</c:v>
                </c:pt>
                <c:pt idx="1378">
                  <c:v>0.59567696000000003</c:v>
                </c:pt>
                <c:pt idx="1379">
                  <c:v>0.59579073999999999</c:v>
                </c:pt>
                <c:pt idx="1380">
                  <c:v>0.59621626000000005</c:v>
                </c:pt>
                <c:pt idx="1381">
                  <c:v>0.59632331000000005</c:v>
                </c:pt>
                <c:pt idx="1382">
                  <c:v>0.59638201999999996</c:v>
                </c:pt>
                <c:pt idx="1383">
                  <c:v>0.59694230999999998</c:v>
                </c:pt>
                <c:pt idx="1384">
                  <c:v>0.59718156</c:v>
                </c:pt>
                <c:pt idx="1385">
                  <c:v>0.59768485999999998</c:v>
                </c:pt>
                <c:pt idx="1386">
                  <c:v>0.59805375000000005</c:v>
                </c:pt>
                <c:pt idx="1387">
                  <c:v>0.59832602999999995</c:v>
                </c:pt>
                <c:pt idx="1388">
                  <c:v>0.59875029000000002</c:v>
                </c:pt>
                <c:pt idx="1389">
                  <c:v>0.59943968000000003</c:v>
                </c:pt>
                <c:pt idx="1390">
                  <c:v>0.60044849</c:v>
                </c:pt>
                <c:pt idx="1391">
                  <c:v>0.60143798999999998</c:v>
                </c:pt>
                <c:pt idx="1392">
                  <c:v>0.60157371000000004</c:v>
                </c:pt>
                <c:pt idx="1393">
                  <c:v>0.60194044999999996</c:v>
                </c:pt>
                <c:pt idx="1394">
                  <c:v>0.60213446999999998</c:v>
                </c:pt>
                <c:pt idx="1395">
                  <c:v>0.60276216000000005</c:v>
                </c:pt>
                <c:pt idx="1396">
                  <c:v>0.60290653000000005</c:v>
                </c:pt>
                <c:pt idx="1397">
                  <c:v>0.60304588000000003</c:v>
                </c:pt>
                <c:pt idx="1398">
                  <c:v>0.60350066000000002</c:v>
                </c:pt>
                <c:pt idx="1399">
                  <c:v>0.60355442999999998</c:v>
                </c:pt>
                <c:pt idx="1400">
                  <c:v>0.60381275000000001</c:v>
                </c:pt>
                <c:pt idx="1401">
                  <c:v>0.60394448000000001</c:v>
                </c:pt>
                <c:pt idx="1402">
                  <c:v>0.60432821999999997</c:v>
                </c:pt>
                <c:pt idx="1403">
                  <c:v>0.60461533000000001</c:v>
                </c:pt>
                <c:pt idx="1404">
                  <c:v>0.60478257999999996</c:v>
                </c:pt>
                <c:pt idx="1405">
                  <c:v>0.60503066000000005</c:v>
                </c:pt>
                <c:pt idx="1406">
                  <c:v>0.60556507000000004</c:v>
                </c:pt>
                <c:pt idx="1407">
                  <c:v>0.60600388000000005</c:v>
                </c:pt>
                <c:pt idx="1408">
                  <c:v>0.60653948999999996</c:v>
                </c:pt>
                <c:pt idx="1409">
                  <c:v>0.60690098999999997</c:v>
                </c:pt>
                <c:pt idx="1410">
                  <c:v>0.60718786999999996</c:v>
                </c:pt>
                <c:pt idx="1411">
                  <c:v>0.60767567</c:v>
                </c:pt>
                <c:pt idx="1412">
                  <c:v>0.60801064999999999</c:v>
                </c:pt>
                <c:pt idx="1413">
                  <c:v>0.60818910999999998</c:v>
                </c:pt>
                <c:pt idx="1414">
                  <c:v>0.60879092999999995</c:v>
                </c:pt>
                <c:pt idx="1415">
                  <c:v>0.60895531999999997</c:v>
                </c:pt>
                <c:pt idx="1416">
                  <c:v>0.60968440999999995</c:v>
                </c:pt>
                <c:pt idx="1417">
                  <c:v>0.60996556000000002</c:v>
                </c:pt>
                <c:pt idx="1418">
                  <c:v>0.61028576000000001</c:v>
                </c:pt>
                <c:pt idx="1419">
                  <c:v>0.61074256999999998</c:v>
                </c:pt>
                <c:pt idx="1420">
                  <c:v>0.61147123999999997</c:v>
                </c:pt>
                <c:pt idx="1421">
                  <c:v>0.61201209000000001</c:v>
                </c:pt>
                <c:pt idx="1422">
                  <c:v>0.61273330000000004</c:v>
                </c:pt>
                <c:pt idx="1423">
                  <c:v>0.61281949000000002</c:v>
                </c:pt>
                <c:pt idx="1424">
                  <c:v>0.61313909</c:v>
                </c:pt>
                <c:pt idx="1425">
                  <c:v>0.61322063000000004</c:v>
                </c:pt>
                <c:pt idx="1426">
                  <c:v>0.61369878</c:v>
                </c:pt>
                <c:pt idx="1427">
                  <c:v>0.61462163999999997</c:v>
                </c:pt>
                <c:pt idx="1428">
                  <c:v>0.61510145999999999</c:v>
                </c:pt>
                <c:pt idx="1429">
                  <c:v>0.61553711</c:v>
                </c:pt>
                <c:pt idx="1430">
                  <c:v>0.61595166000000001</c:v>
                </c:pt>
                <c:pt idx="1431">
                  <c:v>0.61601669000000003</c:v>
                </c:pt>
                <c:pt idx="1432">
                  <c:v>0.61654514000000005</c:v>
                </c:pt>
                <c:pt idx="1433">
                  <c:v>0.61717820000000001</c:v>
                </c:pt>
                <c:pt idx="1434">
                  <c:v>0.61778104</c:v>
                </c:pt>
                <c:pt idx="1435">
                  <c:v>0.61806916999999995</c:v>
                </c:pt>
                <c:pt idx="1436">
                  <c:v>0.61857461999999996</c:v>
                </c:pt>
                <c:pt idx="1437">
                  <c:v>0.61878007999999995</c:v>
                </c:pt>
                <c:pt idx="1438">
                  <c:v>0.61900394999999997</c:v>
                </c:pt>
                <c:pt idx="1439">
                  <c:v>0.61941093000000003</c:v>
                </c:pt>
                <c:pt idx="1440">
                  <c:v>0.61988114999999999</c:v>
                </c:pt>
                <c:pt idx="1441">
                  <c:v>0.62057399999999996</c:v>
                </c:pt>
                <c:pt idx="1442">
                  <c:v>0.62070024000000001</c:v>
                </c:pt>
                <c:pt idx="1443">
                  <c:v>0.62143725000000005</c:v>
                </c:pt>
                <c:pt idx="1444">
                  <c:v>0.62196331999999999</c:v>
                </c:pt>
                <c:pt idx="1445">
                  <c:v>0.62238497000000004</c:v>
                </c:pt>
                <c:pt idx="1446">
                  <c:v>0.62254781000000003</c:v>
                </c:pt>
                <c:pt idx="1447">
                  <c:v>0.62272428999999996</c:v>
                </c:pt>
                <c:pt idx="1448">
                  <c:v>0.62312394000000004</c:v>
                </c:pt>
                <c:pt idx="1449">
                  <c:v>0.62372041</c:v>
                </c:pt>
                <c:pt idx="1450">
                  <c:v>0.62388628999999995</c:v>
                </c:pt>
                <c:pt idx="1451">
                  <c:v>0.62398529000000003</c:v>
                </c:pt>
                <c:pt idx="1452">
                  <c:v>0.62431239999999999</c:v>
                </c:pt>
                <c:pt idx="1453">
                  <c:v>0.62482983000000003</c:v>
                </c:pt>
                <c:pt idx="1454">
                  <c:v>0.62483036999999997</c:v>
                </c:pt>
                <c:pt idx="1455">
                  <c:v>0.62499601000000005</c:v>
                </c:pt>
                <c:pt idx="1456">
                  <c:v>0.62517016999999997</c:v>
                </c:pt>
                <c:pt idx="1457">
                  <c:v>0.62549650999999995</c:v>
                </c:pt>
                <c:pt idx="1458">
                  <c:v>0.62634891000000004</c:v>
                </c:pt>
                <c:pt idx="1459">
                  <c:v>0.62735593000000001</c:v>
                </c:pt>
                <c:pt idx="1460">
                  <c:v>0.62760841999999994</c:v>
                </c:pt>
                <c:pt idx="1461">
                  <c:v>0.62797617999999999</c:v>
                </c:pt>
                <c:pt idx="1462">
                  <c:v>0.62817650999999997</c:v>
                </c:pt>
                <c:pt idx="1463">
                  <c:v>0.62824088</c:v>
                </c:pt>
                <c:pt idx="1464">
                  <c:v>0.62851942000000005</c:v>
                </c:pt>
                <c:pt idx="1465">
                  <c:v>0.62899899000000004</c:v>
                </c:pt>
                <c:pt idx="1466">
                  <c:v>0.62931395000000001</c:v>
                </c:pt>
                <c:pt idx="1467">
                  <c:v>0.62964648000000001</c:v>
                </c:pt>
                <c:pt idx="1468">
                  <c:v>0.63026254999999998</c:v>
                </c:pt>
                <c:pt idx="1469">
                  <c:v>0.63055116</c:v>
                </c:pt>
                <c:pt idx="1470">
                  <c:v>0.63066286000000005</c:v>
                </c:pt>
                <c:pt idx="1471">
                  <c:v>0.63126212000000004</c:v>
                </c:pt>
                <c:pt idx="1472">
                  <c:v>0.63148307999999997</c:v>
                </c:pt>
                <c:pt idx="1473">
                  <c:v>0.63199322999999996</c:v>
                </c:pt>
                <c:pt idx="1474">
                  <c:v>0.63253926999999999</c:v>
                </c:pt>
                <c:pt idx="1475">
                  <c:v>0.63353490999999995</c:v>
                </c:pt>
                <c:pt idx="1476">
                  <c:v>0.63387221000000005</c:v>
                </c:pt>
                <c:pt idx="1477">
                  <c:v>0.63426399</c:v>
                </c:pt>
                <c:pt idx="1478">
                  <c:v>0.63468939000000002</c:v>
                </c:pt>
                <c:pt idx="1479">
                  <c:v>0.63499707000000005</c:v>
                </c:pt>
                <c:pt idx="1480">
                  <c:v>0.63519519999999996</c:v>
                </c:pt>
                <c:pt idx="1481">
                  <c:v>0.63601691000000005</c:v>
                </c:pt>
                <c:pt idx="1482">
                  <c:v>0.63619506000000003</c:v>
                </c:pt>
                <c:pt idx="1483">
                  <c:v>0.63673025000000005</c:v>
                </c:pt>
                <c:pt idx="1484">
                  <c:v>0.63751208999999998</c:v>
                </c:pt>
                <c:pt idx="1485">
                  <c:v>0.63781237999999996</c:v>
                </c:pt>
                <c:pt idx="1486">
                  <c:v>0.63834619999999997</c:v>
                </c:pt>
                <c:pt idx="1487">
                  <c:v>0.63886379999999998</c:v>
                </c:pt>
                <c:pt idx="1488">
                  <c:v>0.63906503000000003</c:v>
                </c:pt>
                <c:pt idx="1489">
                  <c:v>0.63917679000000005</c:v>
                </c:pt>
                <c:pt idx="1490">
                  <c:v>0.63930308999999996</c:v>
                </c:pt>
                <c:pt idx="1491">
                  <c:v>0.63981217000000001</c:v>
                </c:pt>
                <c:pt idx="1492">
                  <c:v>0.64023828999999999</c:v>
                </c:pt>
                <c:pt idx="1493">
                  <c:v>0.64044564999999998</c:v>
                </c:pt>
                <c:pt idx="1494">
                  <c:v>0.64086562000000002</c:v>
                </c:pt>
                <c:pt idx="1495">
                  <c:v>0.64109337</c:v>
                </c:pt>
                <c:pt idx="1496">
                  <c:v>0.64148629000000001</c:v>
                </c:pt>
                <c:pt idx="1497">
                  <c:v>0.64178162999999999</c:v>
                </c:pt>
                <c:pt idx="1498">
                  <c:v>0.64244639999999997</c:v>
                </c:pt>
                <c:pt idx="1499">
                  <c:v>0.64272308</c:v>
                </c:pt>
                <c:pt idx="1500">
                  <c:v>0.64292042999999999</c:v>
                </c:pt>
                <c:pt idx="1501">
                  <c:v>0.64332597999999996</c:v>
                </c:pt>
                <c:pt idx="1502">
                  <c:v>0.64411907999999995</c:v>
                </c:pt>
                <c:pt idx="1503">
                  <c:v>0.64522659999999998</c:v>
                </c:pt>
                <c:pt idx="1504">
                  <c:v>0.64559524999999995</c:v>
                </c:pt>
                <c:pt idx="1505">
                  <c:v>0.64599711000000004</c:v>
                </c:pt>
                <c:pt idx="1506">
                  <c:v>0.64621472000000002</c:v>
                </c:pt>
                <c:pt idx="1507">
                  <c:v>0.64691383000000002</c:v>
                </c:pt>
                <c:pt idx="1508">
                  <c:v>0.64720613000000005</c:v>
                </c:pt>
                <c:pt idx="1509">
                  <c:v>0.64737648000000003</c:v>
                </c:pt>
                <c:pt idx="1510">
                  <c:v>0.64809549</c:v>
                </c:pt>
                <c:pt idx="1511">
                  <c:v>0.64823699000000001</c:v>
                </c:pt>
                <c:pt idx="1512">
                  <c:v>0.64861351</c:v>
                </c:pt>
                <c:pt idx="1513">
                  <c:v>0.64880687000000004</c:v>
                </c:pt>
                <c:pt idx="1514">
                  <c:v>0.64931130000000004</c:v>
                </c:pt>
                <c:pt idx="1515">
                  <c:v>0.64997888000000004</c:v>
                </c:pt>
                <c:pt idx="1516">
                  <c:v>0.65014815000000004</c:v>
                </c:pt>
                <c:pt idx="1517">
                  <c:v>0.65062224999999996</c:v>
                </c:pt>
                <c:pt idx="1518">
                  <c:v>0.65083097999999995</c:v>
                </c:pt>
                <c:pt idx="1519">
                  <c:v>0.65142798000000002</c:v>
                </c:pt>
                <c:pt idx="1520">
                  <c:v>0.65195292000000005</c:v>
                </c:pt>
                <c:pt idx="1521">
                  <c:v>0.65229510999999996</c:v>
                </c:pt>
                <c:pt idx="1522">
                  <c:v>0.65240275999999997</c:v>
                </c:pt>
                <c:pt idx="1523">
                  <c:v>0.65255993999999995</c:v>
                </c:pt>
                <c:pt idx="1524">
                  <c:v>0.65316099000000005</c:v>
                </c:pt>
                <c:pt idx="1525">
                  <c:v>0.65433251999999997</c:v>
                </c:pt>
                <c:pt idx="1526">
                  <c:v>0.65445154999999999</c:v>
                </c:pt>
                <c:pt idx="1527">
                  <c:v>0.65480077000000003</c:v>
                </c:pt>
                <c:pt idx="1528">
                  <c:v>0.65491211000000005</c:v>
                </c:pt>
                <c:pt idx="1529">
                  <c:v>0.65552257999999997</c:v>
                </c:pt>
                <c:pt idx="1530">
                  <c:v>0.65662914999999999</c:v>
                </c:pt>
                <c:pt idx="1531">
                  <c:v>0.65736048999999996</c:v>
                </c:pt>
                <c:pt idx="1532">
                  <c:v>0.65792435000000005</c:v>
                </c:pt>
                <c:pt idx="1533">
                  <c:v>0.65834974999999996</c:v>
                </c:pt>
                <c:pt idx="1534">
                  <c:v>0.65885335</c:v>
                </c:pt>
                <c:pt idx="1535">
                  <c:v>0.65934247000000001</c:v>
                </c:pt>
                <c:pt idx="1536">
                  <c:v>0.65962105999999998</c:v>
                </c:pt>
                <c:pt idx="1537">
                  <c:v>0.66040027000000001</c:v>
                </c:pt>
                <c:pt idx="1538">
                  <c:v>0.66104585000000005</c:v>
                </c:pt>
                <c:pt idx="1539">
                  <c:v>0.66114223000000005</c:v>
                </c:pt>
                <c:pt idx="1540">
                  <c:v>0.66166340999999995</c:v>
                </c:pt>
                <c:pt idx="1541">
                  <c:v>0.66176736000000003</c:v>
                </c:pt>
                <c:pt idx="1542">
                  <c:v>0.66199039999999998</c:v>
                </c:pt>
                <c:pt idx="1543">
                  <c:v>0.66213792999999999</c:v>
                </c:pt>
                <c:pt idx="1544">
                  <c:v>0.66286153000000003</c:v>
                </c:pt>
                <c:pt idx="1545">
                  <c:v>0.66339009999999998</c:v>
                </c:pt>
                <c:pt idx="1546">
                  <c:v>0.66402406000000003</c:v>
                </c:pt>
                <c:pt idx="1547">
                  <c:v>0.66446364000000002</c:v>
                </c:pt>
                <c:pt idx="1548">
                  <c:v>0.66497724999999996</c:v>
                </c:pt>
                <c:pt idx="1549">
                  <c:v>0.66520268000000005</c:v>
                </c:pt>
                <c:pt idx="1550">
                  <c:v>0.66576928000000002</c:v>
                </c:pt>
                <c:pt idx="1551">
                  <c:v>0.66597455999999999</c:v>
                </c:pt>
                <c:pt idx="1552">
                  <c:v>0.66603219999999996</c:v>
                </c:pt>
                <c:pt idx="1553">
                  <c:v>0.66675048999999997</c:v>
                </c:pt>
                <c:pt idx="1554">
                  <c:v>0.66714454000000001</c:v>
                </c:pt>
                <c:pt idx="1555">
                  <c:v>0.66752188999999995</c:v>
                </c:pt>
                <c:pt idx="1556">
                  <c:v>0.66769904000000002</c:v>
                </c:pt>
                <c:pt idx="1557">
                  <c:v>0.66828089999999996</c:v>
                </c:pt>
                <c:pt idx="1558">
                  <c:v>0.66984080999999995</c:v>
                </c:pt>
                <c:pt idx="1559">
                  <c:v>0.67047882000000003</c:v>
                </c:pt>
                <c:pt idx="1560">
                  <c:v>0.67060982999999996</c:v>
                </c:pt>
                <c:pt idx="1561">
                  <c:v>0.67140341000000003</c:v>
                </c:pt>
                <c:pt idx="1562">
                  <c:v>0.67190516</c:v>
                </c:pt>
                <c:pt idx="1563">
                  <c:v>0.67232168000000003</c:v>
                </c:pt>
                <c:pt idx="1564">
                  <c:v>0.67281824000000001</c:v>
                </c:pt>
                <c:pt idx="1565">
                  <c:v>0.67316854000000004</c:v>
                </c:pt>
                <c:pt idx="1566">
                  <c:v>0.67336207999999997</c:v>
                </c:pt>
                <c:pt idx="1567">
                  <c:v>0.67364137999999996</c:v>
                </c:pt>
                <c:pt idx="1568">
                  <c:v>0.67400795000000002</c:v>
                </c:pt>
                <c:pt idx="1569">
                  <c:v>0.67454338000000003</c:v>
                </c:pt>
                <c:pt idx="1570">
                  <c:v>0.67474878000000005</c:v>
                </c:pt>
                <c:pt idx="1571">
                  <c:v>0.67527241000000005</c:v>
                </c:pt>
                <c:pt idx="1572">
                  <c:v>0.67625802999999995</c:v>
                </c:pt>
                <c:pt idx="1573">
                  <c:v>0.67679822000000001</c:v>
                </c:pt>
                <c:pt idx="1574">
                  <c:v>0.67694889999999996</c:v>
                </c:pt>
                <c:pt idx="1575">
                  <c:v>0.6772089</c:v>
                </c:pt>
                <c:pt idx="1576">
                  <c:v>0.67730873999999996</c:v>
                </c:pt>
                <c:pt idx="1577">
                  <c:v>0.67767739000000005</c:v>
                </c:pt>
                <c:pt idx="1578">
                  <c:v>0.67809772000000001</c:v>
                </c:pt>
                <c:pt idx="1579">
                  <c:v>0.67899655999999997</c:v>
                </c:pt>
                <c:pt idx="1580">
                  <c:v>0.67955153999999995</c:v>
                </c:pt>
                <c:pt idx="1581">
                  <c:v>0.68036598000000004</c:v>
                </c:pt>
                <c:pt idx="1582">
                  <c:v>0.68108754999999999</c:v>
                </c:pt>
                <c:pt idx="1583">
                  <c:v>0.68132155999999999</c:v>
                </c:pt>
                <c:pt idx="1584">
                  <c:v>0.68178749000000005</c:v>
                </c:pt>
                <c:pt idx="1585">
                  <c:v>0.68210440999999999</c:v>
                </c:pt>
                <c:pt idx="1586">
                  <c:v>0.68266457000000003</c:v>
                </c:pt>
                <c:pt idx="1587">
                  <c:v>0.68304478999999996</c:v>
                </c:pt>
                <c:pt idx="1588">
                  <c:v>0.68331109999999995</c:v>
                </c:pt>
                <c:pt idx="1589">
                  <c:v>0.68381208000000004</c:v>
                </c:pt>
                <c:pt idx="1590">
                  <c:v>0.68407381</c:v>
                </c:pt>
                <c:pt idx="1591">
                  <c:v>0.68426167999999998</c:v>
                </c:pt>
                <c:pt idx="1592">
                  <c:v>0.68439525000000001</c:v>
                </c:pt>
                <c:pt idx="1593">
                  <c:v>0.68508058999999999</c:v>
                </c:pt>
                <c:pt idx="1594">
                  <c:v>0.68623113999999996</c:v>
                </c:pt>
                <c:pt idx="1595">
                  <c:v>0.68636744999999999</c:v>
                </c:pt>
                <c:pt idx="1596">
                  <c:v>0.68658726999999997</c:v>
                </c:pt>
                <c:pt idx="1597">
                  <c:v>0.68693888000000003</c:v>
                </c:pt>
                <c:pt idx="1598">
                  <c:v>0.68809288999999996</c:v>
                </c:pt>
                <c:pt idx="1599">
                  <c:v>0.68847453999999997</c:v>
                </c:pt>
                <c:pt idx="1600">
                  <c:v>0.68881387000000005</c:v>
                </c:pt>
                <c:pt idx="1601">
                  <c:v>0.68906069000000003</c:v>
                </c:pt>
                <c:pt idx="1602">
                  <c:v>0.68963081000000004</c:v>
                </c:pt>
                <c:pt idx="1603">
                  <c:v>0.68991606999999999</c:v>
                </c:pt>
                <c:pt idx="1604">
                  <c:v>0.69029737000000002</c:v>
                </c:pt>
                <c:pt idx="1605">
                  <c:v>0.69056379999999995</c:v>
                </c:pt>
                <c:pt idx="1606">
                  <c:v>0.69074296999999996</c:v>
                </c:pt>
                <c:pt idx="1607">
                  <c:v>0.69093048999999995</c:v>
                </c:pt>
                <c:pt idx="1608">
                  <c:v>0.69121838000000002</c:v>
                </c:pt>
                <c:pt idx="1609">
                  <c:v>0.69195461000000003</c:v>
                </c:pt>
                <c:pt idx="1610">
                  <c:v>0.69223785000000004</c:v>
                </c:pt>
                <c:pt idx="1611">
                  <c:v>0.69262307999999995</c:v>
                </c:pt>
                <c:pt idx="1612">
                  <c:v>0.693133</c:v>
                </c:pt>
                <c:pt idx="1613">
                  <c:v>0.69378775000000004</c:v>
                </c:pt>
                <c:pt idx="1614">
                  <c:v>0.69392693000000005</c:v>
                </c:pt>
                <c:pt idx="1615">
                  <c:v>0.69423847999999999</c:v>
                </c:pt>
                <c:pt idx="1616">
                  <c:v>0.69501363999999999</c:v>
                </c:pt>
                <c:pt idx="1617">
                  <c:v>0.69539565000000003</c:v>
                </c:pt>
                <c:pt idx="1618">
                  <c:v>0.69567692000000003</c:v>
                </c:pt>
                <c:pt idx="1619">
                  <c:v>0.69589466</c:v>
                </c:pt>
                <c:pt idx="1620">
                  <c:v>0.69609719999999997</c:v>
                </c:pt>
                <c:pt idx="1621">
                  <c:v>0.69645524000000003</c:v>
                </c:pt>
                <c:pt idx="1622">
                  <c:v>0.69659828999999995</c:v>
                </c:pt>
                <c:pt idx="1623">
                  <c:v>0.69690257</c:v>
                </c:pt>
                <c:pt idx="1624">
                  <c:v>0.69749497999999999</c:v>
                </c:pt>
                <c:pt idx="1625">
                  <c:v>0.69780034000000002</c:v>
                </c:pt>
                <c:pt idx="1626">
                  <c:v>0.69839936000000002</c:v>
                </c:pt>
                <c:pt idx="1627">
                  <c:v>0.69857800000000003</c:v>
                </c:pt>
                <c:pt idx="1628">
                  <c:v>0.69873916999999997</c:v>
                </c:pt>
                <c:pt idx="1629">
                  <c:v>0.69910443</c:v>
                </c:pt>
                <c:pt idx="1630">
                  <c:v>0.69947391999999997</c:v>
                </c:pt>
                <c:pt idx="1631">
                  <c:v>0.70009642999999999</c:v>
                </c:pt>
                <c:pt idx="1632">
                  <c:v>0.70080863999999998</c:v>
                </c:pt>
                <c:pt idx="1633">
                  <c:v>0.70113409000000004</c:v>
                </c:pt>
                <c:pt idx="1634">
                  <c:v>0.70185476999999996</c:v>
                </c:pt>
                <c:pt idx="1635">
                  <c:v>0.70223278</c:v>
                </c:pt>
                <c:pt idx="1636">
                  <c:v>0.70338613000000005</c:v>
                </c:pt>
                <c:pt idx="1637">
                  <c:v>0.70379210000000003</c:v>
                </c:pt>
                <c:pt idx="1638">
                  <c:v>0.70417600999999996</c:v>
                </c:pt>
                <c:pt idx="1639">
                  <c:v>0.70457636999999995</c:v>
                </c:pt>
                <c:pt idx="1640">
                  <c:v>0.70476156000000001</c:v>
                </c:pt>
                <c:pt idx="1641">
                  <c:v>0.70511431000000002</c:v>
                </c:pt>
                <c:pt idx="1642">
                  <c:v>0.70548849999999996</c:v>
                </c:pt>
                <c:pt idx="1643">
                  <c:v>0.70573311999999999</c:v>
                </c:pt>
                <c:pt idx="1644">
                  <c:v>0.70601707999999996</c:v>
                </c:pt>
                <c:pt idx="1645">
                  <c:v>0.70656878000000001</c:v>
                </c:pt>
                <c:pt idx="1646">
                  <c:v>0.70676618999999996</c:v>
                </c:pt>
                <c:pt idx="1647">
                  <c:v>0.70676649000000002</c:v>
                </c:pt>
                <c:pt idx="1648">
                  <c:v>0.70724361999999996</c:v>
                </c:pt>
                <c:pt idx="1649">
                  <c:v>0.70792692999999995</c:v>
                </c:pt>
                <c:pt idx="1650">
                  <c:v>0.70859342999999997</c:v>
                </c:pt>
                <c:pt idx="1651">
                  <c:v>0.70891351000000002</c:v>
                </c:pt>
                <c:pt idx="1652">
                  <c:v>0.70946788999999999</c:v>
                </c:pt>
                <c:pt idx="1653">
                  <c:v>0.71002476999999997</c:v>
                </c:pt>
                <c:pt idx="1654">
                  <c:v>0.71013444999999997</c:v>
                </c:pt>
                <c:pt idx="1655">
                  <c:v>0.71051365</c:v>
                </c:pt>
                <c:pt idx="1656">
                  <c:v>0.71239852999999997</c:v>
                </c:pt>
                <c:pt idx="1657">
                  <c:v>0.71257698999999997</c:v>
                </c:pt>
                <c:pt idx="1658">
                  <c:v>0.71289413999999995</c:v>
                </c:pt>
                <c:pt idx="1659">
                  <c:v>0.71350800999999997</c:v>
                </c:pt>
                <c:pt idx="1660">
                  <c:v>0.71357322000000001</c:v>
                </c:pt>
                <c:pt idx="1661">
                  <c:v>0.71415704000000002</c:v>
                </c:pt>
                <c:pt idx="1662">
                  <c:v>0.71476096</c:v>
                </c:pt>
                <c:pt idx="1663">
                  <c:v>0.71550404999999995</c:v>
                </c:pt>
                <c:pt idx="1664">
                  <c:v>0.71567111999999999</c:v>
                </c:pt>
                <c:pt idx="1665">
                  <c:v>0.71580034000000003</c:v>
                </c:pt>
                <c:pt idx="1666">
                  <c:v>0.71617401000000003</c:v>
                </c:pt>
                <c:pt idx="1667">
                  <c:v>0.71655833999999996</c:v>
                </c:pt>
                <c:pt idx="1668">
                  <c:v>0.71665210000000001</c:v>
                </c:pt>
                <c:pt idx="1669">
                  <c:v>0.71713017999999995</c:v>
                </c:pt>
                <c:pt idx="1670">
                  <c:v>0.71720903999999996</c:v>
                </c:pt>
                <c:pt idx="1671">
                  <c:v>0.71753692999999996</c:v>
                </c:pt>
                <c:pt idx="1672">
                  <c:v>0.71753728000000006</c:v>
                </c:pt>
                <c:pt idx="1673">
                  <c:v>0.71777630000000003</c:v>
                </c:pt>
                <c:pt idx="1674">
                  <c:v>0.71821796999999998</c:v>
                </c:pt>
                <c:pt idx="1675">
                  <c:v>0.71855550999999995</c:v>
                </c:pt>
                <c:pt idx="1676">
                  <c:v>0.71918082000000005</c:v>
                </c:pt>
                <c:pt idx="1677">
                  <c:v>0.71975875</c:v>
                </c:pt>
                <c:pt idx="1678">
                  <c:v>0.72032236999999999</c:v>
                </c:pt>
                <c:pt idx="1679">
                  <c:v>0.72043884000000002</c:v>
                </c:pt>
                <c:pt idx="1680">
                  <c:v>0.72071974999999999</c:v>
                </c:pt>
                <c:pt idx="1681">
                  <c:v>0.72178792999999997</c:v>
                </c:pt>
                <c:pt idx="1682">
                  <c:v>0.72214668999999998</c:v>
                </c:pt>
                <c:pt idx="1683">
                  <c:v>0.72254043999999995</c:v>
                </c:pt>
                <c:pt idx="1684">
                  <c:v>0.72281492000000003</c:v>
                </c:pt>
                <c:pt idx="1685">
                  <c:v>0.72325790000000001</c:v>
                </c:pt>
                <c:pt idx="1686">
                  <c:v>0.72333926000000004</c:v>
                </c:pt>
                <c:pt idx="1687">
                  <c:v>0.72364896999999995</c:v>
                </c:pt>
                <c:pt idx="1688">
                  <c:v>0.72433859</c:v>
                </c:pt>
                <c:pt idx="1689">
                  <c:v>0.72494882000000005</c:v>
                </c:pt>
                <c:pt idx="1690">
                  <c:v>0.72525775000000003</c:v>
                </c:pt>
                <c:pt idx="1691">
                  <c:v>0.72563617999999996</c:v>
                </c:pt>
                <c:pt idx="1692">
                  <c:v>0.72599119000000001</c:v>
                </c:pt>
                <c:pt idx="1693">
                  <c:v>0.72620874999999996</c:v>
                </c:pt>
                <c:pt idx="1694">
                  <c:v>0.72636586000000003</c:v>
                </c:pt>
                <c:pt idx="1695">
                  <c:v>0.72682922999999999</c:v>
                </c:pt>
                <c:pt idx="1696">
                  <c:v>0.72699124000000004</c:v>
                </c:pt>
                <c:pt idx="1697">
                  <c:v>0.72728020000000004</c:v>
                </c:pt>
                <c:pt idx="1698">
                  <c:v>0.72769563999999998</c:v>
                </c:pt>
                <c:pt idx="1699">
                  <c:v>0.72769653999999995</c:v>
                </c:pt>
                <c:pt idx="1700">
                  <c:v>0.72824091000000002</c:v>
                </c:pt>
                <c:pt idx="1701">
                  <c:v>0.72868162000000003</c:v>
                </c:pt>
                <c:pt idx="1702">
                  <c:v>0.72912449000000001</c:v>
                </c:pt>
                <c:pt idx="1703">
                  <c:v>0.72958480999999997</c:v>
                </c:pt>
                <c:pt idx="1704">
                  <c:v>0.73002511000000003</c:v>
                </c:pt>
                <c:pt idx="1705">
                  <c:v>0.73100924</c:v>
                </c:pt>
                <c:pt idx="1706">
                  <c:v>0.73156756000000001</c:v>
                </c:pt>
                <c:pt idx="1707">
                  <c:v>0.73188078000000001</c:v>
                </c:pt>
                <c:pt idx="1708">
                  <c:v>0.73229051000000001</c:v>
                </c:pt>
                <c:pt idx="1709">
                  <c:v>0.73264569000000002</c:v>
                </c:pt>
                <c:pt idx="1710">
                  <c:v>0.73283303</c:v>
                </c:pt>
                <c:pt idx="1711">
                  <c:v>0.73324007000000002</c:v>
                </c:pt>
                <c:pt idx="1712">
                  <c:v>0.73358774000000004</c:v>
                </c:pt>
                <c:pt idx="1713">
                  <c:v>0.73378061999999999</c:v>
                </c:pt>
                <c:pt idx="1714">
                  <c:v>0.73400891000000001</c:v>
                </c:pt>
                <c:pt idx="1715">
                  <c:v>0.73446107000000005</c:v>
                </c:pt>
                <c:pt idx="1716">
                  <c:v>0.73465400999999997</c:v>
                </c:pt>
                <c:pt idx="1717">
                  <c:v>0.73522562000000002</c:v>
                </c:pt>
                <c:pt idx="1718">
                  <c:v>0.73555093999999999</c:v>
                </c:pt>
                <c:pt idx="1719">
                  <c:v>0.73566538000000004</c:v>
                </c:pt>
                <c:pt idx="1720">
                  <c:v>0.73581110999999999</c:v>
                </c:pt>
                <c:pt idx="1721">
                  <c:v>0.73714882000000004</c:v>
                </c:pt>
                <c:pt idx="1722">
                  <c:v>0.73740095000000005</c:v>
                </c:pt>
                <c:pt idx="1723">
                  <c:v>0.73802000000000001</c:v>
                </c:pt>
                <c:pt idx="1724">
                  <c:v>0.73827111999999995</c:v>
                </c:pt>
                <c:pt idx="1725">
                  <c:v>0.73832428000000005</c:v>
                </c:pt>
                <c:pt idx="1726">
                  <c:v>0.73863524000000003</c:v>
                </c:pt>
                <c:pt idx="1727">
                  <c:v>0.73874234999999999</c:v>
                </c:pt>
                <c:pt idx="1728">
                  <c:v>0.73899400000000004</c:v>
                </c:pt>
                <c:pt idx="1729">
                  <c:v>0.73964870000000005</c:v>
                </c:pt>
                <c:pt idx="1730">
                  <c:v>0.74007778999999996</c:v>
                </c:pt>
                <c:pt idx="1731">
                  <c:v>0.74031270000000005</c:v>
                </c:pt>
                <c:pt idx="1732">
                  <c:v>0.74073476000000005</c:v>
                </c:pt>
                <c:pt idx="1733">
                  <c:v>0.74125224000000001</c:v>
                </c:pt>
                <c:pt idx="1734">
                  <c:v>0.74148411000000003</c:v>
                </c:pt>
                <c:pt idx="1735">
                  <c:v>0.74222319999999997</c:v>
                </c:pt>
                <c:pt idx="1736">
                  <c:v>0.74229895999999995</c:v>
                </c:pt>
                <c:pt idx="1737">
                  <c:v>0.74268882999999997</c:v>
                </c:pt>
                <c:pt idx="1738">
                  <c:v>0.74291890999999999</c:v>
                </c:pt>
                <c:pt idx="1739">
                  <c:v>0.74359154999999999</c:v>
                </c:pt>
                <c:pt idx="1740">
                  <c:v>0.74385827999999998</c:v>
                </c:pt>
                <c:pt idx="1741">
                  <c:v>0.74399232999999998</c:v>
                </c:pt>
                <c:pt idx="1742">
                  <c:v>0.74522907000000005</c:v>
                </c:pt>
                <c:pt idx="1743">
                  <c:v>0.74562406999999997</c:v>
                </c:pt>
                <c:pt idx="1744">
                  <c:v>0.74662112999999997</c:v>
                </c:pt>
                <c:pt idx="1745">
                  <c:v>0.74735224</c:v>
                </c:pt>
                <c:pt idx="1746">
                  <c:v>0.74753875000000003</c:v>
                </c:pt>
                <c:pt idx="1747">
                  <c:v>0.74774258999999998</c:v>
                </c:pt>
                <c:pt idx="1748">
                  <c:v>0.7482453</c:v>
                </c:pt>
                <c:pt idx="1749">
                  <c:v>0.74864315999999997</c:v>
                </c:pt>
                <c:pt idx="1750">
                  <c:v>0.74876176999999999</c:v>
                </c:pt>
                <c:pt idx="1751">
                  <c:v>0.74891043000000002</c:v>
                </c:pt>
                <c:pt idx="1752">
                  <c:v>0.74941729999999995</c:v>
                </c:pt>
                <c:pt idx="1753">
                  <c:v>0.74997860000000005</c:v>
                </c:pt>
                <c:pt idx="1754">
                  <c:v>0.75011985999999997</c:v>
                </c:pt>
                <c:pt idx="1755">
                  <c:v>0.75034003999999999</c:v>
                </c:pt>
                <c:pt idx="1756">
                  <c:v>0.75074076999999995</c:v>
                </c:pt>
                <c:pt idx="1757">
                  <c:v>0.75110191000000004</c:v>
                </c:pt>
                <c:pt idx="1758">
                  <c:v>0.75149023999999998</c:v>
                </c:pt>
                <c:pt idx="1759">
                  <c:v>0.75187068999999995</c:v>
                </c:pt>
                <c:pt idx="1760">
                  <c:v>0.75193387</c:v>
                </c:pt>
                <c:pt idx="1761">
                  <c:v>0.75252569000000002</c:v>
                </c:pt>
                <c:pt idx="1762">
                  <c:v>0.75297296000000002</c:v>
                </c:pt>
                <c:pt idx="1763">
                  <c:v>0.75358908999999996</c:v>
                </c:pt>
                <c:pt idx="1764">
                  <c:v>0.75381069999999994</c:v>
                </c:pt>
                <c:pt idx="1765">
                  <c:v>0.75486189000000004</c:v>
                </c:pt>
                <c:pt idx="1766">
                  <c:v>0.75510412000000005</c:v>
                </c:pt>
                <c:pt idx="1767">
                  <c:v>0.75547189000000003</c:v>
                </c:pt>
                <c:pt idx="1768">
                  <c:v>0.75594318000000005</c:v>
                </c:pt>
                <c:pt idx="1769">
                  <c:v>0.75612210999999996</c:v>
                </c:pt>
                <c:pt idx="1770">
                  <c:v>0.75655472000000001</c:v>
                </c:pt>
                <c:pt idx="1771">
                  <c:v>0.75678109999999998</c:v>
                </c:pt>
                <c:pt idx="1772">
                  <c:v>0.75684583000000005</c:v>
                </c:pt>
                <c:pt idx="1773">
                  <c:v>0.75728476</c:v>
                </c:pt>
                <c:pt idx="1774">
                  <c:v>0.75779538999999996</c:v>
                </c:pt>
                <c:pt idx="1775">
                  <c:v>0.75816302999999996</c:v>
                </c:pt>
                <c:pt idx="1776">
                  <c:v>0.75920069000000001</c:v>
                </c:pt>
                <c:pt idx="1777">
                  <c:v>0.75971805999999997</c:v>
                </c:pt>
                <c:pt idx="1778">
                  <c:v>0.75985365999999999</c:v>
                </c:pt>
                <c:pt idx="1779">
                  <c:v>0.76092356000000005</c:v>
                </c:pt>
                <c:pt idx="1780">
                  <c:v>0.76104516</c:v>
                </c:pt>
                <c:pt idx="1781">
                  <c:v>0.76128333999999998</c:v>
                </c:pt>
                <c:pt idx="1782">
                  <c:v>0.76176012000000004</c:v>
                </c:pt>
                <c:pt idx="1783">
                  <c:v>0.76189709000000005</c:v>
                </c:pt>
                <c:pt idx="1784">
                  <c:v>0.76255614000000005</c:v>
                </c:pt>
                <c:pt idx="1785">
                  <c:v>0.76299064999999999</c:v>
                </c:pt>
                <c:pt idx="1786">
                  <c:v>0.76365011999999999</c:v>
                </c:pt>
                <c:pt idx="1787">
                  <c:v>0.76437473</c:v>
                </c:pt>
                <c:pt idx="1788">
                  <c:v>0.76499795999999998</c:v>
                </c:pt>
                <c:pt idx="1789">
                  <c:v>0.76500058000000004</c:v>
                </c:pt>
                <c:pt idx="1790">
                  <c:v>0.76542776999999995</c:v>
                </c:pt>
                <c:pt idx="1791">
                  <c:v>0.76576281000000002</c:v>
                </c:pt>
                <c:pt idx="1792">
                  <c:v>0.76645476000000001</c:v>
                </c:pt>
                <c:pt idx="1793">
                  <c:v>0.76667916999999997</c:v>
                </c:pt>
                <c:pt idx="1794">
                  <c:v>0.76785415000000001</c:v>
                </c:pt>
                <c:pt idx="1795">
                  <c:v>0.76795446999999994</c:v>
                </c:pt>
                <c:pt idx="1796">
                  <c:v>0.76844703999999997</c:v>
                </c:pt>
                <c:pt idx="1797">
                  <c:v>0.76888126000000001</c:v>
                </c:pt>
                <c:pt idx="1798">
                  <c:v>0.76904868999999998</c:v>
                </c:pt>
                <c:pt idx="1799">
                  <c:v>0.76964074000000005</c:v>
                </c:pt>
                <c:pt idx="1800">
                  <c:v>0.77029002000000002</c:v>
                </c:pt>
                <c:pt idx="1801">
                  <c:v>0.77073354000000005</c:v>
                </c:pt>
                <c:pt idx="1802">
                  <c:v>0.77082919999999999</c:v>
                </c:pt>
                <c:pt idx="1803">
                  <c:v>0.77129977999999999</c:v>
                </c:pt>
                <c:pt idx="1804">
                  <c:v>0.77197819999999995</c:v>
                </c:pt>
                <c:pt idx="1805">
                  <c:v>0.77260256000000005</c:v>
                </c:pt>
                <c:pt idx="1806">
                  <c:v>0.77316087</c:v>
                </c:pt>
                <c:pt idx="1807">
                  <c:v>0.77349531999999999</c:v>
                </c:pt>
                <c:pt idx="1808">
                  <c:v>0.77411448999999999</c:v>
                </c:pt>
                <c:pt idx="1809">
                  <c:v>0.77422409999999997</c:v>
                </c:pt>
                <c:pt idx="1810">
                  <c:v>0.77448916000000001</c:v>
                </c:pt>
                <c:pt idx="1811">
                  <c:v>0.77469127999999998</c:v>
                </c:pt>
                <c:pt idx="1812">
                  <c:v>0.77529424000000002</c:v>
                </c:pt>
                <c:pt idx="1813">
                  <c:v>0.77533202999999995</c:v>
                </c:pt>
                <c:pt idx="1814">
                  <c:v>0.77576434999999999</c:v>
                </c:pt>
                <c:pt idx="1815">
                  <c:v>0.77601903999999999</c:v>
                </c:pt>
                <c:pt idx="1816">
                  <c:v>0.77646660999999995</c:v>
                </c:pt>
                <c:pt idx="1817">
                  <c:v>0.77675939000000005</c:v>
                </c:pt>
                <c:pt idx="1818">
                  <c:v>0.77701085999999997</c:v>
                </c:pt>
                <c:pt idx="1819">
                  <c:v>0.77712959000000004</c:v>
                </c:pt>
                <c:pt idx="1820">
                  <c:v>0.77746510999999996</c:v>
                </c:pt>
                <c:pt idx="1821">
                  <c:v>0.77754038999999997</c:v>
                </c:pt>
                <c:pt idx="1822">
                  <c:v>0.77806741000000001</c:v>
                </c:pt>
                <c:pt idx="1823">
                  <c:v>0.77818953999999996</c:v>
                </c:pt>
                <c:pt idx="1824">
                  <c:v>0.77842473999999995</c:v>
                </c:pt>
                <c:pt idx="1825">
                  <c:v>0.77872198999999998</c:v>
                </c:pt>
                <c:pt idx="1826">
                  <c:v>0.77918136000000005</c:v>
                </c:pt>
                <c:pt idx="1827">
                  <c:v>0.77960974000000005</c:v>
                </c:pt>
                <c:pt idx="1828">
                  <c:v>0.78051232999999998</c:v>
                </c:pt>
                <c:pt idx="1829">
                  <c:v>0.78098672999999996</c:v>
                </c:pt>
                <c:pt idx="1830">
                  <c:v>0.78138620000000003</c:v>
                </c:pt>
                <c:pt idx="1831">
                  <c:v>0.78189796</c:v>
                </c:pt>
                <c:pt idx="1832">
                  <c:v>0.78296416999999996</c:v>
                </c:pt>
                <c:pt idx="1833">
                  <c:v>0.78332829000000004</c:v>
                </c:pt>
                <c:pt idx="1834">
                  <c:v>0.78377134000000004</c:v>
                </c:pt>
                <c:pt idx="1835">
                  <c:v>0.78410661000000004</c:v>
                </c:pt>
                <c:pt idx="1836">
                  <c:v>0.78419130999999997</c:v>
                </c:pt>
                <c:pt idx="1837">
                  <c:v>0.78471678</c:v>
                </c:pt>
                <c:pt idx="1838">
                  <c:v>0.78575121999999997</c:v>
                </c:pt>
                <c:pt idx="1839">
                  <c:v>0.78623544999999995</c:v>
                </c:pt>
                <c:pt idx="1840">
                  <c:v>0.78642844999999995</c:v>
                </c:pt>
                <c:pt idx="1841">
                  <c:v>0.78735113000000001</c:v>
                </c:pt>
                <c:pt idx="1842">
                  <c:v>0.78768026999999996</c:v>
                </c:pt>
                <c:pt idx="1843">
                  <c:v>0.78824514000000001</c:v>
                </c:pt>
                <c:pt idx="1844">
                  <c:v>0.78911662000000005</c:v>
                </c:pt>
                <c:pt idx="1845">
                  <c:v>0.78975910000000005</c:v>
                </c:pt>
                <c:pt idx="1846">
                  <c:v>0.79003787000000003</c:v>
                </c:pt>
                <c:pt idx="1847">
                  <c:v>0.79035091000000002</c:v>
                </c:pt>
                <c:pt idx="1848">
                  <c:v>0.79059869000000005</c:v>
                </c:pt>
                <c:pt idx="1849">
                  <c:v>0.79093230000000003</c:v>
                </c:pt>
                <c:pt idx="1850">
                  <c:v>0.79125385999999998</c:v>
                </c:pt>
                <c:pt idx="1851">
                  <c:v>0.79232013000000001</c:v>
                </c:pt>
                <c:pt idx="1852">
                  <c:v>0.79284429999999995</c:v>
                </c:pt>
                <c:pt idx="1853">
                  <c:v>0.79343659</c:v>
                </c:pt>
                <c:pt idx="1854">
                  <c:v>0.79379873999999995</c:v>
                </c:pt>
                <c:pt idx="1855">
                  <c:v>0.79400526999999999</c:v>
                </c:pt>
                <c:pt idx="1856">
                  <c:v>0.79431861999999998</c:v>
                </c:pt>
                <c:pt idx="1857">
                  <c:v>0.79503959000000002</c:v>
                </c:pt>
                <c:pt idx="1858">
                  <c:v>0.79576301999999999</c:v>
                </c:pt>
                <c:pt idx="1859">
                  <c:v>0.79593325000000004</c:v>
                </c:pt>
                <c:pt idx="1860">
                  <c:v>0.79626726999999997</c:v>
                </c:pt>
                <c:pt idx="1861">
                  <c:v>0.79649365000000005</c:v>
                </c:pt>
                <c:pt idx="1862">
                  <c:v>0.79677682999999999</c:v>
                </c:pt>
                <c:pt idx="1863">
                  <c:v>0.79757524000000002</c:v>
                </c:pt>
                <c:pt idx="1864">
                  <c:v>0.79797386999999997</c:v>
                </c:pt>
                <c:pt idx="1865">
                  <c:v>0.79924881000000003</c:v>
                </c:pt>
                <c:pt idx="1866">
                  <c:v>0.79994719999999997</c:v>
                </c:pt>
                <c:pt idx="1867">
                  <c:v>0.80065536000000004</c:v>
                </c:pt>
                <c:pt idx="1868">
                  <c:v>0.80130886999999995</c:v>
                </c:pt>
                <c:pt idx="1869">
                  <c:v>0.80146640999999996</c:v>
                </c:pt>
                <c:pt idx="1870">
                  <c:v>0.80177419999999999</c:v>
                </c:pt>
                <c:pt idx="1871">
                  <c:v>0.80205833999999998</c:v>
                </c:pt>
                <c:pt idx="1872">
                  <c:v>0.80253184</c:v>
                </c:pt>
                <c:pt idx="1873">
                  <c:v>0.80269140000000005</c:v>
                </c:pt>
                <c:pt idx="1874">
                  <c:v>0.80300510000000003</c:v>
                </c:pt>
                <c:pt idx="1875">
                  <c:v>0.80353706999999996</c:v>
                </c:pt>
                <c:pt idx="1876">
                  <c:v>0.80383568999999999</c:v>
                </c:pt>
                <c:pt idx="1877">
                  <c:v>0.80401473999999995</c:v>
                </c:pt>
                <c:pt idx="1878">
                  <c:v>0.80440056000000004</c:v>
                </c:pt>
                <c:pt idx="1879">
                  <c:v>0.80512284999999995</c:v>
                </c:pt>
                <c:pt idx="1880">
                  <c:v>0.80542541000000001</c:v>
                </c:pt>
                <c:pt idx="1881">
                  <c:v>0.80556439999999996</c:v>
                </c:pt>
                <c:pt idx="1882">
                  <c:v>0.80597556000000004</c:v>
                </c:pt>
                <c:pt idx="1883">
                  <c:v>0.80620080000000005</c:v>
                </c:pt>
                <c:pt idx="1884">
                  <c:v>0.80627996000000002</c:v>
                </c:pt>
                <c:pt idx="1885">
                  <c:v>0.80642128000000002</c:v>
                </c:pt>
                <c:pt idx="1886">
                  <c:v>0.80683987999999995</c:v>
                </c:pt>
                <c:pt idx="1887">
                  <c:v>0.80699664000000004</c:v>
                </c:pt>
                <c:pt idx="1888">
                  <c:v>0.80714637</c:v>
                </c:pt>
                <c:pt idx="1889">
                  <c:v>0.80750686000000005</c:v>
                </c:pt>
                <c:pt idx="1890">
                  <c:v>0.80762577000000002</c:v>
                </c:pt>
                <c:pt idx="1891">
                  <c:v>0.80790538000000001</c:v>
                </c:pt>
                <c:pt idx="1892">
                  <c:v>0.80809808000000005</c:v>
                </c:pt>
                <c:pt idx="1893">
                  <c:v>0.80867606000000003</c:v>
                </c:pt>
                <c:pt idx="1894">
                  <c:v>0.80918663999999996</c:v>
                </c:pt>
                <c:pt idx="1895">
                  <c:v>0.80963784000000005</c:v>
                </c:pt>
                <c:pt idx="1896">
                  <c:v>0.81014430999999998</c:v>
                </c:pt>
                <c:pt idx="1897">
                  <c:v>0.81032556</c:v>
                </c:pt>
                <c:pt idx="1898">
                  <c:v>0.81084502000000003</c:v>
                </c:pt>
                <c:pt idx="1899">
                  <c:v>0.81092143000000005</c:v>
                </c:pt>
                <c:pt idx="1900">
                  <c:v>0.81100601000000005</c:v>
                </c:pt>
                <c:pt idx="1901">
                  <c:v>0.81135798000000003</c:v>
                </c:pt>
                <c:pt idx="1902">
                  <c:v>0.81204193999999996</c:v>
                </c:pt>
                <c:pt idx="1903">
                  <c:v>0.81217313000000002</c:v>
                </c:pt>
                <c:pt idx="1904">
                  <c:v>0.81266444999999998</c:v>
                </c:pt>
                <c:pt idx="1905">
                  <c:v>0.81315862999999999</c:v>
                </c:pt>
                <c:pt idx="1906">
                  <c:v>0.81357919999999995</c:v>
                </c:pt>
                <c:pt idx="1907">
                  <c:v>0.81438469999999996</c:v>
                </c:pt>
                <c:pt idx="1908">
                  <c:v>0.81451541000000005</c:v>
                </c:pt>
                <c:pt idx="1909">
                  <c:v>0.81567091000000003</c:v>
                </c:pt>
                <c:pt idx="1910">
                  <c:v>0.81642901999999995</c:v>
                </c:pt>
                <c:pt idx="1911">
                  <c:v>0.81724960000000002</c:v>
                </c:pt>
                <c:pt idx="1912">
                  <c:v>0.81763344999999998</c:v>
                </c:pt>
                <c:pt idx="1913">
                  <c:v>0.81796526999999997</c:v>
                </c:pt>
                <c:pt idx="1914">
                  <c:v>0.81887202999999997</c:v>
                </c:pt>
                <c:pt idx="1915">
                  <c:v>0.81927287999999998</c:v>
                </c:pt>
                <c:pt idx="1916">
                  <c:v>0.81954908000000004</c:v>
                </c:pt>
                <c:pt idx="1917">
                  <c:v>0.82013946999999998</c:v>
                </c:pt>
                <c:pt idx="1918">
                  <c:v>0.82020777</c:v>
                </c:pt>
                <c:pt idx="1919">
                  <c:v>0.82049108000000004</c:v>
                </c:pt>
                <c:pt idx="1920">
                  <c:v>0.82095498</c:v>
                </c:pt>
                <c:pt idx="1921">
                  <c:v>0.82162051999999997</c:v>
                </c:pt>
                <c:pt idx="1922">
                  <c:v>0.82297838000000001</c:v>
                </c:pt>
                <c:pt idx="1923">
                  <c:v>0.82315057999999997</c:v>
                </c:pt>
                <c:pt idx="1924">
                  <c:v>0.82385266000000001</c:v>
                </c:pt>
                <c:pt idx="1925">
                  <c:v>0.82404476000000004</c:v>
                </c:pt>
                <c:pt idx="1926">
                  <c:v>0.82437289000000002</c:v>
                </c:pt>
                <c:pt idx="1927">
                  <c:v>0.82460535000000001</c:v>
                </c:pt>
                <c:pt idx="1928">
                  <c:v>0.82473397000000004</c:v>
                </c:pt>
                <c:pt idx="1929">
                  <c:v>0.82530689000000002</c:v>
                </c:pt>
                <c:pt idx="1930">
                  <c:v>0.82545131000000005</c:v>
                </c:pt>
                <c:pt idx="1931">
                  <c:v>0.82583194999999998</c:v>
                </c:pt>
                <c:pt idx="1932">
                  <c:v>0.82591724</c:v>
                </c:pt>
                <c:pt idx="1933">
                  <c:v>0.82602107999999996</c:v>
                </c:pt>
                <c:pt idx="1934">
                  <c:v>0.82691079000000001</c:v>
                </c:pt>
                <c:pt idx="1935">
                  <c:v>0.82745975000000005</c:v>
                </c:pt>
                <c:pt idx="1936">
                  <c:v>0.82807766999999999</c:v>
                </c:pt>
                <c:pt idx="1937">
                  <c:v>0.82855833000000001</c:v>
                </c:pt>
                <c:pt idx="1938">
                  <c:v>0.82888477999999999</c:v>
                </c:pt>
                <c:pt idx="1939">
                  <c:v>0.82905715999999996</c:v>
                </c:pt>
                <c:pt idx="1940">
                  <c:v>0.82936889000000003</c:v>
                </c:pt>
                <c:pt idx="1941">
                  <c:v>0.82954751999999998</c:v>
                </c:pt>
                <c:pt idx="1942">
                  <c:v>0.82978624000000001</c:v>
                </c:pt>
                <c:pt idx="1943">
                  <c:v>0.83052026999999995</c:v>
                </c:pt>
                <c:pt idx="1944">
                  <c:v>0.83066141999999998</c:v>
                </c:pt>
                <c:pt idx="1945">
                  <c:v>0.83116250999999997</c:v>
                </c:pt>
                <c:pt idx="1946">
                  <c:v>0.83178430999999997</c:v>
                </c:pt>
                <c:pt idx="1947">
                  <c:v>0.83226699000000004</c:v>
                </c:pt>
                <c:pt idx="1948">
                  <c:v>0.83237629999999996</c:v>
                </c:pt>
                <c:pt idx="1949">
                  <c:v>0.83285743000000001</c:v>
                </c:pt>
                <c:pt idx="1950">
                  <c:v>0.83285772999999996</c:v>
                </c:pt>
                <c:pt idx="1951">
                  <c:v>0.83339982999999995</c:v>
                </c:pt>
                <c:pt idx="1952">
                  <c:v>0.83356558999999997</c:v>
                </c:pt>
                <c:pt idx="1953">
                  <c:v>0.83472656999999995</c:v>
                </c:pt>
                <c:pt idx="1954">
                  <c:v>0.83490496999999997</c:v>
                </c:pt>
                <c:pt idx="1955">
                  <c:v>0.83539271000000004</c:v>
                </c:pt>
                <c:pt idx="1956">
                  <c:v>0.83611422999999996</c:v>
                </c:pt>
                <c:pt idx="1957">
                  <c:v>0.83661067</c:v>
                </c:pt>
                <c:pt idx="1958">
                  <c:v>0.83700012999999995</c:v>
                </c:pt>
                <c:pt idx="1959">
                  <c:v>0.83727837000000005</c:v>
                </c:pt>
                <c:pt idx="1960">
                  <c:v>0.83843374000000004</c:v>
                </c:pt>
                <c:pt idx="1961">
                  <c:v>0.83906221000000003</c:v>
                </c:pt>
                <c:pt idx="1962">
                  <c:v>0.83942819000000002</c:v>
                </c:pt>
                <c:pt idx="1963">
                  <c:v>0.83981751999999998</c:v>
                </c:pt>
                <c:pt idx="1964">
                  <c:v>0.84050011999999996</c:v>
                </c:pt>
                <c:pt idx="1965">
                  <c:v>0.84163231000000005</c:v>
                </c:pt>
                <c:pt idx="1966">
                  <c:v>0.84177232000000002</c:v>
                </c:pt>
                <c:pt idx="1967">
                  <c:v>0.84194511000000005</c:v>
                </c:pt>
                <c:pt idx="1968">
                  <c:v>0.84231007000000002</c:v>
                </c:pt>
                <c:pt idx="1969">
                  <c:v>0.84259039000000002</c:v>
                </c:pt>
                <c:pt idx="1970">
                  <c:v>0.84281373000000004</c:v>
                </c:pt>
                <c:pt idx="1971">
                  <c:v>0.84300034999999995</c:v>
                </c:pt>
                <c:pt idx="1972">
                  <c:v>0.84312509999999996</c:v>
                </c:pt>
                <c:pt idx="1973">
                  <c:v>0.84366684999999997</c:v>
                </c:pt>
                <c:pt idx="1974">
                  <c:v>0.84391737</c:v>
                </c:pt>
                <c:pt idx="1975">
                  <c:v>0.84400481000000005</c:v>
                </c:pt>
                <c:pt idx="1976">
                  <c:v>0.84424222000000004</c:v>
                </c:pt>
                <c:pt idx="1977">
                  <c:v>0.84453475</c:v>
                </c:pt>
                <c:pt idx="1978">
                  <c:v>0.84483998999999999</c:v>
                </c:pt>
                <c:pt idx="1979">
                  <c:v>0.84509248000000003</c:v>
                </c:pt>
                <c:pt idx="1980">
                  <c:v>0.84522390000000003</c:v>
                </c:pt>
                <c:pt idx="1981">
                  <c:v>0.84565400999999996</c:v>
                </c:pt>
                <c:pt idx="1982">
                  <c:v>0.84606546000000005</c:v>
                </c:pt>
                <c:pt idx="1983">
                  <c:v>0.84606652999999998</c:v>
                </c:pt>
                <c:pt idx="1984">
                  <c:v>0.84715247000000005</c:v>
                </c:pt>
                <c:pt idx="1985">
                  <c:v>0.84804564999999998</c:v>
                </c:pt>
                <c:pt idx="1986">
                  <c:v>0.84847802000000005</c:v>
                </c:pt>
                <c:pt idx="1987">
                  <c:v>0.84905445999999996</c:v>
                </c:pt>
                <c:pt idx="1988">
                  <c:v>0.84946345999999995</c:v>
                </c:pt>
                <c:pt idx="1989">
                  <c:v>0.84969616000000003</c:v>
                </c:pt>
                <c:pt idx="1990">
                  <c:v>0.84995078999999996</c:v>
                </c:pt>
                <c:pt idx="1991">
                  <c:v>0.85012865000000004</c:v>
                </c:pt>
                <c:pt idx="1992">
                  <c:v>0.85046118000000004</c:v>
                </c:pt>
                <c:pt idx="1993">
                  <c:v>0.85059625000000005</c:v>
                </c:pt>
                <c:pt idx="1994">
                  <c:v>0.85130614000000004</c:v>
                </c:pt>
                <c:pt idx="1995">
                  <c:v>0.85223472</c:v>
                </c:pt>
                <c:pt idx="1996">
                  <c:v>0.85279483</c:v>
                </c:pt>
                <c:pt idx="1997">
                  <c:v>0.85341184999999997</c:v>
                </c:pt>
                <c:pt idx="1998">
                  <c:v>0.85380655999999999</c:v>
                </c:pt>
                <c:pt idx="1999">
                  <c:v>0.85498004999999999</c:v>
                </c:pt>
                <c:pt idx="2000">
                  <c:v>0.85507202000000004</c:v>
                </c:pt>
                <c:pt idx="2001">
                  <c:v>0.85530496</c:v>
                </c:pt>
                <c:pt idx="2002">
                  <c:v>0.85592699000000005</c:v>
                </c:pt>
                <c:pt idx="2003">
                  <c:v>0.85622507000000003</c:v>
                </c:pt>
                <c:pt idx="2004">
                  <c:v>0.85666633000000003</c:v>
                </c:pt>
                <c:pt idx="2005">
                  <c:v>0.85709279999999999</c:v>
                </c:pt>
                <c:pt idx="2006">
                  <c:v>0.85722876000000003</c:v>
                </c:pt>
                <c:pt idx="2007">
                  <c:v>0.85767638999999996</c:v>
                </c:pt>
                <c:pt idx="2008">
                  <c:v>0.85809146999999997</c:v>
                </c:pt>
                <c:pt idx="2009">
                  <c:v>0.85863935999999996</c:v>
                </c:pt>
                <c:pt idx="2010">
                  <c:v>0.85874927000000001</c:v>
                </c:pt>
                <c:pt idx="2011">
                  <c:v>0.85930437000000004</c:v>
                </c:pt>
                <c:pt idx="2012">
                  <c:v>0.85971940000000002</c:v>
                </c:pt>
                <c:pt idx="2013">
                  <c:v>0.86079490000000003</c:v>
                </c:pt>
                <c:pt idx="2014">
                  <c:v>0.86112630000000001</c:v>
                </c:pt>
                <c:pt idx="2015">
                  <c:v>0.86150908000000004</c:v>
                </c:pt>
                <c:pt idx="2016">
                  <c:v>0.86170197000000004</c:v>
                </c:pt>
                <c:pt idx="2017">
                  <c:v>0.86220532999999999</c:v>
                </c:pt>
                <c:pt idx="2018">
                  <c:v>0.86282510000000001</c:v>
                </c:pt>
                <c:pt idx="2019">
                  <c:v>0.8634522</c:v>
                </c:pt>
                <c:pt idx="2020">
                  <c:v>0.86415774000000001</c:v>
                </c:pt>
                <c:pt idx="2021">
                  <c:v>0.86446047000000004</c:v>
                </c:pt>
                <c:pt idx="2022">
                  <c:v>0.86462092000000002</c:v>
                </c:pt>
                <c:pt idx="2023">
                  <c:v>0.86487203999999995</c:v>
                </c:pt>
                <c:pt idx="2024">
                  <c:v>0.86521201999999997</c:v>
                </c:pt>
                <c:pt idx="2025">
                  <c:v>0.86534792000000005</c:v>
                </c:pt>
                <c:pt idx="2026">
                  <c:v>0.86552863999999996</c:v>
                </c:pt>
                <c:pt idx="2027">
                  <c:v>0.86597389000000002</c:v>
                </c:pt>
                <c:pt idx="2028">
                  <c:v>0.86642534000000004</c:v>
                </c:pt>
                <c:pt idx="2029">
                  <c:v>0.86653954</c:v>
                </c:pt>
                <c:pt idx="2030">
                  <c:v>0.86696636999999999</c:v>
                </c:pt>
                <c:pt idx="2031">
                  <c:v>0.86743521999999995</c:v>
                </c:pt>
                <c:pt idx="2032">
                  <c:v>0.86793016999999995</c:v>
                </c:pt>
                <c:pt idx="2033">
                  <c:v>0.86843199000000004</c:v>
                </c:pt>
                <c:pt idx="2034">
                  <c:v>0.86898792000000002</c:v>
                </c:pt>
                <c:pt idx="2035">
                  <c:v>0.86926316999999997</c:v>
                </c:pt>
                <c:pt idx="2036">
                  <c:v>0.86962885000000001</c:v>
                </c:pt>
                <c:pt idx="2037">
                  <c:v>0.86990166000000002</c:v>
                </c:pt>
                <c:pt idx="2038">
                  <c:v>0.87010746999999999</c:v>
                </c:pt>
                <c:pt idx="2039">
                  <c:v>0.87061763000000003</c:v>
                </c:pt>
                <c:pt idx="2040">
                  <c:v>0.87087137000000003</c:v>
                </c:pt>
                <c:pt idx="2041">
                  <c:v>0.87122476000000004</c:v>
                </c:pt>
                <c:pt idx="2042">
                  <c:v>0.87161504999999995</c:v>
                </c:pt>
                <c:pt idx="2043">
                  <c:v>0.87246668000000005</c:v>
                </c:pt>
                <c:pt idx="2044">
                  <c:v>0.87277985000000002</c:v>
                </c:pt>
                <c:pt idx="2045">
                  <c:v>0.87328470000000002</c:v>
                </c:pt>
                <c:pt idx="2046">
                  <c:v>0.87354653999999998</c:v>
                </c:pt>
                <c:pt idx="2047">
                  <c:v>0.87379300999999998</c:v>
                </c:pt>
                <c:pt idx="2048">
                  <c:v>0.87431954999999995</c:v>
                </c:pt>
                <c:pt idx="2049">
                  <c:v>0.87446499</c:v>
                </c:pt>
                <c:pt idx="2050">
                  <c:v>0.87498509999999996</c:v>
                </c:pt>
                <c:pt idx="2051">
                  <c:v>0.87524855000000001</c:v>
                </c:pt>
                <c:pt idx="2052">
                  <c:v>0.87553990000000004</c:v>
                </c:pt>
                <c:pt idx="2053">
                  <c:v>0.87603050000000005</c:v>
                </c:pt>
                <c:pt idx="2054">
                  <c:v>0.87630867999999995</c:v>
                </c:pt>
                <c:pt idx="2055">
                  <c:v>0.87697535999999998</c:v>
                </c:pt>
                <c:pt idx="2056">
                  <c:v>0.87800222999999999</c:v>
                </c:pt>
                <c:pt idx="2057">
                  <c:v>0.87860930000000004</c:v>
                </c:pt>
                <c:pt idx="2058">
                  <c:v>0.87897890999999995</c:v>
                </c:pt>
                <c:pt idx="2059">
                  <c:v>0.87937169999999998</c:v>
                </c:pt>
                <c:pt idx="2060">
                  <c:v>0.87952982999999996</c:v>
                </c:pt>
                <c:pt idx="2061">
                  <c:v>0.87971829999999995</c:v>
                </c:pt>
                <c:pt idx="2062">
                  <c:v>0.87988520000000003</c:v>
                </c:pt>
                <c:pt idx="2063">
                  <c:v>0.88015180999999998</c:v>
                </c:pt>
                <c:pt idx="2064">
                  <c:v>0.88050139000000005</c:v>
                </c:pt>
                <c:pt idx="2065">
                  <c:v>0.88165866999999998</c:v>
                </c:pt>
                <c:pt idx="2066">
                  <c:v>0.88214344</c:v>
                </c:pt>
                <c:pt idx="2067">
                  <c:v>0.88235617</c:v>
                </c:pt>
                <c:pt idx="2068">
                  <c:v>0.88272870000000003</c:v>
                </c:pt>
                <c:pt idx="2069">
                  <c:v>0.88329511999999999</c:v>
                </c:pt>
                <c:pt idx="2070">
                  <c:v>0.88373911000000005</c:v>
                </c:pt>
                <c:pt idx="2071">
                  <c:v>0.8840943</c:v>
                </c:pt>
                <c:pt idx="2072">
                  <c:v>0.88494974000000004</c:v>
                </c:pt>
                <c:pt idx="2073">
                  <c:v>0.88523905999999997</c:v>
                </c:pt>
                <c:pt idx="2074">
                  <c:v>0.88583237000000004</c:v>
                </c:pt>
                <c:pt idx="2075">
                  <c:v>0.88659321999999996</c:v>
                </c:pt>
                <c:pt idx="2076">
                  <c:v>0.88675755000000001</c:v>
                </c:pt>
                <c:pt idx="2077">
                  <c:v>0.88720213999999997</c:v>
                </c:pt>
                <c:pt idx="2078">
                  <c:v>0.88752544</c:v>
                </c:pt>
                <c:pt idx="2079">
                  <c:v>0.88766754000000003</c:v>
                </c:pt>
                <c:pt idx="2080">
                  <c:v>0.88794326999999995</c:v>
                </c:pt>
                <c:pt idx="2081">
                  <c:v>0.88863318999999996</c:v>
                </c:pt>
                <c:pt idx="2082">
                  <c:v>0.88903219</c:v>
                </c:pt>
                <c:pt idx="2083">
                  <c:v>0.88929272000000004</c:v>
                </c:pt>
                <c:pt idx="2084">
                  <c:v>0.88959133999999995</c:v>
                </c:pt>
                <c:pt idx="2085">
                  <c:v>0.88994645999999999</c:v>
                </c:pt>
                <c:pt idx="2086">
                  <c:v>0.89064061999999999</c:v>
                </c:pt>
                <c:pt idx="2087">
                  <c:v>0.89082134000000002</c:v>
                </c:pt>
                <c:pt idx="2088">
                  <c:v>0.89105833000000001</c:v>
                </c:pt>
                <c:pt idx="2089">
                  <c:v>0.89146720999999995</c:v>
                </c:pt>
                <c:pt idx="2090">
                  <c:v>0.89190733</c:v>
                </c:pt>
                <c:pt idx="2091">
                  <c:v>0.89316397999999997</c:v>
                </c:pt>
                <c:pt idx="2092">
                  <c:v>0.89356619000000004</c:v>
                </c:pt>
                <c:pt idx="2093">
                  <c:v>0.89379865000000003</c:v>
                </c:pt>
                <c:pt idx="2094">
                  <c:v>0.89475727000000005</c:v>
                </c:pt>
                <c:pt idx="2095">
                  <c:v>0.89495069000000005</c:v>
                </c:pt>
                <c:pt idx="2096">
                  <c:v>0.89580369000000004</c:v>
                </c:pt>
                <c:pt idx="2097">
                  <c:v>0.89614987000000002</c:v>
                </c:pt>
                <c:pt idx="2098">
                  <c:v>0.89630072999999999</c:v>
                </c:pt>
                <c:pt idx="2099">
                  <c:v>0.89698327</c:v>
                </c:pt>
                <c:pt idx="2100">
                  <c:v>0.89722060999999997</c:v>
                </c:pt>
                <c:pt idx="2101">
                  <c:v>0.89729833999999997</c:v>
                </c:pt>
                <c:pt idx="2102">
                  <c:v>0.89772403000000001</c:v>
                </c:pt>
                <c:pt idx="2103">
                  <c:v>0.89824426000000002</c:v>
                </c:pt>
                <c:pt idx="2104">
                  <c:v>0.89836055000000004</c:v>
                </c:pt>
                <c:pt idx="2105">
                  <c:v>0.89885371999999997</c:v>
                </c:pt>
                <c:pt idx="2106">
                  <c:v>0.89922738000000002</c:v>
                </c:pt>
                <c:pt idx="2107">
                  <c:v>0.89987486999999999</c:v>
                </c:pt>
                <c:pt idx="2108">
                  <c:v>0.90033472000000003</c:v>
                </c:pt>
                <c:pt idx="2109">
                  <c:v>0.90053612000000005</c:v>
                </c:pt>
                <c:pt idx="2110">
                  <c:v>0.90148687000000005</c:v>
                </c:pt>
                <c:pt idx="2111">
                  <c:v>0.90166926000000003</c:v>
                </c:pt>
                <c:pt idx="2112">
                  <c:v>0.90191030999999999</c:v>
                </c:pt>
                <c:pt idx="2113">
                  <c:v>0.90201628</c:v>
                </c:pt>
                <c:pt idx="2114">
                  <c:v>0.90231037000000003</c:v>
                </c:pt>
                <c:pt idx="2115">
                  <c:v>0.90264772999999998</c:v>
                </c:pt>
                <c:pt idx="2116">
                  <c:v>0.90264809000000001</c:v>
                </c:pt>
                <c:pt idx="2117">
                  <c:v>0.90287244</c:v>
                </c:pt>
                <c:pt idx="2118">
                  <c:v>0.90305447999999999</c:v>
                </c:pt>
                <c:pt idx="2119">
                  <c:v>0.90370238000000003</c:v>
                </c:pt>
                <c:pt idx="2120">
                  <c:v>0.90461659000000005</c:v>
                </c:pt>
                <c:pt idx="2121">
                  <c:v>0.90495866999999997</c:v>
                </c:pt>
                <c:pt idx="2122">
                  <c:v>0.90512775999999995</c:v>
                </c:pt>
                <c:pt idx="2123">
                  <c:v>0.90583992000000002</c:v>
                </c:pt>
                <c:pt idx="2124">
                  <c:v>0.90616470999999998</c:v>
                </c:pt>
                <c:pt idx="2125">
                  <c:v>0.90648304999999996</c:v>
                </c:pt>
                <c:pt idx="2126">
                  <c:v>0.90734552999999996</c:v>
                </c:pt>
                <c:pt idx="2127">
                  <c:v>0.90836620000000001</c:v>
                </c:pt>
                <c:pt idx="2128">
                  <c:v>0.90880364000000002</c:v>
                </c:pt>
                <c:pt idx="2129">
                  <c:v>0.90941912000000003</c:v>
                </c:pt>
                <c:pt idx="2130">
                  <c:v>0.90955240000000004</c:v>
                </c:pt>
                <c:pt idx="2131">
                  <c:v>0.90966146999999997</c:v>
                </c:pt>
                <c:pt idx="2132">
                  <c:v>0.91026293999999996</c:v>
                </c:pt>
                <c:pt idx="2133">
                  <c:v>0.91041868999999997</c:v>
                </c:pt>
                <c:pt idx="2134">
                  <c:v>0.91075718000000006</c:v>
                </c:pt>
                <c:pt idx="2135">
                  <c:v>0.91079938000000005</c:v>
                </c:pt>
                <c:pt idx="2136">
                  <c:v>0.91177498999999995</c:v>
                </c:pt>
                <c:pt idx="2137">
                  <c:v>0.91270792000000001</c:v>
                </c:pt>
                <c:pt idx="2138">
                  <c:v>0.91345542999999996</c:v>
                </c:pt>
                <c:pt idx="2139">
                  <c:v>0.91354603000000001</c:v>
                </c:pt>
                <c:pt idx="2140">
                  <c:v>0.91369867000000005</c:v>
                </c:pt>
                <c:pt idx="2141">
                  <c:v>0.91384542000000002</c:v>
                </c:pt>
                <c:pt idx="2142">
                  <c:v>0.91408305999999995</c:v>
                </c:pt>
                <c:pt idx="2143">
                  <c:v>0.91424638000000003</c:v>
                </c:pt>
                <c:pt idx="2144">
                  <c:v>0.91451870999999996</c:v>
                </c:pt>
                <c:pt idx="2145">
                  <c:v>0.91471970000000002</c:v>
                </c:pt>
                <c:pt idx="2146">
                  <c:v>0.91484535</c:v>
                </c:pt>
                <c:pt idx="2147">
                  <c:v>0.91539334999999999</c:v>
                </c:pt>
                <c:pt idx="2148">
                  <c:v>0.91604786999999999</c:v>
                </c:pt>
                <c:pt idx="2149">
                  <c:v>0.91666966999999999</c:v>
                </c:pt>
                <c:pt idx="2150">
                  <c:v>0.91745889000000003</c:v>
                </c:pt>
                <c:pt idx="2151">
                  <c:v>0.91812086000000004</c:v>
                </c:pt>
                <c:pt idx="2152">
                  <c:v>0.91833149999999997</c:v>
                </c:pt>
                <c:pt idx="2153">
                  <c:v>0.91875576999999997</c:v>
                </c:pt>
                <c:pt idx="2154">
                  <c:v>0.91901374000000002</c:v>
                </c:pt>
                <c:pt idx="2155">
                  <c:v>0.91934872000000001</c:v>
                </c:pt>
                <c:pt idx="2156">
                  <c:v>0.91962993000000004</c:v>
                </c:pt>
                <c:pt idx="2157">
                  <c:v>0.92015844999999996</c:v>
                </c:pt>
                <c:pt idx="2158">
                  <c:v>0.92045438000000002</c:v>
                </c:pt>
                <c:pt idx="2159">
                  <c:v>0.92085379000000001</c:v>
                </c:pt>
                <c:pt idx="2160">
                  <c:v>0.92160112000000005</c:v>
                </c:pt>
                <c:pt idx="2161">
                  <c:v>0.92242162999999999</c:v>
                </c:pt>
                <c:pt idx="2162">
                  <c:v>0.92299419999999999</c:v>
                </c:pt>
                <c:pt idx="2163">
                  <c:v>0.92370074999999996</c:v>
                </c:pt>
                <c:pt idx="2164">
                  <c:v>0.92382896000000003</c:v>
                </c:pt>
                <c:pt idx="2165">
                  <c:v>0.92438412000000003</c:v>
                </c:pt>
                <c:pt idx="2166">
                  <c:v>0.92500263000000005</c:v>
                </c:pt>
                <c:pt idx="2167">
                  <c:v>0.92567235000000003</c:v>
                </c:pt>
                <c:pt idx="2168">
                  <c:v>0.92611938999999999</c:v>
                </c:pt>
                <c:pt idx="2169">
                  <c:v>0.92658894999999997</c:v>
                </c:pt>
                <c:pt idx="2170">
                  <c:v>0.92677366999999999</c:v>
                </c:pt>
                <c:pt idx="2171">
                  <c:v>0.92717260000000001</c:v>
                </c:pt>
                <c:pt idx="2172">
                  <c:v>0.92733633999999998</c:v>
                </c:pt>
                <c:pt idx="2173">
                  <c:v>0.92759502000000005</c:v>
                </c:pt>
                <c:pt idx="2174">
                  <c:v>0.92779862999999996</c:v>
                </c:pt>
                <c:pt idx="2175">
                  <c:v>0.92827486999999997</c:v>
                </c:pt>
                <c:pt idx="2176">
                  <c:v>0.92869818000000004</c:v>
                </c:pt>
                <c:pt idx="2177">
                  <c:v>0.92882668999999995</c:v>
                </c:pt>
                <c:pt idx="2178">
                  <c:v>0.92920005000000006</c:v>
                </c:pt>
                <c:pt idx="2179">
                  <c:v>0.92959839</c:v>
                </c:pt>
                <c:pt idx="2180">
                  <c:v>0.92994659999999996</c:v>
                </c:pt>
                <c:pt idx="2181">
                  <c:v>0.93000621000000006</c:v>
                </c:pt>
                <c:pt idx="2182">
                  <c:v>0.93008822000000002</c:v>
                </c:pt>
                <c:pt idx="2183">
                  <c:v>0.93080145000000003</c:v>
                </c:pt>
                <c:pt idx="2184">
                  <c:v>0.93179219999999996</c:v>
                </c:pt>
                <c:pt idx="2185">
                  <c:v>0.93232274000000004</c:v>
                </c:pt>
                <c:pt idx="2186">
                  <c:v>0.93271238000000001</c:v>
                </c:pt>
                <c:pt idx="2187">
                  <c:v>0.93343860000000001</c:v>
                </c:pt>
                <c:pt idx="2188">
                  <c:v>0.93376011000000003</c:v>
                </c:pt>
                <c:pt idx="2189">
                  <c:v>0.93427890999999996</c:v>
                </c:pt>
                <c:pt idx="2190">
                  <c:v>0.93457133000000003</c:v>
                </c:pt>
                <c:pt idx="2191">
                  <c:v>0.93500662000000001</c:v>
                </c:pt>
                <c:pt idx="2192">
                  <c:v>0.93511736000000001</c:v>
                </c:pt>
                <c:pt idx="2193">
                  <c:v>0.93526894000000005</c:v>
                </c:pt>
                <c:pt idx="2194">
                  <c:v>0.93548964999999995</c:v>
                </c:pt>
                <c:pt idx="2195">
                  <c:v>0.93564636000000001</c:v>
                </c:pt>
                <c:pt idx="2196">
                  <c:v>0.93704092999999999</c:v>
                </c:pt>
                <c:pt idx="2197">
                  <c:v>0.93719642999999997</c:v>
                </c:pt>
                <c:pt idx="2198">
                  <c:v>0.93789822</c:v>
                </c:pt>
                <c:pt idx="2199">
                  <c:v>0.93869424000000001</c:v>
                </c:pt>
                <c:pt idx="2200">
                  <c:v>0.93909173999999995</c:v>
                </c:pt>
                <c:pt idx="2201">
                  <c:v>0.93965584000000002</c:v>
                </c:pt>
                <c:pt idx="2202">
                  <c:v>0.94034563999999998</c:v>
                </c:pt>
                <c:pt idx="2203">
                  <c:v>0.94080715999999998</c:v>
                </c:pt>
                <c:pt idx="2204">
                  <c:v>0.94115806000000002</c:v>
                </c:pt>
                <c:pt idx="2205">
                  <c:v>0.94145696999999995</c:v>
                </c:pt>
                <c:pt idx="2206">
                  <c:v>0.94183939999999999</c:v>
                </c:pt>
                <c:pt idx="2207">
                  <c:v>0.94202470999999999</c:v>
                </c:pt>
                <c:pt idx="2208">
                  <c:v>0.94233608000000002</c:v>
                </c:pt>
                <c:pt idx="2209">
                  <c:v>0.94264919000000003</c:v>
                </c:pt>
                <c:pt idx="2210">
                  <c:v>0.94345659000000004</c:v>
                </c:pt>
                <c:pt idx="2211">
                  <c:v>0.94366276000000004</c:v>
                </c:pt>
                <c:pt idx="2212">
                  <c:v>0.94397449</c:v>
                </c:pt>
                <c:pt idx="2213">
                  <c:v>0.94426518999999998</c:v>
                </c:pt>
                <c:pt idx="2214">
                  <c:v>0.94484316999999995</c:v>
                </c:pt>
                <c:pt idx="2215">
                  <c:v>0.94537932000000002</c:v>
                </c:pt>
                <c:pt idx="2216">
                  <c:v>0.9455865</c:v>
                </c:pt>
                <c:pt idx="2217">
                  <c:v>0.94572294000000001</c:v>
                </c:pt>
                <c:pt idx="2218">
                  <c:v>0.94611924999999997</c:v>
                </c:pt>
                <c:pt idx="2219">
                  <c:v>0.94640338000000002</c:v>
                </c:pt>
                <c:pt idx="2220">
                  <c:v>0.94701975999999999</c:v>
                </c:pt>
                <c:pt idx="2221">
                  <c:v>0.94768333000000005</c:v>
                </c:pt>
                <c:pt idx="2222">
                  <c:v>0.94805592000000005</c:v>
                </c:pt>
                <c:pt idx="2223">
                  <c:v>0.94892991000000004</c:v>
                </c:pt>
                <c:pt idx="2224">
                  <c:v>0.94924414000000001</c:v>
                </c:pt>
                <c:pt idx="2225">
                  <c:v>0.95004392000000004</c:v>
                </c:pt>
                <c:pt idx="2226">
                  <c:v>0.95030760999999997</c:v>
                </c:pt>
                <c:pt idx="2227">
                  <c:v>0.95063955</c:v>
                </c:pt>
                <c:pt idx="2228">
                  <c:v>0.95131701000000002</c:v>
                </c:pt>
                <c:pt idx="2229">
                  <c:v>0.95168143999999999</c:v>
                </c:pt>
                <c:pt idx="2230">
                  <c:v>0.95207626000000001</c:v>
                </c:pt>
                <c:pt idx="2231">
                  <c:v>0.95293987000000002</c:v>
                </c:pt>
                <c:pt idx="2232">
                  <c:v>0.95311939999999995</c:v>
                </c:pt>
                <c:pt idx="2233">
                  <c:v>0.95393002000000005</c:v>
                </c:pt>
                <c:pt idx="2234">
                  <c:v>0.95413941000000002</c:v>
                </c:pt>
                <c:pt idx="2235">
                  <c:v>0.95430267000000002</c:v>
                </c:pt>
                <c:pt idx="2236">
                  <c:v>0.95481503000000001</c:v>
                </c:pt>
                <c:pt idx="2237">
                  <c:v>0.95525181000000003</c:v>
                </c:pt>
                <c:pt idx="2238">
                  <c:v>0.95565241999999995</c:v>
                </c:pt>
                <c:pt idx="2239">
                  <c:v>0.95608347999999999</c:v>
                </c:pt>
                <c:pt idx="2240">
                  <c:v>0.95649278000000004</c:v>
                </c:pt>
                <c:pt idx="2241">
                  <c:v>0.95709615999999997</c:v>
                </c:pt>
                <c:pt idx="2242">
                  <c:v>0.95738160999999999</c:v>
                </c:pt>
                <c:pt idx="2243">
                  <c:v>0.95751940999999996</c:v>
                </c:pt>
                <c:pt idx="2244">
                  <c:v>0.95776981000000005</c:v>
                </c:pt>
                <c:pt idx="2245">
                  <c:v>0.95818228000000005</c:v>
                </c:pt>
                <c:pt idx="2246">
                  <c:v>0.95827662999999996</c:v>
                </c:pt>
                <c:pt idx="2247">
                  <c:v>0.95862442000000003</c:v>
                </c:pt>
                <c:pt idx="2248">
                  <c:v>0.95869839000000001</c:v>
                </c:pt>
                <c:pt idx="2249">
                  <c:v>0.95960855</c:v>
                </c:pt>
                <c:pt idx="2250">
                  <c:v>0.95971530999999999</c:v>
                </c:pt>
                <c:pt idx="2251">
                  <c:v>0.96011442000000002</c:v>
                </c:pt>
                <c:pt idx="2252">
                  <c:v>0.96041882000000001</c:v>
                </c:pt>
                <c:pt idx="2253">
                  <c:v>0.96090615000000001</c:v>
                </c:pt>
                <c:pt idx="2254">
                  <c:v>0.96125108000000004</c:v>
                </c:pt>
                <c:pt idx="2255">
                  <c:v>0.96165948999999995</c:v>
                </c:pt>
                <c:pt idx="2256">
                  <c:v>0.96176046000000004</c:v>
                </c:pt>
                <c:pt idx="2257">
                  <c:v>0.96245444000000002</c:v>
                </c:pt>
                <c:pt idx="2258">
                  <c:v>0.96261739999999996</c:v>
                </c:pt>
                <c:pt idx="2259">
                  <c:v>0.96326845999999999</c:v>
                </c:pt>
                <c:pt idx="2260">
                  <c:v>0.96363257999999996</c:v>
                </c:pt>
                <c:pt idx="2261">
                  <c:v>0.96390008999999999</c:v>
                </c:pt>
                <c:pt idx="2262">
                  <c:v>0.96470111999999997</c:v>
                </c:pt>
                <c:pt idx="2263">
                  <c:v>0.96564978000000001</c:v>
                </c:pt>
                <c:pt idx="2264">
                  <c:v>0.96573370999999997</c:v>
                </c:pt>
                <c:pt idx="2265">
                  <c:v>0.96587926000000002</c:v>
                </c:pt>
                <c:pt idx="2266">
                  <c:v>0.96594899999999995</c:v>
                </c:pt>
                <c:pt idx="2267">
                  <c:v>0.96764939999999999</c:v>
                </c:pt>
                <c:pt idx="2268">
                  <c:v>0.96806579999999998</c:v>
                </c:pt>
                <c:pt idx="2269">
                  <c:v>0.96853727000000001</c:v>
                </c:pt>
                <c:pt idx="2270">
                  <c:v>0.96928548999999997</c:v>
                </c:pt>
                <c:pt idx="2271">
                  <c:v>0.97016077999999994</c:v>
                </c:pt>
                <c:pt idx="2272">
                  <c:v>0.97029430000000005</c:v>
                </c:pt>
              </c:numCache>
            </c:numRef>
          </c:xVal>
          <c:yVal>
            <c:numRef>
              <c:f>IT!$G$2:$G$2274</c:f>
              <c:numCache>
                <c:formatCode>Estándar</c:formatCode>
                <c:ptCount val="2273"/>
                <c:pt idx="0">
                  <c:v>0</c:v>
                </c:pt>
                <c:pt idx="1">
                  <c:v>3.2052000000000001E-3</c:v>
                </c:pt>
                <c:pt idx="2">
                  <c:v>4.8596999999999998E-3</c:v>
                </c:pt>
                <c:pt idx="3">
                  <c:v>6.9823999999999997E-3</c:v>
                </c:pt>
                <c:pt idx="4">
                  <c:v>8.5185E-3</c:v>
                </c:pt>
                <c:pt idx="5">
                  <c:v>9.5248999999999993E-3</c:v>
                </c:pt>
                <c:pt idx="6">
                  <c:v>9.7376000000000008E-3</c:v>
                </c:pt>
                <c:pt idx="7">
                  <c:v>1.10455E-2</c:v>
                </c:pt>
                <c:pt idx="8">
                  <c:v>1.36399E-2</c:v>
                </c:pt>
                <c:pt idx="9">
                  <c:v>1.6376499999999999E-2</c:v>
                </c:pt>
                <c:pt idx="10">
                  <c:v>1.97939E-2</c:v>
                </c:pt>
                <c:pt idx="11">
                  <c:v>2.1474199999999999E-2</c:v>
                </c:pt>
                <c:pt idx="12">
                  <c:v>2.44237E-2</c:v>
                </c:pt>
                <c:pt idx="13">
                  <c:v>2.5808500000000002E-2</c:v>
                </c:pt>
                <c:pt idx="14">
                  <c:v>2.9462200000000001E-2</c:v>
                </c:pt>
                <c:pt idx="15">
                  <c:v>3.2762199999999998E-2</c:v>
                </c:pt>
                <c:pt idx="16">
                  <c:v>3.62479E-2</c:v>
                </c:pt>
                <c:pt idx="17">
                  <c:v>3.8441900000000001E-2</c:v>
                </c:pt>
                <c:pt idx="18">
                  <c:v>4.0377000000000003E-2</c:v>
                </c:pt>
                <c:pt idx="19">
                  <c:v>4.2643199999999999E-2</c:v>
                </c:pt>
                <c:pt idx="20">
                  <c:v>4.3560399999999999E-2</c:v>
                </c:pt>
                <c:pt idx="21">
                  <c:v>4.4400000000000002E-2</c:v>
                </c:pt>
                <c:pt idx="22">
                  <c:v>4.51434E-2</c:v>
                </c:pt>
                <c:pt idx="23">
                  <c:v>4.5403300000000001E-2</c:v>
                </c:pt>
                <c:pt idx="24">
                  <c:v>4.62621E-2</c:v>
                </c:pt>
                <c:pt idx="25">
                  <c:v>4.6747900000000002E-2</c:v>
                </c:pt>
                <c:pt idx="26">
                  <c:v>4.7702599999999998E-2</c:v>
                </c:pt>
                <c:pt idx="27">
                  <c:v>4.8693100000000003E-2</c:v>
                </c:pt>
                <c:pt idx="28">
                  <c:v>4.9129800000000001E-2</c:v>
                </c:pt>
                <c:pt idx="29">
                  <c:v>4.9821499999999998E-2</c:v>
                </c:pt>
                <c:pt idx="30">
                  <c:v>5.0377499999999999E-2</c:v>
                </c:pt>
                <c:pt idx="31">
                  <c:v>5.0866099999999997E-2</c:v>
                </c:pt>
                <c:pt idx="32">
                  <c:v>5.2516300000000002E-2</c:v>
                </c:pt>
                <c:pt idx="33">
                  <c:v>5.2912300000000002E-2</c:v>
                </c:pt>
                <c:pt idx="34">
                  <c:v>5.4072200000000001E-2</c:v>
                </c:pt>
                <c:pt idx="35">
                  <c:v>5.4700100000000001E-2</c:v>
                </c:pt>
                <c:pt idx="36">
                  <c:v>5.5732299999999999E-2</c:v>
                </c:pt>
                <c:pt idx="37">
                  <c:v>5.6374199999999999E-2</c:v>
                </c:pt>
                <c:pt idx="38">
                  <c:v>5.7978000000000002E-2</c:v>
                </c:pt>
                <c:pt idx="39">
                  <c:v>5.8447499999999999E-2</c:v>
                </c:pt>
                <c:pt idx="40">
                  <c:v>5.9021400000000002E-2</c:v>
                </c:pt>
                <c:pt idx="41">
                  <c:v>5.95177E-2</c:v>
                </c:pt>
                <c:pt idx="42">
                  <c:v>6.0459699999999998E-2</c:v>
                </c:pt>
                <c:pt idx="43">
                  <c:v>6.2586900000000001E-2</c:v>
                </c:pt>
                <c:pt idx="44">
                  <c:v>6.32461E-2</c:v>
                </c:pt>
                <c:pt idx="45">
                  <c:v>6.3593499999999997E-2</c:v>
                </c:pt>
                <c:pt idx="46">
                  <c:v>6.4387E-2</c:v>
                </c:pt>
                <c:pt idx="47">
                  <c:v>6.4554200000000006E-2</c:v>
                </c:pt>
                <c:pt idx="48">
                  <c:v>6.5050800000000006E-2</c:v>
                </c:pt>
                <c:pt idx="49">
                  <c:v>6.5797599999999998E-2</c:v>
                </c:pt>
                <c:pt idx="50">
                  <c:v>6.61051E-2</c:v>
                </c:pt>
                <c:pt idx="51">
                  <c:v>6.6314899999999996E-2</c:v>
                </c:pt>
                <c:pt idx="52">
                  <c:v>6.6442000000000001E-2</c:v>
                </c:pt>
                <c:pt idx="53">
                  <c:v>6.7736299999999999E-2</c:v>
                </c:pt>
                <c:pt idx="54">
                  <c:v>6.9405700000000001E-2</c:v>
                </c:pt>
                <c:pt idx="55">
                  <c:v>6.9923899999999997E-2</c:v>
                </c:pt>
                <c:pt idx="56">
                  <c:v>7.0963700000000005E-2</c:v>
                </c:pt>
                <c:pt idx="57">
                  <c:v>7.1601499999999998E-2</c:v>
                </c:pt>
                <c:pt idx="58">
                  <c:v>7.2720400000000004E-2</c:v>
                </c:pt>
                <c:pt idx="59">
                  <c:v>7.5808600000000004E-2</c:v>
                </c:pt>
                <c:pt idx="60">
                  <c:v>7.6539999999999997E-2</c:v>
                </c:pt>
                <c:pt idx="61">
                  <c:v>7.6862600000000003E-2</c:v>
                </c:pt>
                <c:pt idx="62">
                  <c:v>7.7612700000000007E-2</c:v>
                </c:pt>
                <c:pt idx="63">
                  <c:v>7.8045600000000007E-2</c:v>
                </c:pt>
                <c:pt idx="64">
                  <c:v>7.8786499999999995E-2</c:v>
                </c:pt>
                <c:pt idx="65">
                  <c:v>7.9464999999999994E-2</c:v>
                </c:pt>
                <c:pt idx="66">
                  <c:v>8.0438899999999994E-2</c:v>
                </c:pt>
                <c:pt idx="67">
                  <c:v>8.0730099999999999E-2</c:v>
                </c:pt>
                <c:pt idx="68">
                  <c:v>8.1691899999999998E-2</c:v>
                </c:pt>
                <c:pt idx="69">
                  <c:v>8.3211199999999999E-2</c:v>
                </c:pt>
                <c:pt idx="70">
                  <c:v>8.3622699999999994E-2</c:v>
                </c:pt>
                <c:pt idx="71">
                  <c:v>8.4111900000000003E-2</c:v>
                </c:pt>
                <c:pt idx="72">
                  <c:v>8.4566100000000005E-2</c:v>
                </c:pt>
                <c:pt idx="73">
                  <c:v>8.5306699999999999E-2</c:v>
                </c:pt>
                <c:pt idx="74">
                  <c:v>8.6677100000000007E-2</c:v>
                </c:pt>
                <c:pt idx="75">
                  <c:v>8.7439799999999998E-2</c:v>
                </c:pt>
                <c:pt idx="76">
                  <c:v>8.82468E-2</c:v>
                </c:pt>
                <c:pt idx="77">
                  <c:v>8.8902499999999995E-2</c:v>
                </c:pt>
                <c:pt idx="78">
                  <c:v>8.9269000000000001E-2</c:v>
                </c:pt>
                <c:pt idx="79">
                  <c:v>9.0277399999999994E-2</c:v>
                </c:pt>
                <c:pt idx="80">
                  <c:v>9.1325199999999995E-2</c:v>
                </c:pt>
                <c:pt idx="81">
                  <c:v>9.1590199999999997E-2</c:v>
                </c:pt>
                <c:pt idx="82">
                  <c:v>9.2071799999999995E-2</c:v>
                </c:pt>
                <c:pt idx="83">
                  <c:v>9.3250100000000002E-2</c:v>
                </c:pt>
                <c:pt idx="84">
                  <c:v>9.3332200000000004E-2</c:v>
                </c:pt>
                <c:pt idx="85">
                  <c:v>9.3593999999999997E-2</c:v>
                </c:pt>
                <c:pt idx="86">
                  <c:v>9.3929799999999994E-2</c:v>
                </c:pt>
                <c:pt idx="87">
                  <c:v>9.4955499999999998E-2</c:v>
                </c:pt>
                <c:pt idx="88">
                  <c:v>9.5741499999999993E-2</c:v>
                </c:pt>
                <c:pt idx="89">
                  <c:v>9.6601500000000007E-2</c:v>
                </c:pt>
                <c:pt idx="90">
                  <c:v>9.6994200000000003E-2</c:v>
                </c:pt>
                <c:pt idx="91">
                  <c:v>9.9082699999999996E-2</c:v>
                </c:pt>
                <c:pt idx="92">
                  <c:v>9.9713200000000002E-2</c:v>
                </c:pt>
                <c:pt idx="93">
                  <c:v>0.1004394</c:v>
                </c:pt>
                <c:pt idx="94">
                  <c:v>0.10115</c:v>
                </c:pt>
                <c:pt idx="95">
                  <c:v>0.10165449999999999</c:v>
                </c:pt>
                <c:pt idx="96">
                  <c:v>0.102047</c:v>
                </c:pt>
                <c:pt idx="97">
                  <c:v>0.1021946</c:v>
                </c:pt>
                <c:pt idx="98">
                  <c:v>0.10275910000000001</c:v>
                </c:pt>
                <c:pt idx="99">
                  <c:v>0.1031798</c:v>
                </c:pt>
                <c:pt idx="100">
                  <c:v>0.1035007</c:v>
                </c:pt>
                <c:pt idx="101">
                  <c:v>0.10382280000000001</c:v>
                </c:pt>
                <c:pt idx="102">
                  <c:v>0.10436239999999999</c:v>
                </c:pt>
                <c:pt idx="103">
                  <c:v>0.1051504</c:v>
                </c:pt>
                <c:pt idx="104">
                  <c:v>0.1051508</c:v>
                </c:pt>
                <c:pt idx="105">
                  <c:v>0.10560170000000001</c:v>
                </c:pt>
                <c:pt idx="106">
                  <c:v>0.10592840000000001</c:v>
                </c:pt>
                <c:pt idx="107">
                  <c:v>0.1064152</c:v>
                </c:pt>
                <c:pt idx="108">
                  <c:v>0.1067375</c:v>
                </c:pt>
                <c:pt idx="109">
                  <c:v>0.10710359999999999</c:v>
                </c:pt>
                <c:pt idx="110">
                  <c:v>0.1075701</c:v>
                </c:pt>
                <c:pt idx="111">
                  <c:v>0.10860499999999999</c:v>
                </c:pt>
                <c:pt idx="112">
                  <c:v>0.1093486</c:v>
                </c:pt>
                <c:pt idx="113">
                  <c:v>0.1097101</c:v>
                </c:pt>
                <c:pt idx="114">
                  <c:v>0.1108214</c:v>
                </c:pt>
                <c:pt idx="115">
                  <c:v>0.1113032</c:v>
                </c:pt>
                <c:pt idx="116">
                  <c:v>0.1121115</c:v>
                </c:pt>
                <c:pt idx="117">
                  <c:v>0.1135499</c:v>
                </c:pt>
                <c:pt idx="118">
                  <c:v>0.11404350000000001</c:v>
                </c:pt>
                <c:pt idx="119">
                  <c:v>0.1150301</c:v>
                </c:pt>
                <c:pt idx="120">
                  <c:v>0.1151624</c:v>
                </c:pt>
                <c:pt idx="121">
                  <c:v>0.115854</c:v>
                </c:pt>
                <c:pt idx="122">
                  <c:v>0.1166234</c:v>
                </c:pt>
                <c:pt idx="123">
                  <c:v>0.1173006</c:v>
                </c:pt>
                <c:pt idx="124">
                  <c:v>0.1181236</c:v>
                </c:pt>
                <c:pt idx="125">
                  <c:v>0.1189183</c:v>
                </c:pt>
                <c:pt idx="126">
                  <c:v>0.1194525</c:v>
                </c:pt>
                <c:pt idx="127">
                  <c:v>0.1203399</c:v>
                </c:pt>
                <c:pt idx="128">
                  <c:v>0.1205649</c:v>
                </c:pt>
                <c:pt idx="129">
                  <c:v>0.12223059999999999</c:v>
                </c:pt>
                <c:pt idx="130">
                  <c:v>0.12296</c:v>
                </c:pt>
                <c:pt idx="131">
                  <c:v>0.12365719999999999</c:v>
                </c:pt>
                <c:pt idx="132">
                  <c:v>0.12463150000000001</c:v>
                </c:pt>
                <c:pt idx="133">
                  <c:v>0.12509290000000001</c:v>
                </c:pt>
                <c:pt idx="134">
                  <c:v>0.12524080000000001</c:v>
                </c:pt>
                <c:pt idx="135">
                  <c:v>0.12569240000000001</c:v>
                </c:pt>
                <c:pt idx="136">
                  <c:v>0.12645719999999999</c:v>
                </c:pt>
                <c:pt idx="137">
                  <c:v>0.1269797</c:v>
                </c:pt>
                <c:pt idx="138">
                  <c:v>0.12798989999999999</c:v>
                </c:pt>
                <c:pt idx="139">
                  <c:v>0.12903129999999999</c:v>
                </c:pt>
                <c:pt idx="140">
                  <c:v>0.12967880000000001</c:v>
                </c:pt>
                <c:pt idx="141">
                  <c:v>0.13021769999999999</c:v>
                </c:pt>
                <c:pt idx="142">
                  <c:v>0.1303762</c:v>
                </c:pt>
                <c:pt idx="143">
                  <c:v>0.1310221</c:v>
                </c:pt>
                <c:pt idx="144">
                  <c:v>0.13140460000000001</c:v>
                </c:pt>
                <c:pt idx="145">
                  <c:v>0.13302259999999999</c:v>
                </c:pt>
                <c:pt idx="146">
                  <c:v>0.1333444</c:v>
                </c:pt>
                <c:pt idx="147">
                  <c:v>0.13372870000000001</c:v>
                </c:pt>
                <c:pt idx="148">
                  <c:v>0.1340664</c:v>
                </c:pt>
                <c:pt idx="149">
                  <c:v>0.13594990000000001</c:v>
                </c:pt>
                <c:pt idx="150">
                  <c:v>0.13666510000000001</c:v>
                </c:pt>
                <c:pt idx="151">
                  <c:v>0.13703009999999999</c:v>
                </c:pt>
                <c:pt idx="152">
                  <c:v>0.1376522</c:v>
                </c:pt>
                <c:pt idx="153">
                  <c:v>0.13802790000000001</c:v>
                </c:pt>
                <c:pt idx="154">
                  <c:v>0.13823930000000001</c:v>
                </c:pt>
                <c:pt idx="155">
                  <c:v>0.13880129999999999</c:v>
                </c:pt>
                <c:pt idx="156">
                  <c:v>0.13979430000000001</c:v>
                </c:pt>
                <c:pt idx="157">
                  <c:v>0.14053550000000001</c:v>
                </c:pt>
                <c:pt idx="158">
                  <c:v>0.141095</c:v>
                </c:pt>
                <c:pt idx="159">
                  <c:v>0.1420833</c:v>
                </c:pt>
                <c:pt idx="160">
                  <c:v>0.14267260000000001</c:v>
                </c:pt>
                <c:pt idx="161">
                  <c:v>0.1427599</c:v>
                </c:pt>
                <c:pt idx="162">
                  <c:v>0.14318839999999999</c:v>
                </c:pt>
                <c:pt idx="163">
                  <c:v>0.14357429999999999</c:v>
                </c:pt>
                <c:pt idx="164">
                  <c:v>0.14376620000000001</c:v>
                </c:pt>
                <c:pt idx="165">
                  <c:v>0.14421</c:v>
                </c:pt>
                <c:pt idx="166">
                  <c:v>0.14462530000000001</c:v>
                </c:pt>
                <c:pt idx="167">
                  <c:v>0.14544000000000001</c:v>
                </c:pt>
                <c:pt idx="168">
                  <c:v>0.1456527</c:v>
                </c:pt>
                <c:pt idx="169">
                  <c:v>0.14714720000000001</c:v>
                </c:pt>
                <c:pt idx="170">
                  <c:v>0.14795059999999999</c:v>
                </c:pt>
                <c:pt idx="171">
                  <c:v>0.14849010000000001</c:v>
                </c:pt>
                <c:pt idx="172">
                  <c:v>0.1493158</c:v>
                </c:pt>
                <c:pt idx="173">
                  <c:v>0.14963219999999999</c:v>
                </c:pt>
                <c:pt idx="174">
                  <c:v>0.1496326</c:v>
                </c:pt>
                <c:pt idx="175">
                  <c:v>0.1504122</c:v>
                </c:pt>
                <c:pt idx="176">
                  <c:v>0.15097869999999999</c:v>
                </c:pt>
                <c:pt idx="177">
                  <c:v>0.1513167</c:v>
                </c:pt>
                <c:pt idx="178">
                  <c:v>0.15199779999999999</c:v>
                </c:pt>
                <c:pt idx="179">
                  <c:v>0.1526672</c:v>
                </c:pt>
                <c:pt idx="180">
                  <c:v>0.15333450000000001</c:v>
                </c:pt>
                <c:pt idx="181">
                  <c:v>0.15361259999999999</c:v>
                </c:pt>
                <c:pt idx="182">
                  <c:v>0.15397949999999999</c:v>
                </c:pt>
                <c:pt idx="183">
                  <c:v>0.15424370000000001</c:v>
                </c:pt>
                <c:pt idx="184">
                  <c:v>0.15459680000000001</c:v>
                </c:pt>
                <c:pt idx="185">
                  <c:v>0.15484339999999999</c:v>
                </c:pt>
                <c:pt idx="186">
                  <c:v>0.1551698</c:v>
                </c:pt>
                <c:pt idx="187">
                  <c:v>0.15565970000000001</c:v>
                </c:pt>
                <c:pt idx="188">
                  <c:v>0.156365</c:v>
                </c:pt>
                <c:pt idx="189">
                  <c:v>0.15636659999999999</c:v>
                </c:pt>
                <c:pt idx="190">
                  <c:v>0.15749859999999999</c:v>
                </c:pt>
                <c:pt idx="191">
                  <c:v>0.1577701</c:v>
                </c:pt>
                <c:pt idx="192">
                  <c:v>0.15831629999999999</c:v>
                </c:pt>
                <c:pt idx="193">
                  <c:v>0.15880459999999999</c:v>
                </c:pt>
                <c:pt idx="194">
                  <c:v>0.1597016</c:v>
                </c:pt>
                <c:pt idx="195">
                  <c:v>0.1602403</c:v>
                </c:pt>
                <c:pt idx="196">
                  <c:v>0.160605</c:v>
                </c:pt>
                <c:pt idx="197">
                  <c:v>0.161188</c:v>
                </c:pt>
                <c:pt idx="198">
                  <c:v>0.16207260000000001</c:v>
                </c:pt>
                <c:pt idx="199">
                  <c:v>0.16297890000000001</c:v>
                </c:pt>
                <c:pt idx="200">
                  <c:v>0.16367399999999999</c:v>
                </c:pt>
                <c:pt idx="201">
                  <c:v>0.1647575</c:v>
                </c:pt>
                <c:pt idx="202">
                  <c:v>0.16502</c:v>
                </c:pt>
                <c:pt idx="203">
                  <c:v>0.16544320000000001</c:v>
                </c:pt>
                <c:pt idx="204">
                  <c:v>0.1657373</c:v>
                </c:pt>
                <c:pt idx="205">
                  <c:v>0.16622999999999999</c:v>
                </c:pt>
                <c:pt idx="206">
                  <c:v>0.16648270000000001</c:v>
                </c:pt>
                <c:pt idx="207">
                  <c:v>0.1681619</c:v>
                </c:pt>
                <c:pt idx="208">
                  <c:v>0.1689746</c:v>
                </c:pt>
                <c:pt idx="209">
                  <c:v>0.1699358</c:v>
                </c:pt>
                <c:pt idx="210">
                  <c:v>0.17046749999999999</c:v>
                </c:pt>
                <c:pt idx="211">
                  <c:v>0.17151930000000001</c:v>
                </c:pt>
                <c:pt idx="212">
                  <c:v>0.1717786</c:v>
                </c:pt>
                <c:pt idx="213">
                  <c:v>0.17251050000000001</c:v>
                </c:pt>
                <c:pt idx="214">
                  <c:v>0.17273630000000001</c:v>
                </c:pt>
                <c:pt idx="215">
                  <c:v>0.17293040000000001</c:v>
                </c:pt>
                <c:pt idx="216">
                  <c:v>0.17363039999999999</c:v>
                </c:pt>
                <c:pt idx="217">
                  <c:v>0.1750314</c:v>
                </c:pt>
                <c:pt idx="218">
                  <c:v>0.17543349999999999</c:v>
                </c:pt>
                <c:pt idx="219">
                  <c:v>0.1761181</c:v>
                </c:pt>
                <c:pt idx="220">
                  <c:v>0.17691000000000001</c:v>
                </c:pt>
                <c:pt idx="221">
                  <c:v>0.1777311</c:v>
                </c:pt>
                <c:pt idx="222">
                  <c:v>0.17857339999999999</c:v>
                </c:pt>
                <c:pt idx="223">
                  <c:v>0.17922179999999999</c:v>
                </c:pt>
                <c:pt idx="224">
                  <c:v>0.17958979999999999</c:v>
                </c:pt>
                <c:pt idx="225">
                  <c:v>0.17984359999999999</c:v>
                </c:pt>
                <c:pt idx="226">
                  <c:v>0.1806364</c:v>
                </c:pt>
                <c:pt idx="227">
                  <c:v>0.1811654</c:v>
                </c:pt>
                <c:pt idx="228">
                  <c:v>0.1814588</c:v>
                </c:pt>
                <c:pt idx="229">
                  <c:v>0.18221580000000001</c:v>
                </c:pt>
                <c:pt idx="230">
                  <c:v>0.1828235</c:v>
                </c:pt>
                <c:pt idx="231">
                  <c:v>0.18350910000000001</c:v>
                </c:pt>
                <c:pt idx="232">
                  <c:v>0.1835098</c:v>
                </c:pt>
                <c:pt idx="233">
                  <c:v>0.18394060000000001</c:v>
                </c:pt>
                <c:pt idx="234">
                  <c:v>0.18448690000000001</c:v>
                </c:pt>
                <c:pt idx="235">
                  <c:v>0.1846749</c:v>
                </c:pt>
                <c:pt idx="236">
                  <c:v>0.18520349999999999</c:v>
                </c:pt>
                <c:pt idx="237">
                  <c:v>0.18683459999999999</c:v>
                </c:pt>
                <c:pt idx="238">
                  <c:v>0.18693860000000001</c:v>
                </c:pt>
                <c:pt idx="239">
                  <c:v>0.18709480000000001</c:v>
                </c:pt>
                <c:pt idx="240">
                  <c:v>0.1874903</c:v>
                </c:pt>
                <c:pt idx="241">
                  <c:v>0.1891429</c:v>
                </c:pt>
                <c:pt idx="242">
                  <c:v>0.18946969999999999</c:v>
                </c:pt>
                <c:pt idx="243">
                  <c:v>0.19030349999999999</c:v>
                </c:pt>
                <c:pt idx="244">
                  <c:v>0.19053700000000001</c:v>
                </c:pt>
                <c:pt idx="245">
                  <c:v>0.19234299999999999</c:v>
                </c:pt>
                <c:pt idx="246">
                  <c:v>0.1932093</c:v>
                </c:pt>
                <c:pt idx="247">
                  <c:v>0.19348000000000001</c:v>
                </c:pt>
                <c:pt idx="248">
                  <c:v>0.19385620000000001</c:v>
                </c:pt>
                <c:pt idx="249">
                  <c:v>0.1943009</c:v>
                </c:pt>
                <c:pt idx="250">
                  <c:v>0.1946813</c:v>
                </c:pt>
                <c:pt idx="251">
                  <c:v>0.19548670000000001</c:v>
                </c:pt>
                <c:pt idx="252">
                  <c:v>0.1958876</c:v>
                </c:pt>
                <c:pt idx="253">
                  <c:v>0.19668459999999999</c:v>
                </c:pt>
                <c:pt idx="254">
                  <c:v>0.1969882</c:v>
                </c:pt>
                <c:pt idx="255">
                  <c:v>0.19717789999999999</c:v>
                </c:pt>
                <c:pt idx="256">
                  <c:v>0.19753689999999999</c:v>
                </c:pt>
                <c:pt idx="257">
                  <c:v>0.1976311</c:v>
                </c:pt>
                <c:pt idx="258">
                  <c:v>0.19774530000000001</c:v>
                </c:pt>
                <c:pt idx="259">
                  <c:v>0.199299</c:v>
                </c:pt>
                <c:pt idx="260">
                  <c:v>0.19987840000000001</c:v>
                </c:pt>
                <c:pt idx="261">
                  <c:v>0.2003374</c:v>
                </c:pt>
                <c:pt idx="262">
                  <c:v>0.2008287</c:v>
                </c:pt>
                <c:pt idx="263">
                  <c:v>0.20120270000000001</c:v>
                </c:pt>
                <c:pt idx="264">
                  <c:v>0.20212669999999999</c:v>
                </c:pt>
                <c:pt idx="265">
                  <c:v>0.20247419999999999</c:v>
                </c:pt>
                <c:pt idx="266">
                  <c:v>0.2033683</c:v>
                </c:pt>
                <c:pt idx="267">
                  <c:v>0.2040574</c:v>
                </c:pt>
                <c:pt idx="268">
                  <c:v>0.20465459999999999</c:v>
                </c:pt>
                <c:pt idx="269">
                  <c:v>0.20501040000000001</c:v>
                </c:pt>
                <c:pt idx="270">
                  <c:v>0.20619090000000001</c:v>
                </c:pt>
                <c:pt idx="271">
                  <c:v>0.20647070000000001</c:v>
                </c:pt>
                <c:pt idx="272">
                  <c:v>0.20661940000000001</c:v>
                </c:pt>
                <c:pt idx="273">
                  <c:v>0.20742440000000001</c:v>
                </c:pt>
                <c:pt idx="274">
                  <c:v>0.20780460000000001</c:v>
                </c:pt>
                <c:pt idx="275">
                  <c:v>0.20807719999999999</c:v>
                </c:pt>
                <c:pt idx="276">
                  <c:v>0.20839460000000001</c:v>
                </c:pt>
                <c:pt idx="277">
                  <c:v>0.2091326</c:v>
                </c:pt>
                <c:pt idx="278">
                  <c:v>0.20994850000000001</c:v>
                </c:pt>
                <c:pt idx="279">
                  <c:v>0.2104113</c:v>
                </c:pt>
                <c:pt idx="280">
                  <c:v>0.21091660000000001</c:v>
                </c:pt>
                <c:pt idx="281">
                  <c:v>0.21117730000000001</c:v>
                </c:pt>
                <c:pt idx="282">
                  <c:v>0.2112957</c:v>
                </c:pt>
                <c:pt idx="283">
                  <c:v>0.21199879999999999</c:v>
                </c:pt>
                <c:pt idx="284">
                  <c:v>0.21210129999999999</c:v>
                </c:pt>
                <c:pt idx="285">
                  <c:v>0.2129906</c:v>
                </c:pt>
                <c:pt idx="286">
                  <c:v>0.21323610000000001</c:v>
                </c:pt>
                <c:pt idx="287">
                  <c:v>0.21387819999999999</c:v>
                </c:pt>
                <c:pt idx="288">
                  <c:v>0.21429500000000001</c:v>
                </c:pt>
                <c:pt idx="289">
                  <c:v>0.21480930000000001</c:v>
                </c:pt>
                <c:pt idx="290">
                  <c:v>0.21503539999999999</c:v>
                </c:pt>
                <c:pt idx="291">
                  <c:v>0.21565680000000001</c:v>
                </c:pt>
                <c:pt idx="292">
                  <c:v>0.21600330000000001</c:v>
                </c:pt>
                <c:pt idx="293">
                  <c:v>0.2165079</c:v>
                </c:pt>
                <c:pt idx="294">
                  <c:v>0.21709800000000001</c:v>
                </c:pt>
                <c:pt idx="295">
                  <c:v>0.2174972</c:v>
                </c:pt>
                <c:pt idx="296">
                  <c:v>0.21786520000000001</c:v>
                </c:pt>
                <c:pt idx="297">
                  <c:v>0.2181775</c:v>
                </c:pt>
                <c:pt idx="298">
                  <c:v>0.21840290000000001</c:v>
                </c:pt>
                <c:pt idx="299">
                  <c:v>0.21905279999999999</c:v>
                </c:pt>
                <c:pt idx="300">
                  <c:v>0.21930640000000001</c:v>
                </c:pt>
                <c:pt idx="301">
                  <c:v>0.2200203</c:v>
                </c:pt>
                <c:pt idx="302">
                  <c:v>0.22025</c:v>
                </c:pt>
                <c:pt idx="303">
                  <c:v>0.2204758</c:v>
                </c:pt>
                <c:pt idx="304">
                  <c:v>0.22128329999999999</c:v>
                </c:pt>
                <c:pt idx="305">
                  <c:v>0.22238089999999999</c:v>
                </c:pt>
                <c:pt idx="306">
                  <c:v>0.22281090000000001</c:v>
                </c:pt>
                <c:pt idx="307">
                  <c:v>0.22318450000000001</c:v>
                </c:pt>
                <c:pt idx="308">
                  <c:v>0.22347790000000001</c:v>
                </c:pt>
                <c:pt idx="309">
                  <c:v>0.22399669999999999</c:v>
                </c:pt>
                <c:pt idx="310">
                  <c:v>0.22441559999999999</c:v>
                </c:pt>
                <c:pt idx="311">
                  <c:v>0.22504830000000001</c:v>
                </c:pt>
                <c:pt idx="312">
                  <c:v>0.2257894</c:v>
                </c:pt>
                <c:pt idx="313">
                  <c:v>0.22656770000000001</c:v>
                </c:pt>
                <c:pt idx="314">
                  <c:v>0.22715650000000001</c:v>
                </c:pt>
                <c:pt idx="315">
                  <c:v>0.2278181</c:v>
                </c:pt>
                <c:pt idx="316">
                  <c:v>0.2285228</c:v>
                </c:pt>
                <c:pt idx="317">
                  <c:v>0.22901769999999999</c:v>
                </c:pt>
                <c:pt idx="318">
                  <c:v>0.22970389999999999</c:v>
                </c:pt>
                <c:pt idx="319">
                  <c:v>0.23044220000000001</c:v>
                </c:pt>
                <c:pt idx="320">
                  <c:v>0.2311686</c:v>
                </c:pt>
                <c:pt idx="321">
                  <c:v>0.2319203</c:v>
                </c:pt>
                <c:pt idx="322">
                  <c:v>0.2327864</c:v>
                </c:pt>
                <c:pt idx="323">
                  <c:v>0.23390069999999999</c:v>
                </c:pt>
                <c:pt idx="324">
                  <c:v>0.2349434</c:v>
                </c:pt>
                <c:pt idx="325">
                  <c:v>0.23554949999999999</c:v>
                </c:pt>
                <c:pt idx="326">
                  <c:v>0.23609540000000001</c:v>
                </c:pt>
                <c:pt idx="327">
                  <c:v>0.23616970000000001</c:v>
                </c:pt>
                <c:pt idx="328">
                  <c:v>0.23630309999999999</c:v>
                </c:pt>
                <c:pt idx="329">
                  <c:v>0.23638210000000001</c:v>
                </c:pt>
                <c:pt idx="330">
                  <c:v>0.2369646</c:v>
                </c:pt>
                <c:pt idx="331">
                  <c:v>0.23792340000000001</c:v>
                </c:pt>
                <c:pt idx="332">
                  <c:v>0.23834359999999999</c:v>
                </c:pt>
                <c:pt idx="333">
                  <c:v>0.23862459999999999</c:v>
                </c:pt>
                <c:pt idx="334">
                  <c:v>0.2388122</c:v>
                </c:pt>
                <c:pt idx="335">
                  <c:v>0.23915040000000001</c:v>
                </c:pt>
                <c:pt idx="336">
                  <c:v>0.23933960000000001</c:v>
                </c:pt>
                <c:pt idx="337">
                  <c:v>0.2395245</c:v>
                </c:pt>
                <c:pt idx="338">
                  <c:v>0.23980299999999999</c:v>
                </c:pt>
                <c:pt idx="339">
                  <c:v>0.24014089999999999</c:v>
                </c:pt>
                <c:pt idx="340">
                  <c:v>0.24084559999999999</c:v>
                </c:pt>
                <c:pt idx="341">
                  <c:v>0.24102609999999999</c:v>
                </c:pt>
                <c:pt idx="342">
                  <c:v>0.2415677</c:v>
                </c:pt>
                <c:pt idx="343">
                  <c:v>0.2423054</c:v>
                </c:pt>
                <c:pt idx="344">
                  <c:v>0.2423091</c:v>
                </c:pt>
                <c:pt idx="345">
                  <c:v>0.24258679999999999</c:v>
                </c:pt>
                <c:pt idx="346">
                  <c:v>0.2431391</c:v>
                </c:pt>
                <c:pt idx="347">
                  <c:v>0.24369150000000001</c:v>
                </c:pt>
                <c:pt idx="348">
                  <c:v>0.24413560000000001</c:v>
                </c:pt>
                <c:pt idx="349">
                  <c:v>0.24462819999999999</c:v>
                </c:pt>
                <c:pt idx="350">
                  <c:v>0.2453611</c:v>
                </c:pt>
                <c:pt idx="351">
                  <c:v>0.2461614</c:v>
                </c:pt>
                <c:pt idx="352">
                  <c:v>0.24694169999999999</c:v>
                </c:pt>
                <c:pt idx="353">
                  <c:v>0.24711810000000001</c:v>
                </c:pt>
                <c:pt idx="354">
                  <c:v>0.247749</c:v>
                </c:pt>
                <c:pt idx="355">
                  <c:v>0.2483099</c:v>
                </c:pt>
                <c:pt idx="356">
                  <c:v>0.24915419999999999</c:v>
                </c:pt>
                <c:pt idx="357">
                  <c:v>0.2496748</c:v>
                </c:pt>
                <c:pt idx="358">
                  <c:v>0.25050470000000002</c:v>
                </c:pt>
                <c:pt idx="359">
                  <c:v>0.25074980000000002</c:v>
                </c:pt>
                <c:pt idx="360">
                  <c:v>0.2514924</c:v>
                </c:pt>
                <c:pt idx="361">
                  <c:v>0.25160320000000003</c:v>
                </c:pt>
                <c:pt idx="362">
                  <c:v>0.25184309999999999</c:v>
                </c:pt>
                <c:pt idx="363">
                  <c:v>0.25308249999999999</c:v>
                </c:pt>
                <c:pt idx="364">
                  <c:v>0.25515890000000002</c:v>
                </c:pt>
                <c:pt idx="365">
                  <c:v>0.25538110000000003</c:v>
                </c:pt>
                <c:pt idx="366">
                  <c:v>0.25615710000000003</c:v>
                </c:pt>
                <c:pt idx="367">
                  <c:v>0.2562432</c:v>
                </c:pt>
                <c:pt idx="368">
                  <c:v>0.25729930000000001</c:v>
                </c:pt>
                <c:pt idx="369">
                  <c:v>0.25810559999999999</c:v>
                </c:pt>
                <c:pt idx="370">
                  <c:v>0.25872919999999999</c:v>
                </c:pt>
                <c:pt idx="371">
                  <c:v>0.25928659999999998</c:v>
                </c:pt>
                <c:pt idx="372">
                  <c:v>0.25959599999999999</c:v>
                </c:pt>
                <c:pt idx="373">
                  <c:v>0.26024029999999998</c:v>
                </c:pt>
                <c:pt idx="374">
                  <c:v>0.2609437</c:v>
                </c:pt>
                <c:pt idx="375">
                  <c:v>0.26158890000000001</c:v>
                </c:pt>
                <c:pt idx="376">
                  <c:v>0.26231199999999999</c:v>
                </c:pt>
                <c:pt idx="377">
                  <c:v>0.26281549999999998</c:v>
                </c:pt>
                <c:pt idx="378">
                  <c:v>0.26281650000000001</c:v>
                </c:pt>
                <c:pt idx="379">
                  <c:v>0.2635421</c:v>
                </c:pt>
                <c:pt idx="380">
                  <c:v>0.26440269999999999</c:v>
                </c:pt>
                <c:pt idx="381">
                  <c:v>0.26535720000000002</c:v>
                </c:pt>
                <c:pt idx="382">
                  <c:v>0.26596409999999998</c:v>
                </c:pt>
                <c:pt idx="383">
                  <c:v>0.26674120000000001</c:v>
                </c:pt>
                <c:pt idx="384">
                  <c:v>0.2669781</c:v>
                </c:pt>
                <c:pt idx="385">
                  <c:v>0.26767570000000002</c:v>
                </c:pt>
                <c:pt idx="386">
                  <c:v>0.269094</c:v>
                </c:pt>
                <c:pt idx="387">
                  <c:v>0.2696171</c:v>
                </c:pt>
                <c:pt idx="388">
                  <c:v>0.27008110000000002</c:v>
                </c:pt>
                <c:pt idx="389">
                  <c:v>0.27063599999999999</c:v>
                </c:pt>
                <c:pt idx="390">
                  <c:v>0.27142129999999998</c:v>
                </c:pt>
                <c:pt idx="391">
                  <c:v>0.27165109999999998</c:v>
                </c:pt>
                <c:pt idx="392">
                  <c:v>0.27180880000000002</c:v>
                </c:pt>
                <c:pt idx="393">
                  <c:v>0.27229599999999998</c:v>
                </c:pt>
                <c:pt idx="394">
                  <c:v>0.27275169999999999</c:v>
                </c:pt>
                <c:pt idx="395">
                  <c:v>0.27295199999999997</c:v>
                </c:pt>
                <c:pt idx="396">
                  <c:v>0.27329049999999999</c:v>
                </c:pt>
                <c:pt idx="397">
                  <c:v>0.2738757</c:v>
                </c:pt>
                <c:pt idx="398">
                  <c:v>0.27480900000000003</c:v>
                </c:pt>
                <c:pt idx="399">
                  <c:v>0.27486519999999998</c:v>
                </c:pt>
                <c:pt idx="400">
                  <c:v>0.27518550000000003</c:v>
                </c:pt>
                <c:pt idx="401">
                  <c:v>0.27576990000000001</c:v>
                </c:pt>
                <c:pt idx="402">
                  <c:v>0.276063</c:v>
                </c:pt>
                <c:pt idx="403">
                  <c:v>0.27626010000000001</c:v>
                </c:pt>
                <c:pt idx="404">
                  <c:v>0.27734340000000002</c:v>
                </c:pt>
                <c:pt idx="405">
                  <c:v>0.27807310000000002</c:v>
                </c:pt>
                <c:pt idx="406">
                  <c:v>0.27874009999999999</c:v>
                </c:pt>
                <c:pt idx="407">
                  <c:v>0.27922550000000002</c:v>
                </c:pt>
                <c:pt idx="408">
                  <c:v>0.28040609999999999</c:v>
                </c:pt>
                <c:pt idx="409">
                  <c:v>0.28073939999999997</c:v>
                </c:pt>
                <c:pt idx="410">
                  <c:v>0.28102070000000001</c:v>
                </c:pt>
                <c:pt idx="411">
                  <c:v>0.28168120000000002</c:v>
                </c:pt>
                <c:pt idx="412">
                  <c:v>0.28188619999999998</c:v>
                </c:pt>
                <c:pt idx="413">
                  <c:v>0.28244910000000001</c:v>
                </c:pt>
                <c:pt idx="414">
                  <c:v>0.28300320000000001</c:v>
                </c:pt>
                <c:pt idx="415">
                  <c:v>0.28340569999999998</c:v>
                </c:pt>
                <c:pt idx="416">
                  <c:v>0.2837771</c:v>
                </c:pt>
                <c:pt idx="417">
                  <c:v>0.28434900000000002</c:v>
                </c:pt>
                <c:pt idx="418">
                  <c:v>0.28481129999999999</c:v>
                </c:pt>
                <c:pt idx="419">
                  <c:v>0.28559659999999998</c:v>
                </c:pt>
                <c:pt idx="420">
                  <c:v>0.28594710000000001</c:v>
                </c:pt>
                <c:pt idx="421">
                  <c:v>0.28660720000000001</c:v>
                </c:pt>
                <c:pt idx="422">
                  <c:v>0.28674860000000002</c:v>
                </c:pt>
                <c:pt idx="423">
                  <c:v>0.2873656</c:v>
                </c:pt>
                <c:pt idx="424">
                  <c:v>0.2880722</c:v>
                </c:pt>
                <c:pt idx="425">
                  <c:v>0.28826210000000002</c:v>
                </c:pt>
                <c:pt idx="426">
                  <c:v>0.29031430000000003</c:v>
                </c:pt>
                <c:pt idx="427">
                  <c:v>0.29059010000000002</c:v>
                </c:pt>
                <c:pt idx="428">
                  <c:v>0.29106320000000002</c:v>
                </c:pt>
                <c:pt idx="429">
                  <c:v>0.29271570000000002</c:v>
                </c:pt>
                <c:pt idx="430">
                  <c:v>0.29320649999999998</c:v>
                </c:pt>
                <c:pt idx="431">
                  <c:v>0.293491</c:v>
                </c:pt>
                <c:pt idx="432">
                  <c:v>0.29367529999999997</c:v>
                </c:pt>
                <c:pt idx="433">
                  <c:v>0.29383290000000001</c:v>
                </c:pt>
                <c:pt idx="434">
                  <c:v>0.29466920000000002</c:v>
                </c:pt>
                <c:pt idx="435">
                  <c:v>0.29542010000000002</c:v>
                </c:pt>
                <c:pt idx="436">
                  <c:v>0.2960236</c:v>
                </c:pt>
                <c:pt idx="437">
                  <c:v>0.29617349999999998</c:v>
                </c:pt>
                <c:pt idx="438">
                  <c:v>0.29637049999999998</c:v>
                </c:pt>
                <c:pt idx="439">
                  <c:v>0.29725230000000002</c:v>
                </c:pt>
                <c:pt idx="440">
                  <c:v>0.29737370000000002</c:v>
                </c:pt>
                <c:pt idx="441">
                  <c:v>0.29755680000000001</c:v>
                </c:pt>
                <c:pt idx="442">
                  <c:v>0.29788940000000003</c:v>
                </c:pt>
                <c:pt idx="443">
                  <c:v>0.29825839999999998</c:v>
                </c:pt>
                <c:pt idx="444">
                  <c:v>0.298259</c:v>
                </c:pt>
                <c:pt idx="445">
                  <c:v>0.29918319999999998</c:v>
                </c:pt>
                <c:pt idx="446">
                  <c:v>0.30064069999999998</c:v>
                </c:pt>
                <c:pt idx="447">
                  <c:v>0.30142439999999998</c:v>
                </c:pt>
                <c:pt idx="448">
                  <c:v>0.3025081</c:v>
                </c:pt>
                <c:pt idx="449">
                  <c:v>0.30289349999999998</c:v>
                </c:pt>
                <c:pt idx="450">
                  <c:v>0.30413750000000001</c:v>
                </c:pt>
                <c:pt idx="451">
                  <c:v>0.3043495</c:v>
                </c:pt>
                <c:pt idx="452">
                  <c:v>0.30489359999999999</c:v>
                </c:pt>
                <c:pt idx="453">
                  <c:v>0.30538219999999999</c:v>
                </c:pt>
                <c:pt idx="454">
                  <c:v>0.30579889999999998</c:v>
                </c:pt>
                <c:pt idx="455">
                  <c:v>0.30636079999999999</c:v>
                </c:pt>
                <c:pt idx="456">
                  <c:v>0.3065329</c:v>
                </c:pt>
                <c:pt idx="457">
                  <c:v>0.30670120000000001</c:v>
                </c:pt>
                <c:pt idx="458">
                  <c:v>0.30772250000000001</c:v>
                </c:pt>
                <c:pt idx="459">
                  <c:v>0.30784400000000001</c:v>
                </c:pt>
                <c:pt idx="460">
                  <c:v>0.3081101</c:v>
                </c:pt>
                <c:pt idx="461">
                  <c:v>0.308475</c:v>
                </c:pt>
                <c:pt idx="462">
                  <c:v>0.30936760000000002</c:v>
                </c:pt>
                <c:pt idx="463">
                  <c:v>0.3102087</c:v>
                </c:pt>
                <c:pt idx="464">
                  <c:v>0.31046279999999998</c:v>
                </c:pt>
                <c:pt idx="465">
                  <c:v>0.31069550000000001</c:v>
                </c:pt>
                <c:pt idx="466">
                  <c:v>0.31116339999999998</c:v>
                </c:pt>
                <c:pt idx="467">
                  <c:v>0.3113534</c:v>
                </c:pt>
                <c:pt idx="468">
                  <c:v>0.31208780000000003</c:v>
                </c:pt>
                <c:pt idx="469">
                  <c:v>0.3127955</c:v>
                </c:pt>
                <c:pt idx="470">
                  <c:v>0.31314690000000001</c:v>
                </c:pt>
                <c:pt idx="471">
                  <c:v>0.31426939999999998</c:v>
                </c:pt>
                <c:pt idx="472">
                  <c:v>0.3147896</c:v>
                </c:pt>
                <c:pt idx="473">
                  <c:v>0.31500590000000001</c:v>
                </c:pt>
                <c:pt idx="474">
                  <c:v>0.31563980000000003</c:v>
                </c:pt>
                <c:pt idx="475">
                  <c:v>0.31590669999999998</c:v>
                </c:pt>
                <c:pt idx="476">
                  <c:v>0.31673509999999999</c:v>
                </c:pt>
                <c:pt idx="477">
                  <c:v>0.31752999999999998</c:v>
                </c:pt>
                <c:pt idx="478">
                  <c:v>0.31819960000000003</c:v>
                </c:pt>
                <c:pt idx="479">
                  <c:v>0.3183724</c:v>
                </c:pt>
                <c:pt idx="480">
                  <c:v>0.31860460000000002</c:v>
                </c:pt>
                <c:pt idx="481">
                  <c:v>0.31928430000000002</c:v>
                </c:pt>
                <c:pt idx="482">
                  <c:v>0.32018570000000002</c:v>
                </c:pt>
                <c:pt idx="483">
                  <c:v>0.3209051</c:v>
                </c:pt>
                <c:pt idx="484">
                  <c:v>0.32140239999999998</c:v>
                </c:pt>
                <c:pt idx="485">
                  <c:v>0.32271420000000001</c:v>
                </c:pt>
                <c:pt idx="486">
                  <c:v>0.32451400000000002</c:v>
                </c:pt>
                <c:pt idx="487">
                  <c:v>0.32500970000000001</c:v>
                </c:pt>
                <c:pt idx="488">
                  <c:v>0.32615870000000002</c:v>
                </c:pt>
                <c:pt idx="489">
                  <c:v>0.32675219999999999</c:v>
                </c:pt>
                <c:pt idx="490">
                  <c:v>0.32790390000000003</c:v>
                </c:pt>
                <c:pt idx="491">
                  <c:v>0.32823079999999999</c:v>
                </c:pt>
                <c:pt idx="492">
                  <c:v>0.32875769999999999</c:v>
                </c:pt>
                <c:pt idx="493">
                  <c:v>0.32952009999999998</c:v>
                </c:pt>
                <c:pt idx="494">
                  <c:v>0.32980690000000001</c:v>
                </c:pt>
                <c:pt idx="495">
                  <c:v>0.3303352</c:v>
                </c:pt>
                <c:pt idx="496">
                  <c:v>0.33130929999999997</c:v>
                </c:pt>
                <c:pt idx="497">
                  <c:v>0.33163900000000002</c:v>
                </c:pt>
                <c:pt idx="498">
                  <c:v>0.3318835</c:v>
                </c:pt>
                <c:pt idx="499">
                  <c:v>0.33301890000000001</c:v>
                </c:pt>
                <c:pt idx="500">
                  <c:v>0.33321869999999998</c:v>
                </c:pt>
                <c:pt idx="501">
                  <c:v>0.33354270000000003</c:v>
                </c:pt>
                <c:pt idx="502">
                  <c:v>0.33424880000000001</c:v>
                </c:pt>
                <c:pt idx="503">
                  <c:v>0.33444269999999998</c:v>
                </c:pt>
                <c:pt idx="504">
                  <c:v>0.33487250000000002</c:v>
                </c:pt>
                <c:pt idx="505">
                  <c:v>0.3354779</c:v>
                </c:pt>
                <c:pt idx="506">
                  <c:v>0.33614620000000001</c:v>
                </c:pt>
                <c:pt idx="507">
                  <c:v>0.33693190000000001</c:v>
                </c:pt>
                <c:pt idx="508">
                  <c:v>0.3377135</c:v>
                </c:pt>
                <c:pt idx="509">
                  <c:v>0.3387426</c:v>
                </c:pt>
                <c:pt idx="510">
                  <c:v>0.33903800000000001</c:v>
                </c:pt>
                <c:pt idx="511">
                  <c:v>0.33967960000000003</c:v>
                </c:pt>
                <c:pt idx="512">
                  <c:v>0.34006380000000003</c:v>
                </c:pt>
                <c:pt idx="513">
                  <c:v>0.34114870000000003</c:v>
                </c:pt>
                <c:pt idx="514">
                  <c:v>0.34196979999999999</c:v>
                </c:pt>
                <c:pt idx="515">
                  <c:v>0.34294059999999998</c:v>
                </c:pt>
                <c:pt idx="516">
                  <c:v>0.34327859999999999</c:v>
                </c:pt>
                <c:pt idx="517">
                  <c:v>0.34376960000000001</c:v>
                </c:pt>
                <c:pt idx="518">
                  <c:v>0.3445724</c:v>
                </c:pt>
                <c:pt idx="519">
                  <c:v>0.34487289999999998</c:v>
                </c:pt>
                <c:pt idx="520">
                  <c:v>0.34503080000000003</c:v>
                </c:pt>
                <c:pt idx="521">
                  <c:v>0.34612979999999999</c:v>
                </c:pt>
                <c:pt idx="522">
                  <c:v>0.34632829999999998</c:v>
                </c:pt>
                <c:pt idx="523">
                  <c:v>0.34687010000000001</c:v>
                </c:pt>
                <c:pt idx="524">
                  <c:v>0.34838459999999999</c:v>
                </c:pt>
                <c:pt idx="525">
                  <c:v>0.34885389999999999</c:v>
                </c:pt>
                <c:pt idx="526">
                  <c:v>0.349109</c:v>
                </c:pt>
                <c:pt idx="527">
                  <c:v>0.34962090000000001</c:v>
                </c:pt>
                <c:pt idx="528">
                  <c:v>0.3496668</c:v>
                </c:pt>
                <c:pt idx="529">
                  <c:v>0.3503558</c:v>
                </c:pt>
                <c:pt idx="530">
                  <c:v>0.35062379999999999</c:v>
                </c:pt>
                <c:pt idx="531">
                  <c:v>0.35188160000000002</c:v>
                </c:pt>
                <c:pt idx="532">
                  <c:v>0.35290470000000002</c:v>
                </c:pt>
                <c:pt idx="533">
                  <c:v>0.3537227</c:v>
                </c:pt>
                <c:pt idx="534">
                  <c:v>0.35463869999999997</c:v>
                </c:pt>
                <c:pt idx="535">
                  <c:v>0.35483399999999998</c:v>
                </c:pt>
                <c:pt idx="536">
                  <c:v>0.35561280000000001</c:v>
                </c:pt>
                <c:pt idx="537">
                  <c:v>0.35568860000000002</c:v>
                </c:pt>
                <c:pt idx="538">
                  <c:v>0.35611090000000001</c:v>
                </c:pt>
                <c:pt idx="539">
                  <c:v>0.35689409999999999</c:v>
                </c:pt>
                <c:pt idx="540">
                  <c:v>0.35714360000000001</c:v>
                </c:pt>
                <c:pt idx="541">
                  <c:v>0.35771389999999997</c:v>
                </c:pt>
                <c:pt idx="542">
                  <c:v>0.35829030000000001</c:v>
                </c:pt>
                <c:pt idx="543">
                  <c:v>0.358767</c:v>
                </c:pt>
                <c:pt idx="544">
                  <c:v>0.35885430000000001</c:v>
                </c:pt>
                <c:pt idx="545">
                  <c:v>0.3593536</c:v>
                </c:pt>
                <c:pt idx="546">
                  <c:v>0.36033009999999999</c:v>
                </c:pt>
                <c:pt idx="547">
                  <c:v>0.36076599999999998</c:v>
                </c:pt>
                <c:pt idx="548">
                  <c:v>0.36132920000000002</c:v>
                </c:pt>
                <c:pt idx="549">
                  <c:v>0.36162149999999998</c:v>
                </c:pt>
                <c:pt idx="550">
                  <c:v>0.36210720000000002</c:v>
                </c:pt>
                <c:pt idx="551">
                  <c:v>0.36305589999999999</c:v>
                </c:pt>
                <c:pt idx="552">
                  <c:v>0.36383379999999998</c:v>
                </c:pt>
                <c:pt idx="553">
                  <c:v>0.36425410000000003</c:v>
                </c:pt>
                <c:pt idx="554">
                  <c:v>0.36464340000000001</c:v>
                </c:pt>
                <c:pt idx="555">
                  <c:v>0.36563390000000001</c:v>
                </c:pt>
                <c:pt idx="556">
                  <c:v>0.36608459999999998</c:v>
                </c:pt>
                <c:pt idx="557">
                  <c:v>0.36651800000000001</c:v>
                </c:pt>
                <c:pt idx="558">
                  <c:v>0.36683929999999998</c:v>
                </c:pt>
                <c:pt idx="559">
                  <c:v>0.36825219999999997</c:v>
                </c:pt>
                <c:pt idx="560">
                  <c:v>0.36876320000000001</c:v>
                </c:pt>
                <c:pt idx="561">
                  <c:v>0.3696448</c:v>
                </c:pt>
                <c:pt idx="562">
                  <c:v>0.37025170000000002</c:v>
                </c:pt>
                <c:pt idx="563">
                  <c:v>0.37045790000000001</c:v>
                </c:pt>
                <c:pt idx="564">
                  <c:v>0.37090659999999998</c:v>
                </c:pt>
                <c:pt idx="565">
                  <c:v>0.37182110000000002</c:v>
                </c:pt>
                <c:pt idx="566">
                  <c:v>0.37228129999999998</c:v>
                </c:pt>
                <c:pt idx="567">
                  <c:v>0.37247209999999997</c:v>
                </c:pt>
                <c:pt idx="568">
                  <c:v>0.37266100000000002</c:v>
                </c:pt>
                <c:pt idx="569">
                  <c:v>0.37404660000000001</c:v>
                </c:pt>
                <c:pt idx="570">
                  <c:v>0.3744672</c:v>
                </c:pt>
                <c:pt idx="571">
                  <c:v>0.37457849999999998</c:v>
                </c:pt>
                <c:pt idx="572">
                  <c:v>0.37493650000000001</c:v>
                </c:pt>
                <c:pt idx="573">
                  <c:v>0.37515799999999999</c:v>
                </c:pt>
                <c:pt idx="574">
                  <c:v>0.37548979999999998</c:v>
                </c:pt>
                <c:pt idx="575">
                  <c:v>0.37616810000000001</c:v>
                </c:pt>
                <c:pt idx="576">
                  <c:v>0.37633</c:v>
                </c:pt>
                <c:pt idx="577">
                  <c:v>0.3766853</c:v>
                </c:pt>
                <c:pt idx="578">
                  <c:v>0.37676979999999999</c:v>
                </c:pt>
                <c:pt idx="579">
                  <c:v>0.37732110000000002</c:v>
                </c:pt>
                <c:pt idx="580">
                  <c:v>0.37750309999999998</c:v>
                </c:pt>
                <c:pt idx="581">
                  <c:v>0.3782645</c:v>
                </c:pt>
                <c:pt idx="582">
                  <c:v>0.37847829999999999</c:v>
                </c:pt>
                <c:pt idx="583">
                  <c:v>0.37888680000000002</c:v>
                </c:pt>
                <c:pt idx="584">
                  <c:v>0.37955709999999998</c:v>
                </c:pt>
                <c:pt idx="585">
                  <c:v>0.3796505</c:v>
                </c:pt>
                <c:pt idx="586">
                  <c:v>0.3801562</c:v>
                </c:pt>
                <c:pt idx="587">
                  <c:v>0.38068489999999999</c:v>
                </c:pt>
                <c:pt idx="588">
                  <c:v>0.38140819999999998</c:v>
                </c:pt>
                <c:pt idx="589">
                  <c:v>0.38149290000000002</c:v>
                </c:pt>
                <c:pt idx="590">
                  <c:v>0.38186789999999998</c:v>
                </c:pt>
                <c:pt idx="591">
                  <c:v>0.38241510000000001</c:v>
                </c:pt>
                <c:pt idx="592">
                  <c:v>0.3827448</c:v>
                </c:pt>
                <c:pt idx="593">
                  <c:v>0.38378830000000003</c:v>
                </c:pt>
                <c:pt idx="594">
                  <c:v>0.384183</c:v>
                </c:pt>
                <c:pt idx="595">
                  <c:v>0.38497039999999999</c:v>
                </c:pt>
                <c:pt idx="596">
                  <c:v>0.38517170000000001</c:v>
                </c:pt>
                <c:pt idx="597">
                  <c:v>0.38534580000000002</c:v>
                </c:pt>
                <c:pt idx="598">
                  <c:v>0.38584089999999999</c:v>
                </c:pt>
                <c:pt idx="599">
                  <c:v>0.38656410000000002</c:v>
                </c:pt>
                <c:pt idx="600">
                  <c:v>0.38694420000000002</c:v>
                </c:pt>
                <c:pt idx="601">
                  <c:v>0.38761590000000001</c:v>
                </c:pt>
                <c:pt idx="602">
                  <c:v>0.38789259999999998</c:v>
                </c:pt>
                <c:pt idx="603">
                  <c:v>0.38896950000000002</c:v>
                </c:pt>
                <c:pt idx="604">
                  <c:v>0.38947809999999999</c:v>
                </c:pt>
                <c:pt idx="605">
                  <c:v>0.39012550000000001</c:v>
                </c:pt>
                <c:pt idx="606">
                  <c:v>0.3901982</c:v>
                </c:pt>
                <c:pt idx="607">
                  <c:v>0.3904474</c:v>
                </c:pt>
                <c:pt idx="608">
                  <c:v>0.39137329999999998</c:v>
                </c:pt>
                <c:pt idx="609">
                  <c:v>0.39164270000000001</c:v>
                </c:pt>
                <c:pt idx="610">
                  <c:v>0.39199919999999999</c:v>
                </c:pt>
                <c:pt idx="611">
                  <c:v>0.39233649999999998</c:v>
                </c:pt>
                <c:pt idx="612">
                  <c:v>0.39290009999999997</c:v>
                </c:pt>
                <c:pt idx="613">
                  <c:v>0.3931269</c:v>
                </c:pt>
                <c:pt idx="614">
                  <c:v>0.3936674</c:v>
                </c:pt>
                <c:pt idx="615">
                  <c:v>0.39413939999999997</c:v>
                </c:pt>
                <c:pt idx="616">
                  <c:v>0.39436379999999999</c:v>
                </c:pt>
                <c:pt idx="617">
                  <c:v>0.395289</c:v>
                </c:pt>
                <c:pt idx="618">
                  <c:v>0.39562520000000001</c:v>
                </c:pt>
                <c:pt idx="619">
                  <c:v>0.39617910000000001</c:v>
                </c:pt>
                <c:pt idx="620">
                  <c:v>0.39638630000000002</c:v>
                </c:pt>
                <c:pt idx="621">
                  <c:v>0.39686919999999998</c:v>
                </c:pt>
                <c:pt idx="622">
                  <c:v>0.3972</c:v>
                </c:pt>
                <c:pt idx="623">
                  <c:v>0.39757189999999998</c:v>
                </c:pt>
                <c:pt idx="624">
                  <c:v>0.39785910000000002</c:v>
                </c:pt>
                <c:pt idx="625">
                  <c:v>0.39807049999999999</c:v>
                </c:pt>
                <c:pt idx="626">
                  <c:v>0.39829199999999998</c:v>
                </c:pt>
                <c:pt idx="627">
                  <c:v>0.39891969999999999</c:v>
                </c:pt>
                <c:pt idx="628">
                  <c:v>0.39959929999999999</c:v>
                </c:pt>
                <c:pt idx="629">
                  <c:v>0.40042650000000002</c:v>
                </c:pt>
                <c:pt idx="630">
                  <c:v>0.40144459999999998</c:v>
                </c:pt>
                <c:pt idx="631">
                  <c:v>0.40217239999999999</c:v>
                </c:pt>
                <c:pt idx="632">
                  <c:v>0.40280389999999999</c:v>
                </c:pt>
                <c:pt idx="633">
                  <c:v>0.40328170000000002</c:v>
                </c:pt>
                <c:pt idx="634">
                  <c:v>0.40347179999999999</c:v>
                </c:pt>
                <c:pt idx="635">
                  <c:v>0.40407310000000002</c:v>
                </c:pt>
                <c:pt idx="636">
                  <c:v>0.40488210000000002</c:v>
                </c:pt>
                <c:pt idx="637">
                  <c:v>0.40541159999999998</c:v>
                </c:pt>
                <c:pt idx="638">
                  <c:v>0.40609149999999999</c:v>
                </c:pt>
                <c:pt idx="639">
                  <c:v>0.4067636</c:v>
                </c:pt>
                <c:pt idx="640">
                  <c:v>0.40832869999999999</c:v>
                </c:pt>
                <c:pt idx="641">
                  <c:v>0.4089391</c:v>
                </c:pt>
                <c:pt idx="642">
                  <c:v>0.40910350000000001</c:v>
                </c:pt>
                <c:pt idx="643">
                  <c:v>0.40924260000000001</c:v>
                </c:pt>
                <c:pt idx="644">
                  <c:v>0.40965289999999999</c:v>
                </c:pt>
                <c:pt idx="645">
                  <c:v>0.4103367</c:v>
                </c:pt>
                <c:pt idx="646">
                  <c:v>0.41095330000000002</c:v>
                </c:pt>
                <c:pt idx="647">
                  <c:v>0.41146749999999999</c:v>
                </c:pt>
                <c:pt idx="648">
                  <c:v>0.4116784</c:v>
                </c:pt>
                <c:pt idx="649">
                  <c:v>0.41201159999999998</c:v>
                </c:pt>
                <c:pt idx="650">
                  <c:v>0.41220129999999999</c:v>
                </c:pt>
                <c:pt idx="651">
                  <c:v>0.41261490000000001</c:v>
                </c:pt>
                <c:pt idx="652">
                  <c:v>0.4130858</c:v>
                </c:pt>
                <c:pt idx="653">
                  <c:v>0.4138696</c:v>
                </c:pt>
                <c:pt idx="654">
                  <c:v>0.41416049999999999</c:v>
                </c:pt>
                <c:pt idx="655">
                  <c:v>0.41438740000000002</c:v>
                </c:pt>
                <c:pt idx="656">
                  <c:v>0.41526000000000002</c:v>
                </c:pt>
                <c:pt idx="657">
                  <c:v>0.41598220000000002</c:v>
                </c:pt>
                <c:pt idx="658">
                  <c:v>0.4165277</c:v>
                </c:pt>
                <c:pt idx="659">
                  <c:v>0.41733510000000001</c:v>
                </c:pt>
                <c:pt idx="660">
                  <c:v>0.4178212</c:v>
                </c:pt>
                <c:pt idx="661">
                  <c:v>0.4189949</c:v>
                </c:pt>
                <c:pt idx="662">
                  <c:v>0.41971360000000002</c:v>
                </c:pt>
                <c:pt idx="663">
                  <c:v>0.41989860000000001</c:v>
                </c:pt>
                <c:pt idx="664">
                  <c:v>0.4203421</c:v>
                </c:pt>
                <c:pt idx="665">
                  <c:v>0.42093510000000001</c:v>
                </c:pt>
                <c:pt idx="666">
                  <c:v>0.4216433</c:v>
                </c:pt>
                <c:pt idx="667">
                  <c:v>0.42220360000000001</c:v>
                </c:pt>
                <c:pt idx="668">
                  <c:v>0.42233340000000003</c:v>
                </c:pt>
                <c:pt idx="669">
                  <c:v>0.42244500000000001</c:v>
                </c:pt>
                <c:pt idx="670">
                  <c:v>0.4228809</c:v>
                </c:pt>
                <c:pt idx="671">
                  <c:v>0.42324810000000002</c:v>
                </c:pt>
                <c:pt idx="672">
                  <c:v>0.42333359999999998</c:v>
                </c:pt>
                <c:pt idx="673">
                  <c:v>0.42380119999999999</c:v>
                </c:pt>
                <c:pt idx="674">
                  <c:v>0.42402440000000002</c:v>
                </c:pt>
                <c:pt idx="675">
                  <c:v>0.42471249999999999</c:v>
                </c:pt>
                <c:pt idx="676">
                  <c:v>0.4248207</c:v>
                </c:pt>
                <c:pt idx="677">
                  <c:v>0.42560179999999997</c:v>
                </c:pt>
                <c:pt idx="678">
                  <c:v>0.42591459999999998</c:v>
                </c:pt>
                <c:pt idx="679">
                  <c:v>0.42624040000000002</c:v>
                </c:pt>
                <c:pt idx="680">
                  <c:v>0.42654180000000003</c:v>
                </c:pt>
                <c:pt idx="681">
                  <c:v>0.42703619999999998</c:v>
                </c:pt>
                <c:pt idx="682">
                  <c:v>0.42725479999999999</c:v>
                </c:pt>
                <c:pt idx="683">
                  <c:v>0.42747289999999999</c:v>
                </c:pt>
                <c:pt idx="684">
                  <c:v>0.42778699999999997</c:v>
                </c:pt>
                <c:pt idx="685">
                  <c:v>0.4282784</c:v>
                </c:pt>
                <c:pt idx="686">
                  <c:v>0.42876160000000002</c:v>
                </c:pt>
                <c:pt idx="687">
                  <c:v>0.42959199999999997</c:v>
                </c:pt>
                <c:pt idx="688">
                  <c:v>0.42996699999999999</c:v>
                </c:pt>
                <c:pt idx="689">
                  <c:v>0.43044719999999997</c:v>
                </c:pt>
                <c:pt idx="690">
                  <c:v>0.4311721</c:v>
                </c:pt>
                <c:pt idx="691">
                  <c:v>0.43148550000000002</c:v>
                </c:pt>
                <c:pt idx="692">
                  <c:v>0.4323186</c:v>
                </c:pt>
                <c:pt idx="693">
                  <c:v>0.43267899999999998</c:v>
                </c:pt>
                <c:pt idx="694">
                  <c:v>0.4327975</c:v>
                </c:pt>
                <c:pt idx="695">
                  <c:v>0.43322549999999999</c:v>
                </c:pt>
                <c:pt idx="696">
                  <c:v>0.4333863</c:v>
                </c:pt>
                <c:pt idx="697">
                  <c:v>0.43395240000000002</c:v>
                </c:pt>
                <c:pt idx="698">
                  <c:v>0.43405510000000003</c:v>
                </c:pt>
                <c:pt idx="699">
                  <c:v>0.43461569999999999</c:v>
                </c:pt>
                <c:pt idx="700">
                  <c:v>0.43495990000000001</c:v>
                </c:pt>
                <c:pt idx="701">
                  <c:v>0.43528869999999997</c:v>
                </c:pt>
                <c:pt idx="702">
                  <c:v>0.43556479999999997</c:v>
                </c:pt>
                <c:pt idx="703">
                  <c:v>0.4361891</c:v>
                </c:pt>
                <c:pt idx="704">
                  <c:v>0.4366274</c:v>
                </c:pt>
                <c:pt idx="705">
                  <c:v>0.43719089999999999</c:v>
                </c:pt>
                <c:pt idx="706">
                  <c:v>0.43736380000000002</c:v>
                </c:pt>
                <c:pt idx="707">
                  <c:v>0.4377026</c:v>
                </c:pt>
                <c:pt idx="708">
                  <c:v>0.43823909999999999</c:v>
                </c:pt>
                <c:pt idx="709">
                  <c:v>0.43862380000000001</c:v>
                </c:pt>
                <c:pt idx="710">
                  <c:v>0.43912230000000002</c:v>
                </c:pt>
                <c:pt idx="711">
                  <c:v>0.4391948</c:v>
                </c:pt>
                <c:pt idx="712">
                  <c:v>0.4396718</c:v>
                </c:pt>
                <c:pt idx="713">
                  <c:v>0.44050319999999998</c:v>
                </c:pt>
                <c:pt idx="714">
                  <c:v>0.44167089999999998</c:v>
                </c:pt>
                <c:pt idx="715">
                  <c:v>0.44190839999999998</c:v>
                </c:pt>
                <c:pt idx="716">
                  <c:v>0.44207439999999998</c:v>
                </c:pt>
                <c:pt idx="717">
                  <c:v>0.4424054</c:v>
                </c:pt>
                <c:pt idx="718">
                  <c:v>0.4433819</c:v>
                </c:pt>
                <c:pt idx="719">
                  <c:v>0.44404130000000003</c:v>
                </c:pt>
                <c:pt idx="720">
                  <c:v>0.44455660000000002</c:v>
                </c:pt>
                <c:pt idx="721">
                  <c:v>0.44487349999999998</c:v>
                </c:pt>
                <c:pt idx="722">
                  <c:v>0.44519229999999999</c:v>
                </c:pt>
                <c:pt idx="723">
                  <c:v>0.44542979999999999</c:v>
                </c:pt>
                <c:pt idx="724">
                  <c:v>0.44619700000000001</c:v>
                </c:pt>
                <c:pt idx="725">
                  <c:v>0.44662580000000002</c:v>
                </c:pt>
                <c:pt idx="726">
                  <c:v>0.44672319999999999</c:v>
                </c:pt>
                <c:pt idx="727">
                  <c:v>0.44694319999999998</c:v>
                </c:pt>
                <c:pt idx="728">
                  <c:v>0.44724180000000002</c:v>
                </c:pt>
                <c:pt idx="729">
                  <c:v>0.44738529999999999</c:v>
                </c:pt>
                <c:pt idx="730">
                  <c:v>0.44786280000000001</c:v>
                </c:pt>
                <c:pt idx="731">
                  <c:v>0.44850420000000002</c:v>
                </c:pt>
                <c:pt idx="732">
                  <c:v>0.44902409999999998</c:v>
                </c:pt>
                <c:pt idx="733">
                  <c:v>0.44952399999999998</c:v>
                </c:pt>
                <c:pt idx="734">
                  <c:v>0.45009670000000002</c:v>
                </c:pt>
                <c:pt idx="735">
                  <c:v>0.45066420000000001</c:v>
                </c:pt>
                <c:pt idx="736">
                  <c:v>0.4511096</c:v>
                </c:pt>
                <c:pt idx="737">
                  <c:v>0.4513433</c:v>
                </c:pt>
                <c:pt idx="738">
                  <c:v>0.45187119999999997</c:v>
                </c:pt>
                <c:pt idx="739">
                  <c:v>0.45221830000000002</c:v>
                </c:pt>
                <c:pt idx="740">
                  <c:v>0.45252900000000001</c:v>
                </c:pt>
                <c:pt idx="741">
                  <c:v>0.45270480000000002</c:v>
                </c:pt>
                <c:pt idx="742">
                  <c:v>0.45312580000000002</c:v>
                </c:pt>
                <c:pt idx="743">
                  <c:v>0.45367420000000003</c:v>
                </c:pt>
                <c:pt idx="744">
                  <c:v>0.45400309999999999</c:v>
                </c:pt>
                <c:pt idx="745">
                  <c:v>0.45433750000000001</c:v>
                </c:pt>
                <c:pt idx="746">
                  <c:v>0.4554339</c:v>
                </c:pt>
                <c:pt idx="747">
                  <c:v>0.45616479999999998</c:v>
                </c:pt>
                <c:pt idx="748">
                  <c:v>0.45671260000000002</c:v>
                </c:pt>
                <c:pt idx="749">
                  <c:v>0.45724340000000002</c:v>
                </c:pt>
                <c:pt idx="750">
                  <c:v>0.4577542</c:v>
                </c:pt>
                <c:pt idx="751">
                  <c:v>0.45811990000000002</c:v>
                </c:pt>
                <c:pt idx="752">
                  <c:v>0.45828829999999998</c:v>
                </c:pt>
                <c:pt idx="753">
                  <c:v>0.45877129999999999</c:v>
                </c:pt>
                <c:pt idx="754">
                  <c:v>0.45906849999999999</c:v>
                </c:pt>
                <c:pt idx="755">
                  <c:v>0.45954210000000001</c:v>
                </c:pt>
                <c:pt idx="756">
                  <c:v>0.45995950000000002</c:v>
                </c:pt>
                <c:pt idx="757">
                  <c:v>0.46003480000000002</c:v>
                </c:pt>
                <c:pt idx="758">
                  <c:v>0.4600997</c:v>
                </c:pt>
                <c:pt idx="759">
                  <c:v>0.46033639999999998</c:v>
                </c:pt>
                <c:pt idx="760">
                  <c:v>0.46071990000000002</c:v>
                </c:pt>
                <c:pt idx="761">
                  <c:v>0.46086969999999999</c:v>
                </c:pt>
                <c:pt idx="762">
                  <c:v>0.46119870000000002</c:v>
                </c:pt>
                <c:pt idx="763">
                  <c:v>0.46173930000000002</c:v>
                </c:pt>
                <c:pt idx="764">
                  <c:v>0.46234989999999998</c:v>
                </c:pt>
                <c:pt idx="765">
                  <c:v>0.46295979999999998</c:v>
                </c:pt>
                <c:pt idx="766">
                  <c:v>0.46319559999999999</c:v>
                </c:pt>
                <c:pt idx="767">
                  <c:v>0.46389209999999997</c:v>
                </c:pt>
                <c:pt idx="768">
                  <c:v>0.46484429999999999</c:v>
                </c:pt>
                <c:pt idx="769">
                  <c:v>0.46508349999999998</c:v>
                </c:pt>
                <c:pt idx="770">
                  <c:v>0.46548469999999997</c:v>
                </c:pt>
                <c:pt idx="771">
                  <c:v>0.46548820000000002</c:v>
                </c:pt>
                <c:pt idx="772">
                  <c:v>0.46565800000000002</c:v>
                </c:pt>
                <c:pt idx="773">
                  <c:v>0.46614440000000001</c:v>
                </c:pt>
                <c:pt idx="774">
                  <c:v>0.46661320000000001</c:v>
                </c:pt>
                <c:pt idx="775">
                  <c:v>0.46690490000000001</c:v>
                </c:pt>
                <c:pt idx="776">
                  <c:v>0.46721010000000002</c:v>
                </c:pt>
                <c:pt idx="777">
                  <c:v>0.46741519999999998</c:v>
                </c:pt>
                <c:pt idx="778">
                  <c:v>0.46771760000000001</c:v>
                </c:pt>
                <c:pt idx="779">
                  <c:v>0.4681382</c:v>
                </c:pt>
                <c:pt idx="780">
                  <c:v>0.46854170000000001</c:v>
                </c:pt>
                <c:pt idx="781">
                  <c:v>0.46876109999999999</c:v>
                </c:pt>
                <c:pt idx="782">
                  <c:v>0.46953539999999999</c:v>
                </c:pt>
                <c:pt idx="783">
                  <c:v>0.46969040000000001</c:v>
                </c:pt>
                <c:pt idx="784">
                  <c:v>0.4701342</c:v>
                </c:pt>
                <c:pt idx="785">
                  <c:v>0.47025499999999998</c:v>
                </c:pt>
                <c:pt idx="786">
                  <c:v>0.47128389999999998</c:v>
                </c:pt>
                <c:pt idx="787">
                  <c:v>0.47160039999999998</c:v>
                </c:pt>
                <c:pt idx="788">
                  <c:v>0.47204069999999998</c:v>
                </c:pt>
                <c:pt idx="789">
                  <c:v>0.47219240000000001</c:v>
                </c:pt>
                <c:pt idx="790">
                  <c:v>0.47278379999999998</c:v>
                </c:pt>
                <c:pt idx="791">
                  <c:v>0.47325840000000002</c:v>
                </c:pt>
                <c:pt idx="792">
                  <c:v>0.4741282</c:v>
                </c:pt>
                <c:pt idx="793">
                  <c:v>0.47495300000000001</c:v>
                </c:pt>
                <c:pt idx="794">
                  <c:v>0.47598790000000002</c:v>
                </c:pt>
                <c:pt idx="795">
                  <c:v>0.47625810000000002</c:v>
                </c:pt>
                <c:pt idx="796">
                  <c:v>0.47686220000000001</c:v>
                </c:pt>
                <c:pt idx="797">
                  <c:v>0.47693400000000002</c:v>
                </c:pt>
                <c:pt idx="798">
                  <c:v>0.47728540000000003</c:v>
                </c:pt>
                <c:pt idx="799">
                  <c:v>0.47736489999999998</c:v>
                </c:pt>
                <c:pt idx="800">
                  <c:v>0.477439</c:v>
                </c:pt>
                <c:pt idx="801">
                  <c:v>0.47819410000000001</c:v>
                </c:pt>
                <c:pt idx="802">
                  <c:v>0.47870040000000003</c:v>
                </c:pt>
                <c:pt idx="803">
                  <c:v>0.47904950000000002</c:v>
                </c:pt>
                <c:pt idx="804">
                  <c:v>0.47935699999999998</c:v>
                </c:pt>
                <c:pt idx="805">
                  <c:v>0.47964000000000001</c:v>
                </c:pt>
                <c:pt idx="806">
                  <c:v>0.47982429999999998</c:v>
                </c:pt>
                <c:pt idx="807">
                  <c:v>0.48041810000000001</c:v>
                </c:pt>
                <c:pt idx="808">
                  <c:v>0.48073440000000001</c:v>
                </c:pt>
                <c:pt idx="809">
                  <c:v>0.48108070000000003</c:v>
                </c:pt>
                <c:pt idx="810">
                  <c:v>0.48136689999999999</c:v>
                </c:pt>
                <c:pt idx="811">
                  <c:v>0.48184120000000003</c:v>
                </c:pt>
                <c:pt idx="812">
                  <c:v>0.48221950000000002</c:v>
                </c:pt>
                <c:pt idx="813">
                  <c:v>0.48248770000000002</c:v>
                </c:pt>
                <c:pt idx="814">
                  <c:v>0.4830605</c:v>
                </c:pt>
                <c:pt idx="815">
                  <c:v>0.48350340000000003</c:v>
                </c:pt>
                <c:pt idx="816">
                  <c:v>0.48374440000000002</c:v>
                </c:pt>
                <c:pt idx="817">
                  <c:v>0.48386639999999997</c:v>
                </c:pt>
                <c:pt idx="818">
                  <c:v>0.48394330000000002</c:v>
                </c:pt>
                <c:pt idx="819">
                  <c:v>0.48456260000000001</c:v>
                </c:pt>
                <c:pt idx="820">
                  <c:v>0.48493599999999998</c:v>
                </c:pt>
                <c:pt idx="821">
                  <c:v>0.4859503</c:v>
                </c:pt>
                <c:pt idx="822">
                  <c:v>0.48638229999999999</c:v>
                </c:pt>
                <c:pt idx="823">
                  <c:v>0.48649029999999999</c:v>
                </c:pt>
                <c:pt idx="824">
                  <c:v>0.48662060000000001</c:v>
                </c:pt>
                <c:pt idx="825">
                  <c:v>0.48694579999999998</c:v>
                </c:pt>
                <c:pt idx="826">
                  <c:v>0.48748920000000001</c:v>
                </c:pt>
                <c:pt idx="827">
                  <c:v>0.4877744</c:v>
                </c:pt>
                <c:pt idx="828">
                  <c:v>0.48839519999999997</c:v>
                </c:pt>
                <c:pt idx="829">
                  <c:v>0.4889211</c:v>
                </c:pt>
                <c:pt idx="830">
                  <c:v>0.4895679</c:v>
                </c:pt>
                <c:pt idx="831">
                  <c:v>0.48973129999999998</c:v>
                </c:pt>
                <c:pt idx="832">
                  <c:v>0.48987750000000002</c:v>
                </c:pt>
                <c:pt idx="833">
                  <c:v>0.49007479999999998</c:v>
                </c:pt>
                <c:pt idx="834">
                  <c:v>0.49046519999999999</c:v>
                </c:pt>
                <c:pt idx="835">
                  <c:v>0.49079250000000002</c:v>
                </c:pt>
                <c:pt idx="836">
                  <c:v>0.4920699</c:v>
                </c:pt>
                <c:pt idx="837">
                  <c:v>0.49281999999999998</c:v>
                </c:pt>
                <c:pt idx="838">
                  <c:v>0.49297220000000003</c:v>
                </c:pt>
                <c:pt idx="839">
                  <c:v>0.49377949999999998</c:v>
                </c:pt>
                <c:pt idx="840">
                  <c:v>0.49408920000000001</c:v>
                </c:pt>
                <c:pt idx="841">
                  <c:v>0.49459449999999999</c:v>
                </c:pt>
                <c:pt idx="842">
                  <c:v>0.49501709999999999</c:v>
                </c:pt>
                <c:pt idx="843">
                  <c:v>0.49526569999999998</c:v>
                </c:pt>
                <c:pt idx="844">
                  <c:v>0.49535709999999999</c:v>
                </c:pt>
                <c:pt idx="845">
                  <c:v>0.49602380000000001</c:v>
                </c:pt>
                <c:pt idx="846">
                  <c:v>0.49640079999999998</c:v>
                </c:pt>
                <c:pt idx="847">
                  <c:v>0.49727359999999998</c:v>
                </c:pt>
                <c:pt idx="848">
                  <c:v>0.49775629999999998</c:v>
                </c:pt>
                <c:pt idx="849">
                  <c:v>0.49815670000000001</c:v>
                </c:pt>
                <c:pt idx="850">
                  <c:v>0.49833119999999997</c:v>
                </c:pt>
                <c:pt idx="851">
                  <c:v>0.49867669999999997</c:v>
                </c:pt>
                <c:pt idx="852">
                  <c:v>0.49953700000000001</c:v>
                </c:pt>
                <c:pt idx="853">
                  <c:v>0.4998725</c:v>
                </c:pt>
                <c:pt idx="854">
                  <c:v>0.50048879999999996</c:v>
                </c:pt>
                <c:pt idx="855">
                  <c:v>0.50071880000000002</c:v>
                </c:pt>
                <c:pt idx="856">
                  <c:v>0.50094570000000005</c:v>
                </c:pt>
                <c:pt idx="857">
                  <c:v>0.50110500000000002</c:v>
                </c:pt>
                <c:pt idx="858">
                  <c:v>0.50148809999999999</c:v>
                </c:pt>
                <c:pt idx="859">
                  <c:v>0.50182329999999997</c:v>
                </c:pt>
                <c:pt idx="860">
                  <c:v>0.50215379999999998</c:v>
                </c:pt>
                <c:pt idx="861">
                  <c:v>0.50244520000000004</c:v>
                </c:pt>
                <c:pt idx="862">
                  <c:v>0.50313070000000004</c:v>
                </c:pt>
                <c:pt idx="863">
                  <c:v>0.50340410000000002</c:v>
                </c:pt>
                <c:pt idx="864">
                  <c:v>0.50419400000000003</c:v>
                </c:pt>
                <c:pt idx="865">
                  <c:v>0.50468900000000005</c:v>
                </c:pt>
                <c:pt idx="866">
                  <c:v>0.50502899999999995</c:v>
                </c:pt>
                <c:pt idx="867">
                  <c:v>0.50554699999999997</c:v>
                </c:pt>
                <c:pt idx="868">
                  <c:v>0.50576469999999996</c:v>
                </c:pt>
                <c:pt idx="869">
                  <c:v>0.50595920000000005</c:v>
                </c:pt>
                <c:pt idx="870">
                  <c:v>0.50639920000000005</c:v>
                </c:pt>
                <c:pt idx="871">
                  <c:v>0.50661619999999996</c:v>
                </c:pt>
                <c:pt idx="872">
                  <c:v>0.50724639999999999</c:v>
                </c:pt>
                <c:pt idx="873">
                  <c:v>0.5075054</c:v>
                </c:pt>
                <c:pt idx="874">
                  <c:v>0.50771949999999999</c:v>
                </c:pt>
                <c:pt idx="875">
                  <c:v>0.50791569999999997</c:v>
                </c:pt>
                <c:pt idx="876">
                  <c:v>0.50807849999999999</c:v>
                </c:pt>
                <c:pt idx="877">
                  <c:v>0.50853170000000003</c:v>
                </c:pt>
                <c:pt idx="878">
                  <c:v>0.50892199999999999</c:v>
                </c:pt>
                <c:pt idx="879">
                  <c:v>0.50932929999999998</c:v>
                </c:pt>
                <c:pt idx="880">
                  <c:v>0.50941349999999996</c:v>
                </c:pt>
                <c:pt idx="881">
                  <c:v>0.5098452</c:v>
                </c:pt>
                <c:pt idx="882">
                  <c:v>0.51002749999999997</c:v>
                </c:pt>
                <c:pt idx="883">
                  <c:v>0.51066120000000004</c:v>
                </c:pt>
                <c:pt idx="884">
                  <c:v>0.51080289999999995</c:v>
                </c:pt>
                <c:pt idx="885">
                  <c:v>0.51114530000000002</c:v>
                </c:pt>
                <c:pt idx="886">
                  <c:v>0.51158780000000004</c:v>
                </c:pt>
                <c:pt idx="887">
                  <c:v>0.5118992</c:v>
                </c:pt>
                <c:pt idx="888">
                  <c:v>0.51203889999999996</c:v>
                </c:pt>
                <c:pt idx="889">
                  <c:v>0.51232390000000005</c:v>
                </c:pt>
                <c:pt idx="890">
                  <c:v>0.51280700000000001</c:v>
                </c:pt>
                <c:pt idx="891">
                  <c:v>0.51335419999999998</c:v>
                </c:pt>
                <c:pt idx="892">
                  <c:v>0.51385029999999998</c:v>
                </c:pt>
                <c:pt idx="893">
                  <c:v>0.51424429999999999</c:v>
                </c:pt>
                <c:pt idx="894">
                  <c:v>0.51441320000000001</c:v>
                </c:pt>
                <c:pt idx="895">
                  <c:v>0.51477019999999996</c:v>
                </c:pt>
                <c:pt idx="896">
                  <c:v>0.51546930000000002</c:v>
                </c:pt>
                <c:pt idx="897">
                  <c:v>0.51577139999999999</c:v>
                </c:pt>
                <c:pt idx="898">
                  <c:v>0.5162987</c:v>
                </c:pt>
                <c:pt idx="899">
                  <c:v>0.51654299999999997</c:v>
                </c:pt>
                <c:pt idx="900">
                  <c:v>0.51697919999999997</c:v>
                </c:pt>
                <c:pt idx="901">
                  <c:v>0.51747489999999996</c:v>
                </c:pt>
                <c:pt idx="902">
                  <c:v>0.51814640000000001</c:v>
                </c:pt>
                <c:pt idx="903">
                  <c:v>0.51863959999999998</c:v>
                </c:pt>
                <c:pt idx="904">
                  <c:v>0.51889149999999995</c:v>
                </c:pt>
                <c:pt idx="905">
                  <c:v>0.51933879999999999</c:v>
                </c:pt>
                <c:pt idx="906">
                  <c:v>0.51952209999999999</c:v>
                </c:pt>
                <c:pt idx="907">
                  <c:v>0.51996100000000001</c:v>
                </c:pt>
                <c:pt idx="908">
                  <c:v>0.52038150000000005</c:v>
                </c:pt>
                <c:pt idx="909">
                  <c:v>0.52064719999999998</c:v>
                </c:pt>
                <c:pt idx="910">
                  <c:v>0.52106330000000001</c:v>
                </c:pt>
                <c:pt idx="911">
                  <c:v>0.5214607</c:v>
                </c:pt>
                <c:pt idx="912">
                  <c:v>0.52178999999999998</c:v>
                </c:pt>
                <c:pt idx="913">
                  <c:v>0.5219819</c:v>
                </c:pt>
                <c:pt idx="914">
                  <c:v>0.52216370000000001</c:v>
                </c:pt>
                <c:pt idx="915">
                  <c:v>0.52228940000000001</c:v>
                </c:pt>
                <c:pt idx="916">
                  <c:v>0.52264710000000003</c:v>
                </c:pt>
                <c:pt idx="917">
                  <c:v>0.52305590000000002</c:v>
                </c:pt>
                <c:pt idx="918">
                  <c:v>0.52318370000000003</c:v>
                </c:pt>
                <c:pt idx="919">
                  <c:v>0.52368859999999995</c:v>
                </c:pt>
                <c:pt idx="920">
                  <c:v>0.52394799999999997</c:v>
                </c:pt>
                <c:pt idx="921">
                  <c:v>0.5242907</c:v>
                </c:pt>
                <c:pt idx="922">
                  <c:v>0.52461270000000004</c:v>
                </c:pt>
                <c:pt idx="923">
                  <c:v>0.52500210000000003</c:v>
                </c:pt>
                <c:pt idx="924">
                  <c:v>0.52560819999999997</c:v>
                </c:pt>
                <c:pt idx="925">
                  <c:v>0.52566869999999999</c:v>
                </c:pt>
                <c:pt idx="926">
                  <c:v>0.52615350000000005</c:v>
                </c:pt>
                <c:pt idx="927">
                  <c:v>0.52650929999999996</c:v>
                </c:pt>
                <c:pt idx="928">
                  <c:v>0.52677359999999995</c:v>
                </c:pt>
                <c:pt idx="929">
                  <c:v>0.5272076</c:v>
                </c:pt>
                <c:pt idx="930">
                  <c:v>0.52761880000000005</c:v>
                </c:pt>
                <c:pt idx="931">
                  <c:v>0.5279952</c:v>
                </c:pt>
                <c:pt idx="932">
                  <c:v>0.528331</c:v>
                </c:pt>
                <c:pt idx="933">
                  <c:v>0.52862609999999999</c:v>
                </c:pt>
                <c:pt idx="934">
                  <c:v>0.52882099999999999</c:v>
                </c:pt>
                <c:pt idx="935">
                  <c:v>0.52911739999999996</c:v>
                </c:pt>
                <c:pt idx="936">
                  <c:v>0.52951380000000003</c:v>
                </c:pt>
                <c:pt idx="937">
                  <c:v>0.52987799999999996</c:v>
                </c:pt>
                <c:pt idx="938">
                  <c:v>0.53034110000000001</c:v>
                </c:pt>
                <c:pt idx="939">
                  <c:v>0.53060830000000003</c:v>
                </c:pt>
                <c:pt idx="940">
                  <c:v>0.53078539999999996</c:v>
                </c:pt>
                <c:pt idx="941">
                  <c:v>0.53143419999999997</c:v>
                </c:pt>
                <c:pt idx="942">
                  <c:v>0.53151470000000001</c:v>
                </c:pt>
                <c:pt idx="943">
                  <c:v>0.53198489999999998</c:v>
                </c:pt>
                <c:pt idx="944">
                  <c:v>0.53236930000000005</c:v>
                </c:pt>
                <c:pt idx="945">
                  <c:v>0.53315100000000004</c:v>
                </c:pt>
                <c:pt idx="946">
                  <c:v>0.53350850000000005</c:v>
                </c:pt>
                <c:pt idx="947">
                  <c:v>0.53363280000000002</c:v>
                </c:pt>
                <c:pt idx="948">
                  <c:v>0.53415590000000002</c:v>
                </c:pt>
                <c:pt idx="949">
                  <c:v>0.53441329999999998</c:v>
                </c:pt>
                <c:pt idx="950">
                  <c:v>0.53479569999999998</c:v>
                </c:pt>
                <c:pt idx="951">
                  <c:v>0.53557900000000003</c:v>
                </c:pt>
                <c:pt idx="952">
                  <c:v>0.53594609999999998</c:v>
                </c:pt>
                <c:pt idx="953">
                  <c:v>0.53648320000000005</c:v>
                </c:pt>
                <c:pt idx="954">
                  <c:v>0.53674109999999997</c:v>
                </c:pt>
                <c:pt idx="955">
                  <c:v>0.53720369999999995</c:v>
                </c:pt>
                <c:pt idx="956">
                  <c:v>0.53772059999999999</c:v>
                </c:pt>
                <c:pt idx="957">
                  <c:v>0.53811160000000002</c:v>
                </c:pt>
                <c:pt idx="958">
                  <c:v>0.53818900000000003</c:v>
                </c:pt>
                <c:pt idx="959">
                  <c:v>0.53854749999999996</c:v>
                </c:pt>
                <c:pt idx="960">
                  <c:v>0.53867969999999998</c:v>
                </c:pt>
                <c:pt idx="961">
                  <c:v>0.53884069999999995</c:v>
                </c:pt>
                <c:pt idx="962">
                  <c:v>0.5391454</c:v>
                </c:pt>
                <c:pt idx="963">
                  <c:v>0.53923359999999998</c:v>
                </c:pt>
                <c:pt idx="964">
                  <c:v>0.53923390000000004</c:v>
                </c:pt>
                <c:pt idx="965">
                  <c:v>0.53937690000000005</c:v>
                </c:pt>
                <c:pt idx="966">
                  <c:v>0.53984739999999998</c:v>
                </c:pt>
                <c:pt idx="967">
                  <c:v>0.54057860000000002</c:v>
                </c:pt>
                <c:pt idx="968">
                  <c:v>0.54093500000000005</c:v>
                </c:pt>
                <c:pt idx="969">
                  <c:v>0.54132760000000002</c:v>
                </c:pt>
                <c:pt idx="970">
                  <c:v>0.54175430000000002</c:v>
                </c:pt>
                <c:pt idx="971">
                  <c:v>0.54210700000000001</c:v>
                </c:pt>
                <c:pt idx="972">
                  <c:v>0.54223310000000002</c:v>
                </c:pt>
                <c:pt idx="973">
                  <c:v>0.54253879999999999</c:v>
                </c:pt>
                <c:pt idx="974">
                  <c:v>0.54263600000000001</c:v>
                </c:pt>
                <c:pt idx="975">
                  <c:v>0.54285939999999999</c:v>
                </c:pt>
                <c:pt idx="976">
                  <c:v>0.54305139999999996</c:v>
                </c:pt>
                <c:pt idx="977">
                  <c:v>0.54341609999999996</c:v>
                </c:pt>
                <c:pt idx="978">
                  <c:v>0.54370059999999998</c:v>
                </c:pt>
                <c:pt idx="979">
                  <c:v>0.54402689999999998</c:v>
                </c:pt>
                <c:pt idx="980">
                  <c:v>0.54445569999999999</c:v>
                </c:pt>
                <c:pt idx="981">
                  <c:v>0.54492189999999996</c:v>
                </c:pt>
                <c:pt idx="982">
                  <c:v>0.54507260000000002</c:v>
                </c:pt>
                <c:pt idx="983">
                  <c:v>0.54517040000000005</c:v>
                </c:pt>
                <c:pt idx="984">
                  <c:v>0.54545580000000005</c:v>
                </c:pt>
                <c:pt idx="985">
                  <c:v>0.54564500000000005</c:v>
                </c:pt>
                <c:pt idx="986">
                  <c:v>0.54598239999999998</c:v>
                </c:pt>
                <c:pt idx="987">
                  <c:v>0.54610760000000003</c:v>
                </c:pt>
                <c:pt idx="988">
                  <c:v>0.54621909999999996</c:v>
                </c:pt>
                <c:pt idx="989">
                  <c:v>0.54633410000000004</c:v>
                </c:pt>
                <c:pt idx="990">
                  <c:v>0.54643370000000002</c:v>
                </c:pt>
                <c:pt idx="991">
                  <c:v>0.54651970000000005</c:v>
                </c:pt>
                <c:pt idx="992">
                  <c:v>0.54667650000000001</c:v>
                </c:pt>
                <c:pt idx="993">
                  <c:v>0.54694969999999998</c:v>
                </c:pt>
                <c:pt idx="994">
                  <c:v>0.54734340000000004</c:v>
                </c:pt>
                <c:pt idx="995">
                  <c:v>0.54769749999999995</c:v>
                </c:pt>
                <c:pt idx="996">
                  <c:v>0.54811069999999995</c:v>
                </c:pt>
                <c:pt idx="997">
                  <c:v>0.54829740000000005</c:v>
                </c:pt>
                <c:pt idx="998">
                  <c:v>0.54837749999999996</c:v>
                </c:pt>
                <c:pt idx="999">
                  <c:v>0.54883099999999996</c:v>
                </c:pt>
                <c:pt idx="1000">
                  <c:v>0.54919110000000004</c:v>
                </c:pt>
                <c:pt idx="1001">
                  <c:v>0.54944990000000005</c:v>
                </c:pt>
                <c:pt idx="1002">
                  <c:v>0.5495871</c:v>
                </c:pt>
                <c:pt idx="1003">
                  <c:v>0.55018509999999998</c:v>
                </c:pt>
                <c:pt idx="1004">
                  <c:v>0.550763</c:v>
                </c:pt>
                <c:pt idx="1005">
                  <c:v>0.55098320000000001</c:v>
                </c:pt>
                <c:pt idx="1006">
                  <c:v>0.55110720000000002</c:v>
                </c:pt>
                <c:pt idx="1007">
                  <c:v>0.55136569999999996</c:v>
                </c:pt>
                <c:pt idx="1008">
                  <c:v>0.55136620000000003</c:v>
                </c:pt>
                <c:pt idx="1009">
                  <c:v>0.55200640000000001</c:v>
                </c:pt>
                <c:pt idx="1010">
                  <c:v>0.5523827</c:v>
                </c:pt>
                <c:pt idx="1011">
                  <c:v>0.55257820000000002</c:v>
                </c:pt>
                <c:pt idx="1012">
                  <c:v>0.55277509999999996</c:v>
                </c:pt>
                <c:pt idx="1013">
                  <c:v>0.55303329999999995</c:v>
                </c:pt>
                <c:pt idx="1014">
                  <c:v>0.55353770000000002</c:v>
                </c:pt>
                <c:pt idx="1015">
                  <c:v>0.55443949999999997</c:v>
                </c:pt>
                <c:pt idx="1016">
                  <c:v>0.55479909999999999</c:v>
                </c:pt>
                <c:pt idx="1017">
                  <c:v>0.55496999999999996</c:v>
                </c:pt>
                <c:pt idx="1018">
                  <c:v>0.55547959999999996</c:v>
                </c:pt>
                <c:pt idx="1019">
                  <c:v>0.55560010000000004</c:v>
                </c:pt>
                <c:pt idx="1020">
                  <c:v>0.55592439999999999</c:v>
                </c:pt>
                <c:pt idx="1021">
                  <c:v>0.55636410000000003</c:v>
                </c:pt>
                <c:pt idx="1022">
                  <c:v>0.55664650000000004</c:v>
                </c:pt>
                <c:pt idx="1023">
                  <c:v>0.55702910000000005</c:v>
                </c:pt>
                <c:pt idx="1024">
                  <c:v>0.55740690000000004</c:v>
                </c:pt>
                <c:pt idx="1025">
                  <c:v>0.55789049999999996</c:v>
                </c:pt>
                <c:pt idx="1026">
                  <c:v>0.558091</c:v>
                </c:pt>
                <c:pt idx="1027">
                  <c:v>0.55883039999999995</c:v>
                </c:pt>
                <c:pt idx="1028">
                  <c:v>0.55915689999999996</c:v>
                </c:pt>
                <c:pt idx="1029">
                  <c:v>0.55981709999999996</c:v>
                </c:pt>
                <c:pt idx="1030">
                  <c:v>0.55986349999999996</c:v>
                </c:pt>
                <c:pt idx="1031">
                  <c:v>0.56008899999999995</c:v>
                </c:pt>
                <c:pt idx="1032">
                  <c:v>0.56048509999999996</c:v>
                </c:pt>
                <c:pt idx="1033">
                  <c:v>0.56123049999999997</c:v>
                </c:pt>
                <c:pt idx="1034">
                  <c:v>0.56139799999999995</c:v>
                </c:pt>
                <c:pt idx="1035">
                  <c:v>0.56154530000000002</c:v>
                </c:pt>
                <c:pt idx="1036">
                  <c:v>0.56169880000000005</c:v>
                </c:pt>
                <c:pt idx="1037">
                  <c:v>0.56197090000000005</c:v>
                </c:pt>
                <c:pt idx="1038">
                  <c:v>0.56257049999999997</c:v>
                </c:pt>
                <c:pt idx="1039">
                  <c:v>0.56277940000000004</c:v>
                </c:pt>
                <c:pt idx="1040">
                  <c:v>0.56303950000000003</c:v>
                </c:pt>
                <c:pt idx="1041">
                  <c:v>0.56352690000000005</c:v>
                </c:pt>
                <c:pt idx="1042">
                  <c:v>0.56390609999999997</c:v>
                </c:pt>
                <c:pt idx="1043">
                  <c:v>0.56425239999999999</c:v>
                </c:pt>
                <c:pt idx="1044">
                  <c:v>0.56485790000000002</c:v>
                </c:pt>
                <c:pt idx="1045">
                  <c:v>0.56525179999999997</c:v>
                </c:pt>
                <c:pt idx="1046">
                  <c:v>0.56548739999999997</c:v>
                </c:pt>
                <c:pt idx="1047">
                  <c:v>0.56572460000000002</c:v>
                </c:pt>
                <c:pt idx="1048">
                  <c:v>0.56583700000000003</c:v>
                </c:pt>
                <c:pt idx="1049">
                  <c:v>0.566083</c:v>
                </c:pt>
                <c:pt idx="1050">
                  <c:v>0.56626030000000005</c:v>
                </c:pt>
                <c:pt idx="1051">
                  <c:v>0.56658759999999997</c:v>
                </c:pt>
                <c:pt idx="1052">
                  <c:v>0.56680549999999996</c:v>
                </c:pt>
                <c:pt idx="1053">
                  <c:v>0.56739099999999998</c:v>
                </c:pt>
                <c:pt idx="1054">
                  <c:v>0.56800629999999996</c:v>
                </c:pt>
                <c:pt idx="1055">
                  <c:v>0.56837550000000003</c:v>
                </c:pt>
                <c:pt idx="1056">
                  <c:v>0.56858019999999998</c:v>
                </c:pt>
                <c:pt idx="1057">
                  <c:v>0.56862000000000001</c:v>
                </c:pt>
                <c:pt idx="1058">
                  <c:v>0.56888680000000003</c:v>
                </c:pt>
                <c:pt idx="1059">
                  <c:v>0.56905700000000004</c:v>
                </c:pt>
                <c:pt idx="1060">
                  <c:v>0.56959610000000005</c:v>
                </c:pt>
                <c:pt idx="1061">
                  <c:v>0.56987980000000005</c:v>
                </c:pt>
                <c:pt idx="1062">
                  <c:v>0.57003440000000005</c:v>
                </c:pt>
                <c:pt idx="1063">
                  <c:v>0.57066019999999995</c:v>
                </c:pt>
                <c:pt idx="1064">
                  <c:v>0.57101009999999996</c:v>
                </c:pt>
                <c:pt idx="1065">
                  <c:v>0.57126920000000003</c:v>
                </c:pt>
                <c:pt idx="1066">
                  <c:v>0.57177109999999998</c:v>
                </c:pt>
                <c:pt idx="1067">
                  <c:v>0.57235999999999998</c:v>
                </c:pt>
                <c:pt idx="1068">
                  <c:v>0.57254309999999997</c:v>
                </c:pt>
                <c:pt idx="1069">
                  <c:v>0.57309960000000004</c:v>
                </c:pt>
                <c:pt idx="1070">
                  <c:v>0.57322859999999998</c:v>
                </c:pt>
                <c:pt idx="1071">
                  <c:v>0.57356870000000004</c:v>
                </c:pt>
                <c:pt idx="1072">
                  <c:v>0.57386579999999998</c:v>
                </c:pt>
                <c:pt idx="1073">
                  <c:v>0.574268</c:v>
                </c:pt>
                <c:pt idx="1074">
                  <c:v>0.57498629999999995</c:v>
                </c:pt>
                <c:pt idx="1075">
                  <c:v>0.5752777</c:v>
                </c:pt>
                <c:pt idx="1076">
                  <c:v>0.57612430000000003</c:v>
                </c:pt>
                <c:pt idx="1077">
                  <c:v>0.57691239999999999</c:v>
                </c:pt>
                <c:pt idx="1078">
                  <c:v>0.57793519999999998</c:v>
                </c:pt>
                <c:pt idx="1079">
                  <c:v>0.57820970000000005</c:v>
                </c:pt>
                <c:pt idx="1080">
                  <c:v>0.5790052</c:v>
                </c:pt>
                <c:pt idx="1081">
                  <c:v>0.57926849999999996</c:v>
                </c:pt>
                <c:pt idx="1082">
                  <c:v>0.57974789999999998</c:v>
                </c:pt>
                <c:pt idx="1083">
                  <c:v>0.58050020000000002</c:v>
                </c:pt>
                <c:pt idx="1084">
                  <c:v>0.58080909999999997</c:v>
                </c:pt>
                <c:pt idx="1085">
                  <c:v>0.58156129999999995</c:v>
                </c:pt>
                <c:pt idx="1086">
                  <c:v>0.58190589999999998</c:v>
                </c:pt>
                <c:pt idx="1087">
                  <c:v>0.58213990000000004</c:v>
                </c:pt>
                <c:pt idx="1088">
                  <c:v>0.5825574</c:v>
                </c:pt>
                <c:pt idx="1089">
                  <c:v>0.58287420000000001</c:v>
                </c:pt>
                <c:pt idx="1090">
                  <c:v>0.58317529999999995</c:v>
                </c:pt>
                <c:pt idx="1091">
                  <c:v>0.58329390000000003</c:v>
                </c:pt>
                <c:pt idx="1092">
                  <c:v>0.58339940000000001</c:v>
                </c:pt>
                <c:pt idx="1093">
                  <c:v>0.58368980000000004</c:v>
                </c:pt>
                <c:pt idx="1094">
                  <c:v>0.58398090000000002</c:v>
                </c:pt>
                <c:pt idx="1095">
                  <c:v>0.58423630000000004</c:v>
                </c:pt>
                <c:pt idx="1096">
                  <c:v>0.58455699999999999</c:v>
                </c:pt>
                <c:pt idx="1097">
                  <c:v>0.58478410000000003</c:v>
                </c:pt>
                <c:pt idx="1098">
                  <c:v>0.58502449999999995</c:v>
                </c:pt>
                <c:pt idx="1099">
                  <c:v>0.58544189999999996</c:v>
                </c:pt>
                <c:pt idx="1100">
                  <c:v>0.5859683</c:v>
                </c:pt>
                <c:pt idx="1101">
                  <c:v>0.58659380000000005</c:v>
                </c:pt>
                <c:pt idx="1102">
                  <c:v>0.58705059999999998</c:v>
                </c:pt>
                <c:pt idx="1103">
                  <c:v>0.58718400000000004</c:v>
                </c:pt>
                <c:pt idx="1104">
                  <c:v>0.58737399999999995</c:v>
                </c:pt>
                <c:pt idx="1105">
                  <c:v>0.58782429999999997</c:v>
                </c:pt>
                <c:pt idx="1106">
                  <c:v>0.58822609999999997</c:v>
                </c:pt>
                <c:pt idx="1107">
                  <c:v>0.58835769999999998</c:v>
                </c:pt>
                <c:pt idx="1108">
                  <c:v>0.58875080000000002</c:v>
                </c:pt>
                <c:pt idx="1109">
                  <c:v>0.58918950000000003</c:v>
                </c:pt>
                <c:pt idx="1110">
                  <c:v>0.58945360000000002</c:v>
                </c:pt>
                <c:pt idx="1111">
                  <c:v>0.58967060000000004</c:v>
                </c:pt>
                <c:pt idx="1112">
                  <c:v>0.5898352</c:v>
                </c:pt>
                <c:pt idx="1113">
                  <c:v>0.59018300000000001</c:v>
                </c:pt>
                <c:pt idx="1114">
                  <c:v>0.59041140000000003</c:v>
                </c:pt>
                <c:pt idx="1115">
                  <c:v>0.59052009999999999</c:v>
                </c:pt>
                <c:pt idx="1116">
                  <c:v>0.59062369999999997</c:v>
                </c:pt>
                <c:pt idx="1117">
                  <c:v>0.5907424</c:v>
                </c:pt>
                <c:pt idx="1118">
                  <c:v>0.59082659999999998</c:v>
                </c:pt>
                <c:pt idx="1119">
                  <c:v>0.59137550000000005</c:v>
                </c:pt>
                <c:pt idx="1120">
                  <c:v>0.5916595</c:v>
                </c:pt>
                <c:pt idx="1121">
                  <c:v>0.59184740000000002</c:v>
                </c:pt>
                <c:pt idx="1122">
                  <c:v>0.59225729999999999</c:v>
                </c:pt>
                <c:pt idx="1123">
                  <c:v>0.59252689999999997</c:v>
                </c:pt>
                <c:pt idx="1124">
                  <c:v>0.59297920000000004</c:v>
                </c:pt>
                <c:pt idx="1125">
                  <c:v>0.59321820000000003</c:v>
                </c:pt>
                <c:pt idx="1126">
                  <c:v>0.59337759999999995</c:v>
                </c:pt>
                <c:pt idx="1127">
                  <c:v>0.59358920000000004</c:v>
                </c:pt>
                <c:pt idx="1128">
                  <c:v>0.59375540000000004</c:v>
                </c:pt>
                <c:pt idx="1129">
                  <c:v>0.59383169999999996</c:v>
                </c:pt>
                <c:pt idx="1130">
                  <c:v>0.59411440000000004</c:v>
                </c:pt>
                <c:pt idx="1131">
                  <c:v>0.59453009999999995</c:v>
                </c:pt>
                <c:pt idx="1132">
                  <c:v>0.59528780000000003</c:v>
                </c:pt>
                <c:pt idx="1133">
                  <c:v>0.59572860000000005</c:v>
                </c:pt>
                <c:pt idx="1134">
                  <c:v>0.59585089999999996</c:v>
                </c:pt>
                <c:pt idx="1135">
                  <c:v>0.59630099999999997</c:v>
                </c:pt>
                <c:pt idx="1136">
                  <c:v>0.59646840000000001</c:v>
                </c:pt>
                <c:pt idx="1137">
                  <c:v>0.59676070000000003</c:v>
                </c:pt>
                <c:pt idx="1138">
                  <c:v>0.59690670000000001</c:v>
                </c:pt>
                <c:pt idx="1139">
                  <c:v>0.59735689999999997</c:v>
                </c:pt>
                <c:pt idx="1140">
                  <c:v>0.59750780000000003</c:v>
                </c:pt>
                <c:pt idx="1141">
                  <c:v>0.59775299999999998</c:v>
                </c:pt>
                <c:pt idx="1142">
                  <c:v>0.5978888</c:v>
                </c:pt>
                <c:pt idx="1143">
                  <c:v>0.59843369999999996</c:v>
                </c:pt>
                <c:pt idx="1144">
                  <c:v>0.59868069999999995</c:v>
                </c:pt>
                <c:pt idx="1145">
                  <c:v>0.59907350000000004</c:v>
                </c:pt>
                <c:pt idx="1146">
                  <c:v>0.59934240000000005</c:v>
                </c:pt>
                <c:pt idx="1147">
                  <c:v>0.5995433</c:v>
                </c:pt>
                <c:pt idx="1148">
                  <c:v>0.59989859999999995</c:v>
                </c:pt>
                <c:pt idx="1149">
                  <c:v>0.60013859999999997</c:v>
                </c:pt>
                <c:pt idx="1150">
                  <c:v>0.6006648</c:v>
                </c:pt>
                <c:pt idx="1151">
                  <c:v>0.6007612</c:v>
                </c:pt>
                <c:pt idx="1152">
                  <c:v>0.60092659999999998</c:v>
                </c:pt>
                <c:pt idx="1153">
                  <c:v>0.60103010000000001</c:v>
                </c:pt>
                <c:pt idx="1154">
                  <c:v>0.60141089999999997</c:v>
                </c:pt>
                <c:pt idx="1155">
                  <c:v>0.6016572</c:v>
                </c:pt>
                <c:pt idx="1156">
                  <c:v>0.60186830000000002</c:v>
                </c:pt>
                <c:pt idx="1157">
                  <c:v>0.60209999999999997</c:v>
                </c:pt>
                <c:pt idx="1158">
                  <c:v>0.60243139999999995</c:v>
                </c:pt>
                <c:pt idx="1159">
                  <c:v>0.60252919999999999</c:v>
                </c:pt>
                <c:pt idx="1160">
                  <c:v>0.60279919999999998</c:v>
                </c:pt>
                <c:pt idx="1161">
                  <c:v>0.60297290000000003</c:v>
                </c:pt>
                <c:pt idx="1162">
                  <c:v>0.60311550000000003</c:v>
                </c:pt>
                <c:pt idx="1163">
                  <c:v>0.60364609999999996</c:v>
                </c:pt>
                <c:pt idx="1164">
                  <c:v>0.60383260000000005</c:v>
                </c:pt>
                <c:pt idx="1165">
                  <c:v>0.60407029999999995</c:v>
                </c:pt>
                <c:pt idx="1166">
                  <c:v>0.60433570000000003</c:v>
                </c:pt>
                <c:pt idx="1167">
                  <c:v>0.60444940000000003</c:v>
                </c:pt>
                <c:pt idx="1168">
                  <c:v>0.60485770000000005</c:v>
                </c:pt>
                <c:pt idx="1169">
                  <c:v>0.60504550000000001</c:v>
                </c:pt>
                <c:pt idx="1170">
                  <c:v>0.60525220000000002</c:v>
                </c:pt>
                <c:pt idx="1171">
                  <c:v>0.60546610000000001</c:v>
                </c:pt>
                <c:pt idx="1172">
                  <c:v>0.60564859999999998</c:v>
                </c:pt>
                <c:pt idx="1173">
                  <c:v>0.60590949999999999</c:v>
                </c:pt>
                <c:pt idx="1174">
                  <c:v>0.60616840000000005</c:v>
                </c:pt>
                <c:pt idx="1175">
                  <c:v>0.60643349999999996</c:v>
                </c:pt>
                <c:pt idx="1176">
                  <c:v>0.60678129999999997</c:v>
                </c:pt>
                <c:pt idx="1177">
                  <c:v>0.60682749999999996</c:v>
                </c:pt>
                <c:pt idx="1178">
                  <c:v>0.60721590000000003</c:v>
                </c:pt>
                <c:pt idx="1179">
                  <c:v>0.60737189999999996</c:v>
                </c:pt>
                <c:pt idx="1180">
                  <c:v>0.60745720000000003</c:v>
                </c:pt>
                <c:pt idx="1181">
                  <c:v>0.60769240000000002</c:v>
                </c:pt>
                <c:pt idx="1182">
                  <c:v>0.60808010000000001</c:v>
                </c:pt>
                <c:pt idx="1183">
                  <c:v>0.60816510000000001</c:v>
                </c:pt>
                <c:pt idx="1184">
                  <c:v>0.60836659999999998</c:v>
                </c:pt>
                <c:pt idx="1185">
                  <c:v>0.60867919999999998</c:v>
                </c:pt>
                <c:pt idx="1186">
                  <c:v>0.60878220000000005</c:v>
                </c:pt>
                <c:pt idx="1187">
                  <c:v>0.60991779999999995</c:v>
                </c:pt>
                <c:pt idx="1188">
                  <c:v>0.61002650000000003</c:v>
                </c:pt>
                <c:pt idx="1189">
                  <c:v>0.61052810000000002</c:v>
                </c:pt>
                <c:pt idx="1190">
                  <c:v>0.61094890000000002</c:v>
                </c:pt>
                <c:pt idx="1191">
                  <c:v>0.61104550000000002</c:v>
                </c:pt>
                <c:pt idx="1192">
                  <c:v>0.61123340000000004</c:v>
                </c:pt>
                <c:pt idx="1193">
                  <c:v>0.61148290000000005</c:v>
                </c:pt>
                <c:pt idx="1194">
                  <c:v>0.61180730000000005</c:v>
                </c:pt>
                <c:pt idx="1195">
                  <c:v>0.61209170000000002</c:v>
                </c:pt>
                <c:pt idx="1196">
                  <c:v>0.61237490000000006</c:v>
                </c:pt>
                <c:pt idx="1197">
                  <c:v>0.61304890000000001</c:v>
                </c:pt>
                <c:pt idx="1198">
                  <c:v>0.61353709999999995</c:v>
                </c:pt>
                <c:pt idx="1199">
                  <c:v>0.61357620000000002</c:v>
                </c:pt>
                <c:pt idx="1200">
                  <c:v>0.61378929999999998</c:v>
                </c:pt>
                <c:pt idx="1201">
                  <c:v>0.61383810000000005</c:v>
                </c:pt>
                <c:pt idx="1202">
                  <c:v>0.61430220000000002</c:v>
                </c:pt>
                <c:pt idx="1203">
                  <c:v>0.61484019999999995</c:v>
                </c:pt>
                <c:pt idx="1204">
                  <c:v>0.61524120000000004</c:v>
                </c:pt>
                <c:pt idx="1205">
                  <c:v>0.61548349999999996</c:v>
                </c:pt>
                <c:pt idx="1206">
                  <c:v>0.6156296</c:v>
                </c:pt>
                <c:pt idx="1207">
                  <c:v>0.61619199999999996</c:v>
                </c:pt>
                <c:pt idx="1208">
                  <c:v>0.61656690000000003</c:v>
                </c:pt>
                <c:pt idx="1209">
                  <c:v>0.61664039999999998</c:v>
                </c:pt>
                <c:pt idx="1210">
                  <c:v>0.61667380000000005</c:v>
                </c:pt>
                <c:pt idx="1211">
                  <c:v>0.61685619999999997</c:v>
                </c:pt>
                <c:pt idx="1212">
                  <c:v>0.61745309999999998</c:v>
                </c:pt>
                <c:pt idx="1213">
                  <c:v>0.61790480000000003</c:v>
                </c:pt>
                <c:pt idx="1214">
                  <c:v>0.61818320000000004</c:v>
                </c:pt>
                <c:pt idx="1215">
                  <c:v>0.61844330000000003</c:v>
                </c:pt>
                <c:pt idx="1216">
                  <c:v>0.61851149999999999</c:v>
                </c:pt>
                <c:pt idx="1217">
                  <c:v>0.61887080000000005</c:v>
                </c:pt>
                <c:pt idx="1218">
                  <c:v>0.61937059999999999</c:v>
                </c:pt>
                <c:pt idx="1219">
                  <c:v>0.61947669999999999</c:v>
                </c:pt>
                <c:pt idx="1220">
                  <c:v>0.61974359999999995</c:v>
                </c:pt>
                <c:pt idx="1221">
                  <c:v>0.62004820000000005</c:v>
                </c:pt>
                <c:pt idx="1222">
                  <c:v>0.62014749999999996</c:v>
                </c:pt>
                <c:pt idx="1223">
                  <c:v>0.62024900000000005</c:v>
                </c:pt>
                <c:pt idx="1224">
                  <c:v>0.62050850000000002</c:v>
                </c:pt>
                <c:pt idx="1225">
                  <c:v>0.62064750000000002</c:v>
                </c:pt>
                <c:pt idx="1226">
                  <c:v>0.6206488</c:v>
                </c:pt>
                <c:pt idx="1227">
                  <c:v>0.62116519999999997</c:v>
                </c:pt>
                <c:pt idx="1228">
                  <c:v>0.62121820000000005</c:v>
                </c:pt>
                <c:pt idx="1229">
                  <c:v>0.62131080000000005</c:v>
                </c:pt>
                <c:pt idx="1230">
                  <c:v>0.62136389999999997</c:v>
                </c:pt>
                <c:pt idx="1231">
                  <c:v>0.62183500000000003</c:v>
                </c:pt>
                <c:pt idx="1232">
                  <c:v>0.62210359999999998</c:v>
                </c:pt>
                <c:pt idx="1233">
                  <c:v>0.62260850000000001</c:v>
                </c:pt>
                <c:pt idx="1234">
                  <c:v>0.62301139999999999</c:v>
                </c:pt>
                <c:pt idx="1235">
                  <c:v>0.62333879999999997</c:v>
                </c:pt>
                <c:pt idx="1236">
                  <c:v>0.62354149999999997</c:v>
                </c:pt>
                <c:pt idx="1237">
                  <c:v>0.62385919999999995</c:v>
                </c:pt>
                <c:pt idx="1238">
                  <c:v>0.62427719999999998</c:v>
                </c:pt>
                <c:pt idx="1239">
                  <c:v>0.62449189999999999</c:v>
                </c:pt>
                <c:pt idx="1240">
                  <c:v>0.62466010000000005</c:v>
                </c:pt>
                <c:pt idx="1241">
                  <c:v>0.62486750000000002</c:v>
                </c:pt>
                <c:pt idx="1242">
                  <c:v>0.62495560000000006</c:v>
                </c:pt>
                <c:pt idx="1243">
                  <c:v>0.6253244</c:v>
                </c:pt>
                <c:pt idx="1244">
                  <c:v>0.62557260000000003</c:v>
                </c:pt>
                <c:pt idx="1245">
                  <c:v>0.62559770000000003</c:v>
                </c:pt>
                <c:pt idx="1246">
                  <c:v>0.62597340000000001</c:v>
                </c:pt>
                <c:pt idx="1247">
                  <c:v>0.62607970000000002</c:v>
                </c:pt>
                <c:pt idx="1248">
                  <c:v>0.62636179999999997</c:v>
                </c:pt>
                <c:pt idx="1249">
                  <c:v>0.62648490000000001</c:v>
                </c:pt>
                <c:pt idx="1250">
                  <c:v>0.62673100000000004</c:v>
                </c:pt>
                <c:pt idx="1251">
                  <c:v>0.62751409999999996</c:v>
                </c:pt>
                <c:pt idx="1252">
                  <c:v>0.62782910000000003</c:v>
                </c:pt>
                <c:pt idx="1253">
                  <c:v>0.62804059999999995</c:v>
                </c:pt>
                <c:pt idx="1254">
                  <c:v>0.62838190000000005</c:v>
                </c:pt>
                <c:pt idx="1255">
                  <c:v>0.62894499999999998</c:v>
                </c:pt>
                <c:pt idx="1256">
                  <c:v>0.62923370000000001</c:v>
                </c:pt>
                <c:pt idx="1257">
                  <c:v>0.62952430000000004</c:v>
                </c:pt>
                <c:pt idx="1258">
                  <c:v>0.62971469999999996</c:v>
                </c:pt>
                <c:pt idx="1259">
                  <c:v>0.62988219999999995</c:v>
                </c:pt>
                <c:pt idx="1260">
                  <c:v>0.62998609999999999</c:v>
                </c:pt>
                <c:pt idx="1261">
                  <c:v>0.63013830000000004</c:v>
                </c:pt>
                <c:pt idx="1262">
                  <c:v>0.63084359999999995</c:v>
                </c:pt>
                <c:pt idx="1263">
                  <c:v>0.6311061</c:v>
                </c:pt>
                <c:pt idx="1264">
                  <c:v>0.63138450000000002</c:v>
                </c:pt>
                <c:pt idx="1265">
                  <c:v>0.63159690000000002</c:v>
                </c:pt>
                <c:pt idx="1266">
                  <c:v>0.63197110000000001</c:v>
                </c:pt>
                <c:pt idx="1267">
                  <c:v>0.63224639999999999</c:v>
                </c:pt>
                <c:pt idx="1268">
                  <c:v>0.63271940000000004</c:v>
                </c:pt>
                <c:pt idx="1269">
                  <c:v>0.633131</c:v>
                </c:pt>
                <c:pt idx="1270">
                  <c:v>0.63351860000000004</c:v>
                </c:pt>
                <c:pt idx="1271">
                  <c:v>0.63371299999999997</c:v>
                </c:pt>
                <c:pt idx="1272">
                  <c:v>0.63393129999999998</c:v>
                </c:pt>
                <c:pt idx="1273">
                  <c:v>0.63416269999999997</c:v>
                </c:pt>
                <c:pt idx="1274">
                  <c:v>0.63453789999999999</c:v>
                </c:pt>
                <c:pt idx="1275">
                  <c:v>0.63520339999999997</c:v>
                </c:pt>
                <c:pt idx="1276">
                  <c:v>0.63535949999999997</c:v>
                </c:pt>
                <c:pt idx="1277">
                  <c:v>0.63561900000000005</c:v>
                </c:pt>
                <c:pt idx="1278">
                  <c:v>0.63591989999999998</c:v>
                </c:pt>
                <c:pt idx="1279">
                  <c:v>0.63596520000000001</c:v>
                </c:pt>
                <c:pt idx="1280">
                  <c:v>0.63599810000000001</c:v>
                </c:pt>
                <c:pt idx="1281">
                  <c:v>0.6360905</c:v>
                </c:pt>
                <c:pt idx="1282">
                  <c:v>0.63656000000000001</c:v>
                </c:pt>
                <c:pt idx="1283">
                  <c:v>0.63694079999999997</c:v>
                </c:pt>
                <c:pt idx="1284">
                  <c:v>0.63694099999999998</c:v>
                </c:pt>
                <c:pt idx="1285">
                  <c:v>0.63712749999999996</c:v>
                </c:pt>
                <c:pt idx="1286">
                  <c:v>0.63736329999999997</c:v>
                </c:pt>
                <c:pt idx="1287">
                  <c:v>0.6379416</c:v>
                </c:pt>
                <c:pt idx="1288">
                  <c:v>0.63823070000000004</c:v>
                </c:pt>
                <c:pt idx="1289">
                  <c:v>0.63875230000000005</c:v>
                </c:pt>
                <c:pt idx="1290">
                  <c:v>0.63880040000000005</c:v>
                </c:pt>
                <c:pt idx="1291">
                  <c:v>0.63906600000000002</c:v>
                </c:pt>
                <c:pt idx="1292">
                  <c:v>0.63950669999999998</c:v>
                </c:pt>
                <c:pt idx="1293">
                  <c:v>0.63961599999999996</c:v>
                </c:pt>
                <c:pt idx="1294">
                  <c:v>0.63977530000000005</c:v>
                </c:pt>
                <c:pt idx="1295">
                  <c:v>0.63990639999999999</c:v>
                </c:pt>
                <c:pt idx="1296">
                  <c:v>0.63999329999999999</c:v>
                </c:pt>
                <c:pt idx="1297">
                  <c:v>0.64024760000000003</c:v>
                </c:pt>
                <c:pt idx="1298">
                  <c:v>0.64067200000000002</c:v>
                </c:pt>
                <c:pt idx="1299">
                  <c:v>0.64079870000000005</c:v>
                </c:pt>
                <c:pt idx="1300">
                  <c:v>0.64108430000000005</c:v>
                </c:pt>
                <c:pt idx="1301">
                  <c:v>0.64118569999999997</c:v>
                </c:pt>
                <c:pt idx="1302">
                  <c:v>0.64161360000000001</c:v>
                </c:pt>
                <c:pt idx="1303">
                  <c:v>0.64188279999999998</c:v>
                </c:pt>
                <c:pt idx="1304">
                  <c:v>0.64205489999999998</c:v>
                </c:pt>
                <c:pt idx="1305">
                  <c:v>0.64237719999999998</c:v>
                </c:pt>
                <c:pt idx="1306">
                  <c:v>0.6425748</c:v>
                </c:pt>
                <c:pt idx="1307">
                  <c:v>0.64304669999999997</c:v>
                </c:pt>
                <c:pt idx="1308">
                  <c:v>0.64334990000000003</c:v>
                </c:pt>
                <c:pt idx="1309">
                  <c:v>0.64343490000000003</c:v>
                </c:pt>
                <c:pt idx="1310">
                  <c:v>0.64359960000000005</c:v>
                </c:pt>
                <c:pt idx="1311">
                  <c:v>0.64404309999999998</c:v>
                </c:pt>
                <c:pt idx="1312">
                  <c:v>0.64427570000000001</c:v>
                </c:pt>
                <c:pt idx="1313">
                  <c:v>0.64461550000000001</c:v>
                </c:pt>
                <c:pt idx="1314">
                  <c:v>0.64502029999999999</c:v>
                </c:pt>
                <c:pt idx="1315">
                  <c:v>0.64530969999999999</c:v>
                </c:pt>
                <c:pt idx="1316">
                  <c:v>0.64604410000000001</c:v>
                </c:pt>
                <c:pt idx="1317">
                  <c:v>0.64646360000000003</c:v>
                </c:pt>
                <c:pt idx="1318">
                  <c:v>0.64653570000000005</c:v>
                </c:pt>
                <c:pt idx="1319">
                  <c:v>0.64680170000000003</c:v>
                </c:pt>
                <c:pt idx="1320">
                  <c:v>0.6469511</c:v>
                </c:pt>
                <c:pt idx="1321">
                  <c:v>0.64715730000000005</c:v>
                </c:pt>
                <c:pt idx="1322">
                  <c:v>0.64764069999999996</c:v>
                </c:pt>
                <c:pt idx="1323">
                  <c:v>0.64816450000000003</c:v>
                </c:pt>
                <c:pt idx="1324">
                  <c:v>0.64846269999999995</c:v>
                </c:pt>
                <c:pt idx="1325">
                  <c:v>0.64849670000000004</c:v>
                </c:pt>
                <c:pt idx="1326">
                  <c:v>0.64882090000000003</c:v>
                </c:pt>
                <c:pt idx="1327">
                  <c:v>0.64904899999999999</c:v>
                </c:pt>
                <c:pt idx="1328">
                  <c:v>0.64928200000000003</c:v>
                </c:pt>
                <c:pt idx="1329">
                  <c:v>0.64959299999999998</c:v>
                </c:pt>
                <c:pt idx="1330">
                  <c:v>0.64964690000000003</c:v>
                </c:pt>
                <c:pt idx="1331">
                  <c:v>0.64995190000000003</c:v>
                </c:pt>
                <c:pt idx="1332">
                  <c:v>0.65044290000000005</c:v>
                </c:pt>
                <c:pt idx="1333">
                  <c:v>0.65070380000000005</c:v>
                </c:pt>
                <c:pt idx="1334">
                  <c:v>0.65091600000000005</c:v>
                </c:pt>
                <c:pt idx="1335">
                  <c:v>0.65101279999999995</c:v>
                </c:pt>
                <c:pt idx="1336">
                  <c:v>0.65128649999999999</c:v>
                </c:pt>
                <c:pt idx="1337">
                  <c:v>0.6513873</c:v>
                </c:pt>
                <c:pt idx="1338">
                  <c:v>0.65157120000000002</c:v>
                </c:pt>
                <c:pt idx="1339">
                  <c:v>0.65180780000000005</c:v>
                </c:pt>
                <c:pt idx="1340">
                  <c:v>0.65190550000000003</c:v>
                </c:pt>
                <c:pt idx="1341">
                  <c:v>0.65205919999999995</c:v>
                </c:pt>
                <c:pt idx="1342">
                  <c:v>0.65223549999999997</c:v>
                </c:pt>
                <c:pt idx="1343">
                  <c:v>0.65235299999999996</c:v>
                </c:pt>
                <c:pt idx="1344">
                  <c:v>0.65278460000000005</c:v>
                </c:pt>
                <c:pt idx="1345">
                  <c:v>0.65311039999999998</c:v>
                </c:pt>
                <c:pt idx="1346">
                  <c:v>0.65325350000000004</c:v>
                </c:pt>
                <c:pt idx="1347">
                  <c:v>0.65346079999999995</c:v>
                </c:pt>
                <c:pt idx="1348">
                  <c:v>0.65373049999999999</c:v>
                </c:pt>
                <c:pt idx="1349">
                  <c:v>0.65426620000000002</c:v>
                </c:pt>
                <c:pt idx="1350">
                  <c:v>0.65438289999999999</c:v>
                </c:pt>
                <c:pt idx="1351">
                  <c:v>0.65461369999999997</c:v>
                </c:pt>
                <c:pt idx="1352">
                  <c:v>0.65483860000000005</c:v>
                </c:pt>
                <c:pt idx="1353">
                  <c:v>0.65484070000000005</c:v>
                </c:pt>
                <c:pt idx="1354">
                  <c:v>0.65517890000000001</c:v>
                </c:pt>
                <c:pt idx="1355">
                  <c:v>0.65530929999999998</c:v>
                </c:pt>
                <c:pt idx="1356">
                  <c:v>0.65568970000000004</c:v>
                </c:pt>
                <c:pt idx="1357">
                  <c:v>0.65580369999999999</c:v>
                </c:pt>
                <c:pt idx="1358">
                  <c:v>0.65611759999999997</c:v>
                </c:pt>
                <c:pt idx="1359">
                  <c:v>0.65621629999999997</c:v>
                </c:pt>
                <c:pt idx="1360">
                  <c:v>0.65647929999999999</c:v>
                </c:pt>
                <c:pt idx="1361">
                  <c:v>0.65703140000000004</c:v>
                </c:pt>
                <c:pt idx="1362">
                  <c:v>0.65715500000000004</c:v>
                </c:pt>
                <c:pt idx="1363">
                  <c:v>0.65739289999999995</c:v>
                </c:pt>
                <c:pt idx="1364">
                  <c:v>0.65770629999999997</c:v>
                </c:pt>
                <c:pt idx="1365">
                  <c:v>0.65795870000000001</c:v>
                </c:pt>
                <c:pt idx="1366">
                  <c:v>0.6582983</c:v>
                </c:pt>
                <c:pt idx="1367">
                  <c:v>0.6584721</c:v>
                </c:pt>
                <c:pt idx="1368">
                  <c:v>0.65851660000000001</c:v>
                </c:pt>
                <c:pt idx="1369">
                  <c:v>0.65857600000000005</c:v>
                </c:pt>
                <c:pt idx="1370">
                  <c:v>0.65875729999999999</c:v>
                </c:pt>
                <c:pt idx="1371">
                  <c:v>0.65898630000000002</c:v>
                </c:pt>
                <c:pt idx="1372">
                  <c:v>0.65908920000000004</c:v>
                </c:pt>
                <c:pt idx="1373">
                  <c:v>0.65945880000000001</c:v>
                </c:pt>
                <c:pt idx="1374">
                  <c:v>0.65948689999999999</c:v>
                </c:pt>
                <c:pt idx="1375">
                  <c:v>0.65981559999999995</c:v>
                </c:pt>
                <c:pt idx="1376">
                  <c:v>0.65994260000000005</c:v>
                </c:pt>
                <c:pt idx="1377">
                  <c:v>0.66010780000000002</c:v>
                </c:pt>
                <c:pt idx="1378">
                  <c:v>0.66023909999999997</c:v>
                </c:pt>
                <c:pt idx="1379">
                  <c:v>0.66030860000000002</c:v>
                </c:pt>
                <c:pt idx="1380">
                  <c:v>0.66056870000000001</c:v>
                </c:pt>
                <c:pt idx="1381">
                  <c:v>0.6606341</c:v>
                </c:pt>
                <c:pt idx="1382">
                  <c:v>0.66067019999999999</c:v>
                </c:pt>
                <c:pt idx="1383">
                  <c:v>0.66101370000000004</c:v>
                </c:pt>
                <c:pt idx="1384">
                  <c:v>0.66116030000000003</c:v>
                </c:pt>
                <c:pt idx="1385">
                  <c:v>0.66146870000000002</c:v>
                </c:pt>
                <c:pt idx="1386">
                  <c:v>0.66169460000000002</c:v>
                </c:pt>
                <c:pt idx="1387">
                  <c:v>0.6618617</c:v>
                </c:pt>
                <c:pt idx="1388">
                  <c:v>0.66212199999999999</c:v>
                </c:pt>
                <c:pt idx="1389">
                  <c:v>0.66254500000000005</c:v>
                </c:pt>
                <c:pt idx="1390">
                  <c:v>0.66316260000000005</c:v>
                </c:pt>
                <c:pt idx="1391">
                  <c:v>0.66376670000000004</c:v>
                </c:pt>
                <c:pt idx="1392">
                  <c:v>0.66384949999999998</c:v>
                </c:pt>
                <c:pt idx="1393">
                  <c:v>0.6640741</c:v>
                </c:pt>
                <c:pt idx="1394">
                  <c:v>0.66419300000000003</c:v>
                </c:pt>
                <c:pt idx="1395">
                  <c:v>0.66457739999999998</c:v>
                </c:pt>
                <c:pt idx="1396">
                  <c:v>0.66466579999999997</c:v>
                </c:pt>
                <c:pt idx="1397">
                  <c:v>0.66475090000000003</c:v>
                </c:pt>
                <c:pt idx="1398">
                  <c:v>0.6650296</c:v>
                </c:pt>
                <c:pt idx="1399">
                  <c:v>0.66506259999999995</c:v>
                </c:pt>
                <c:pt idx="1400">
                  <c:v>0.66522110000000001</c:v>
                </c:pt>
                <c:pt idx="1401">
                  <c:v>0.66530199999999995</c:v>
                </c:pt>
                <c:pt idx="1402">
                  <c:v>0.66553799999999996</c:v>
                </c:pt>
                <c:pt idx="1403">
                  <c:v>0.66571440000000004</c:v>
                </c:pt>
                <c:pt idx="1404">
                  <c:v>0.66581729999999995</c:v>
                </c:pt>
                <c:pt idx="1405">
                  <c:v>0.66597010000000001</c:v>
                </c:pt>
                <c:pt idx="1406">
                  <c:v>0.66629899999999997</c:v>
                </c:pt>
                <c:pt idx="1407">
                  <c:v>0.66656939999999998</c:v>
                </c:pt>
                <c:pt idx="1408">
                  <c:v>0.66689929999999997</c:v>
                </c:pt>
                <c:pt idx="1409">
                  <c:v>0.66712269999999996</c:v>
                </c:pt>
                <c:pt idx="1410">
                  <c:v>0.6673</c:v>
                </c:pt>
                <c:pt idx="1411">
                  <c:v>0.66760120000000001</c:v>
                </c:pt>
                <c:pt idx="1412">
                  <c:v>0.66780759999999995</c:v>
                </c:pt>
                <c:pt idx="1413">
                  <c:v>0.66791750000000005</c:v>
                </c:pt>
                <c:pt idx="1414">
                  <c:v>0.6682882</c:v>
                </c:pt>
                <c:pt idx="1415">
                  <c:v>0.66838920000000002</c:v>
                </c:pt>
                <c:pt idx="1416">
                  <c:v>0.66883859999999995</c:v>
                </c:pt>
                <c:pt idx="1417">
                  <c:v>0.66901169999999999</c:v>
                </c:pt>
                <c:pt idx="1418">
                  <c:v>0.66920900000000005</c:v>
                </c:pt>
                <c:pt idx="1419">
                  <c:v>0.66949049999999999</c:v>
                </c:pt>
                <c:pt idx="1420">
                  <c:v>0.66993840000000004</c:v>
                </c:pt>
                <c:pt idx="1421">
                  <c:v>0.67027159999999997</c:v>
                </c:pt>
                <c:pt idx="1422">
                  <c:v>0.6707147</c:v>
                </c:pt>
                <c:pt idx="1423">
                  <c:v>0.67076769999999997</c:v>
                </c:pt>
                <c:pt idx="1424">
                  <c:v>0.67096409999999995</c:v>
                </c:pt>
                <c:pt idx="1425">
                  <c:v>0.67101429999999995</c:v>
                </c:pt>
                <c:pt idx="1426">
                  <c:v>0.6713114</c:v>
                </c:pt>
                <c:pt idx="1427">
                  <c:v>0.67188409999999998</c:v>
                </c:pt>
                <c:pt idx="1428">
                  <c:v>0.67218120000000003</c:v>
                </c:pt>
                <c:pt idx="1429">
                  <c:v>0.67245109999999997</c:v>
                </c:pt>
                <c:pt idx="1430">
                  <c:v>0.67270790000000003</c:v>
                </c:pt>
                <c:pt idx="1431">
                  <c:v>0.67274820000000002</c:v>
                </c:pt>
                <c:pt idx="1432">
                  <c:v>0.67307629999999996</c:v>
                </c:pt>
                <c:pt idx="1433">
                  <c:v>0.67346980000000001</c:v>
                </c:pt>
                <c:pt idx="1434">
                  <c:v>0.67384489999999997</c:v>
                </c:pt>
                <c:pt idx="1435">
                  <c:v>0.67402430000000002</c:v>
                </c:pt>
                <c:pt idx="1436">
                  <c:v>0.67433920000000003</c:v>
                </c:pt>
                <c:pt idx="1437">
                  <c:v>0.67446729999999999</c:v>
                </c:pt>
                <c:pt idx="1438">
                  <c:v>0.67460759999999997</c:v>
                </c:pt>
                <c:pt idx="1439">
                  <c:v>0.67486290000000004</c:v>
                </c:pt>
                <c:pt idx="1440">
                  <c:v>0.67515820000000004</c:v>
                </c:pt>
                <c:pt idx="1441">
                  <c:v>0.67559440000000004</c:v>
                </c:pt>
                <c:pt idx="1442">
                  <c:v>0.67567370000000004</c:v>
                </c:pt>
                <c:pt idx="1443">
                  <c:v>0.67613670000000003</c:v>
                </c:pt>
                <c:pt idx="1444">
                  <c:v>0.67646660000000003</c:v>
                </c:pt>
                <c:pt idx="1445">
                  <c:v>0.67673059999999996</c:v>
                </c:pt>
                <c:pt idx="1446">
                  <c:v>0.67683260000000001</c:v>
                </c:pt>
                <c:pt idx="1447">
                  <c:v>0.67694339999999997</c:v>
                </c:pt>
                <c:pt idx="1448">
                  <c:v>0.67719439999999997</c:v>
                </c:pt>
                <c:pt idx="1449">
                  <c:v>0.67756890000000003</c:v>
                </c:pt>
                <c:pt idx="1450">
                  <c:v>0.67767310000000003</c:v>
                </c:pt>
                <c:pt idx="1451">
                  <c:v>0.67773530000000004</c:v>
                </c:pt>
                <c:pt idx="1452">
                  <c:v>0.67794069999999995</c:v>
                </c:pt>
                <c:pt idx="1453">
                  <c:v>0.67826620000000004</c:v>
                </c:pt>
                <c:pt idx="1454">
                  <c:v>0.67826649999999999</c:v>
                </c:pt>
                <c:pt idx="1455">
                  <c:v>0.67837080000000005</c:v>
                </c:pt>
                <c:pt idx="1456">
                  <c:v>0.67848070000000005</c:v>
                </c:pt>
                <c:pt idx="1457">
                  <c:v>0.67868669999999998</c:v>
                </c:pt>
                <c:pt idx="1458">
                  <c:v>0.67922470000000001</c:v>
                </c:pt>
                <c:pt idx="1459">
                  <c:v>0.67985850000000003</c:v>
                </c:pt>
                <c:pt idx="1460">
                  <c:v>0.68001710000000004</c:v>
                </c:pt>
                <c:pt idx="1461">
                  <c:v>0.68024799999999996</c:v>
                </c:pt>
                <c:pt idx="1462">
                  <c:v>0.68037369999999997</c:v>
                </c:pt>
                <c:pt idx="1463">
                  <c:v>0.68041410000000002</c:v>
                </c:pt>
                <c:pt idx="1464">
                  <c:v>0.68058949999999996</c:v>
                </c:pt>
                <c:pt idx="1465">
                  <c:v>0.68089219999999995</c:v>
                </c:pt>
                <c:pt idx="1466">
                  <c:v>0.6810908</c:v>
                </c:pt>
                <c:pt idx="1467">
                  <c:v>0.68130089999999999</c:v>
                </c:pt>
                <c:pt idx="1468">
                  <c:v>0.68168969999999995</c:v>
                </c:pt>
                <c:pt idx="1469">
                  <c:v>0.68187189999999998</c:v>
                </c:pt>
                <c:pt idx="1470">
                  <c:v>0.6819423</c:v>
                </c:pt>
                <c:pt idx="1471">
                  <c:v>0.68232040000000005</c:v>
                </c:pt>
                <c:pt idx="1472">
                  <c:v>0.68246010000000001</c:v>
                </c:pt>
                <c:pt idx="1473">
                  <c:v>0.68278439999999996</c:v>
                </c:pt>
                <c:pt idx="1474">
                  <c:v>0.68313100000000004</c:v>
                </c:pt>
                <c:pt idx="1475">
                  <c:v>0.68376300000000001</c:v>
                </c:pt>
                <c:pt idx="1476">
                  <c:v>0.68397669999999999</c:v>
                </c:pt>
                <c:pt idx="1477">
                  <c:v>0.68422559999999999</c:v>
                </c:pt>
                <c:pt idx="1478">
                  <c:v>0.68449559999999998</c:v>
                </c:pt>
                <c:pt idx="1479">
                  <c:v>0.68469089999999999</c:v>
                </c:pt>
                <c:pt idx="1480">
                  <c:v>0.68481689999999995</c:v>
                </c:pt>
                <c:pt idx="1481">
                  <c:v>0.68533900000000003</c:v>
                </c:pt>
                <c:pt idx="1482">
                  <c:v>0.68545219999999996</c:v>
                </c:pt>
                <c:pt idx="1483">
                  <c:v>0.68579179999999995</c:v>
                </c:pt>
                <c:pt idx="1484">
                  <c:v>0.68628719999999999</c:v>
                </c:pt>
                <c:pt idx="1485">
                  <c:v>0.68647709999999995</c:v>
                </c:pt>
                <c:pt idx="1486">
                  <c:v>0.6868147</c:v>
                </c:pt>
                <c:pt idx="1487">
                  <c:v>0.6871427</c:v>
                </c:pt>
                <c:pt idx="1488">
                  <c:v>0.6872703</c:v>
                </c:pt>
                <c:pt idx="1489">
                  <c:v>0.68734119999999999</c:v>
                </c:pt>
                <c:pt idx="1490">
                  <c:v>0.68742130000000001</c:v>
                </c:pt>
                <c:pt idx="1491">
                  <c:v>0.68774429999999998</c:v>
                </c:pt>
                <c:pt idx="1492">
                  <c:v>0.68801509999999999</c:v>
                </c:pt>
                <c:pt idx="1493">
                  <c:v>0.68814710000000001</c:v>
                </c:pt>
                <c:pt idx="1494">
                  <c:v>0.68841370000000002</c:v>
                </c:pt>
                <c:pt idx="1495">
                  <c:v>0.68855820000000001</c:v>
                </c:pt>
                <c:pt idx="1496">
                  <c:v>0.68880799999999998</c:v>
                </c:pt>
                <c:pt idx="1497">
                  <c:v>0.68899580000000005</c:v>
                </c:pt>
                <c:pt idx="1498">
                  <c:v>0.68941799999999998</c:v>
                </c:pt>
                <c:pt idx="1499">
                  <c:v>0.68959369999999998</c:v>
                </c:pt>
                <c:pt idx="1500">
                  <c:v>0.68971910000000003</c:v>
                </c:pt>
                <c:pt idx="1501">
                  <c:v>0.68997699999999995</c:v>
                </c:pt>
                <c:pt idx="1502">
                  <c:v>0.6904806</c:v>
                </c:pt>
                <c:pt idx="1503">
                  <c:v>0.69118170000000001</c:v>
                </c:pt>
                <c:pt idx="1504">
                  <c:v>0.6914148</c:v>
                </c:pt>
                <c:pt idx="1505">
                  <c:v>0.69166899999999998</c:v>
                </c:pt>
                <c:pt idx="1506">
                  <c:v>0.6918069</c:v>
                </c:pt>
                <c:pt idx="1507">
                  <c:v>0.692249</c:v>
                </c:pt>
                <c:pt idx="1508">
                  <c:v>0.69243350000000004</c:v>
                </c:pt>
                <c:pt idx="1509">
                  <c:v>0.69254139999999997</c:v>
                </c:pt>
                <c:pt idx="1510">
                  <c:v>0.69299869999999997</c:v>
                </c:pt>
                <c:pt idx="1511">
                  <c:v>0.6930887</c:v>
                </c:pt>
                <c:pt idx="1512">
                  <c:v>0.69332780000000005</c:v>
                </c:pt>
                <c:pt idx="1513">
                  <c:v>0.69345060000000003</c:v>
                </c:pt>
                <c:pt idx="1514">
                  <c:v>0.69377049999999996</c:v>
                </c:pt>
                <c:pt idx="1515">
                  <c:v>0.69419359999999997</c:v>
                </c:pt>
                <c:pt idx="1516">
                  <c:v>0.69430099999999995</c:v>
                </c:pt>
                <c:pt idx="1517">
                  <c:v>0.6946021</c:v>
                </c:pt>
                <c:pt idx="1518">
                  <c:v>0.69473470000000004</c:v>
                </c:pt>
                <c:pt idx="1519">
                  <c:v>0.6951138</c:v>
                </c:pt>
                <c:pt idx="1520">
                  <c:v>0.69544669999999997</c:v>
                </c:pt>
                <c:pt idx="1521">
                  <c:v>0.69566360000000005</c:v>
                </c:pt>
                <c:pt idx="1522">
                  <c:v>0.69573200000000002</c:v>
                </c:pt>
                <c:pt idx="1523">
                  <c:v>0.69583260000000002</c:v>
                </c:pt>
                <c:pt idx="1524">
                  <c:v>0.69621770000000005</c:v>
                </c:pt>
                <c:pt idx="1525">
                  <c:v>0.696967</c:v>
                </c:pt>
                <c:pt idx="1526">
                  <c:v>0.69704310000000003</c:v>
                </c:pt>
                <c:pt idx="1527">
                  <c:v>0.69726619999999995</c:v>
                </c:pt>
                <c:pt idx="1528">
                  <c:v>0.6973374</c:v>
                </c:pt>
                <c:pt idx="1529">
                  <c:v>0.69772769999999995</c:v>
                </c:pt>
                <c:pt idx="1530">
                  <c:v>0.69843359999999999</c:v>
                </c:pt>
                <c:pt idx="1531">
                  <c:v>0.69889939999999995</c:v>
                </c:pt>
                <c:pt idx="1532">
                  <c:v>0.69925780000000004</c:v>
                </c:pt>
                <c:pt idx="1533">
                  <c:v>0.69952820000000004</c:v>
                </c:pt>
                <c:pt idx="1534">
                  <c:v>0.69984809999999997</c:v>
                </c:pt>
                <c:pt idx="1535">
                  <c:v>0.70016</c:v>
                </c:pt>
                <c:pt idx="1536">
                  <c:v>0.7003376</c:v>
                </c:pt>
                <c:pt idx="1537">
                  <c:v>0.70083490000000004</c:v>
                </c:pt>
                <c:pt idx="1538">
                  <c:v>0.70124600000000004</c:v>
                </c:pt>
                <c:pt idx="1539">
                  <c:v>0.70130740000000003</c:v>
                </c:pt>
                <c:pt idx="1540">
                  <c:v>0.70163909999999996</c:v>
                </c:pt>
                <c:pt idx="1541">
                  <c:v>0.70170549999999998</c:v>
                </c:pt>
                <c:pt idx="1542">
                  <c:v>0.70184789999999997</c:v>
                </c:pt>
                <c:pt idx="1543">
                  <c:v>0.70194210000000001</c:v>
                </c:pt>
                <c:pt idx="1544">
                  <c:v>0.70240369999999996</c:v>
                </c:pt>
                <c:pt idx="1545">
                  <c:v>0.7027407</c:v>
                </c:pt>
                <c:pt idx="1546">
                  <c:v>0.70314430000000006</c:v>
                </c:pt>
                <c:pt idx="1547">
                  <c:v>0.70342499999999997</c:v>
                </c:pt>
                <c:pt idx="1548">
                  <c:v>0.70375279999999996</c:v>
                </c:pt>
                <c:pt idx="1549">
                  <c:v>0.70389690000000005</c:v>
                </c:pt>
                <c:pt idx="1550">
                  <c:v>0.70425870000000002</c:v>
                </c:pt>
                <c:pt idx="1551">
                  <c:v>0.70439030000000002</c:v>
                </c:pt>
                <c:pt idx="1552">
                  <c:v>0.70442729999999998</c:v>
                </c:pt>
                <c:pt idx="1553">
                  <c:v>0.70488790000000001</c:v>
                </c:pt>
                <c:pt idx="1554">
                  <c:v>0.70514069999999995</c:v>
                </c:pt>
                <c:pt idx="1555">
                  <c:v>0.70538219999999996</c:v>
                </c:pt>
                <c:pt idx="1556">
                  <c:v>0.70549569999999995</c:v>
                </c:pt>
                <c:pt idx="1557">
                  <c:v>0.70586819999999995</c:v>
                </c:pt>
                <c:pt idx="1558">
                  <c:v>0.70686380000000004</c:v>
                </c:pt>
                <c:pt idx="1559">
                  <c:v>0.70727039999999997</c:v>
                </c:pt>
                <c:pt idx="1560">
                  <c:v>0.70735389999999998</c:v>
                </c:pt>
                <c:pt idx="1561">
                  <c:v>0.70785960000000003</c:v>
                </c:pt>
                <c:pt idx="1562">
                  <c:v>0.70817889999999994</c:v>
                </c:pt>
                <c:pt idx="1563">
                  <c:v>0.70844430000000003</c:v>
                </c:pt>
                <c:pt idx="1564">
                  <c:v>0.70876119999999998</c:v>
                </c:pt>
                <c:pt idx="1565">
                  <c:v>0.70898450000000002</c:v>
                </c:pt>
                <c:pt idx="1566">
                  <c:v>0.70910790000000001</c:v>
                </c:pt>
                <c:pt idx="1567">
                  <c:v>0.70928610000000003</c:v>
                </c:pt>
                <c:pt idx="1568">
                  <c:v>0.70951989999999998</c:v>
                </c:pt>
                <c:pt idx="1569">
                  <c:v>0.70986119999999997</c:v>
                </c:pt>
                <c:pt idx="1570">
                  <c:v>0.70999210000000001</c:v>
                </c:pt>
                <c:pt idx="1571">
                  <c:v>0.71032640000000002</c:v>
                </c:pt>
                <c:pt idx="1572">
                  <c:v>0.71095520000000001</c:v>
                </c:pt>
                <c:pt idx="1573">
                  <c:v>0.71129909999999996</c:v>
                </c:pt>
                <c:pt idx="1574">
                  <c:v>0.71139509999999995</c:v>
                </c:pt>
                <c:pt idx="1575">
                  <c:v>0.711561</c:v>
                </c:pt>
                <c:pt idx="1576">
                  <c:v>0.71162460000000005</c:v>
                </c:pt>
                <c:pt idx="1577">
                  <c:v>0.71185940000000003</c:v>
                </c:pt>
                <c:pt idx="1578">
                  <c:v>0.71212690000000001</c:v>
                </c:pt>
                <c:pt idx="1579">
                  <c:v>0.71269800000000005</c:v>
                </c:pt>
                <c:pt idx="1580">
                  <c:v>0.71305010000000002</c:v>
                </c:pt>
                <c:pt idx="1581">
                  <c:v>0.71356730000000002</c:v>
                </c:pt>
                <c:pt idx="1582">
                  <c:v>0.71402509999999997</c:v>
                </c:pt>
                <c:pt idx="1583">
                  <c:v>0.71417459999999999</c:v>
                </c:pt>
                <c:pt idx="1584">
                  <c:v>0.71447210000000005</c:v>
                </c:pt>
                <c:pt idx="1585">
                  <c:v>0.71467429999999998</c:v>
                </c:pt>
                <c:pt idx="1586">
                  <c:v>0.71503139999999998</c:v>
                </c:pt>
                <c:pt idx="1587">
                  <c:v>0.71527350000000001</c:v>
                </c:pt>
                <c:pt idx="1588">
                  <c:v>0.71544300000000005</c:v>
                </c:pt>
                <c:pt idx="1589">
                  <c:v>0.71576150000000005</c:v>
                </c:pt>
                <c:pt idx="1590">
                  <c:v>0.71592809999999996</c:v>
                </c:pt>
                <c:pt idx="1591">
                  <c:v>0.71604780000000001</c:v>
                </c:pt>
                <c:pt idx="1592">
                  <c:v>0.71613280000000001</c:v>
                </c:pt>
                <c:pt idx="1593">
                  <c:v>0.71656850000000005</c:v>
                </c:pt>
                <c:pt idx="1594">
                  <c:v>0.71729900000000002</c:v>
                </c:pt>
                <c:pt idx="1595">
                  <c:v>0.71738550000000001</c:v>
                </c:pt>
                <c:pt idx="1596">
                  <c:v>0.71752499999999997</c:v>
                </c:pt>
                <c:pt idx="1597">
                  <c:v>0.71774830000000001</c:v>
                </c:pt>
                <c:pt idx="1598">
                  <c:v>0.71847989999999995</c:v>
                </c:pt>
                <c:pt idx="1599">
                  <c:v>0.71872219999999998</c:v>
                </c:pt>
                <c:pt idx="1600">
                  <c:v>0.71893750000000001</c:v>
                </c:pt>
                <c:pt idx="1601">
                  <c:v>0.71909429999999996</c:v>
                </c:pt>
                <c:pt idx="1602">
                  <c:v>0.71945630000000005</c:v>
                </c:pt>
                <c:pt idx="1603">
                  <c:v>0.71963759999999999</c:v>
                </c:pt>
                <c:pt idx="1604">
                  <c:v>0.71987970000000001</c:v>
                </c:pt>
                <c:pt idx="1605">
                  <c:v>0.72004889999999999</c:v>
                </c:pt>
                <c:pt idx="1606">
                  <c:v>0.72016270000000004</c:v>
                </c:pt>
                <c:pt idx="1607">
                  <c:v>0.72028170000000002</c:v>
                </c:pt>
                <c:pt idx="1608">
                  <c:v>0.72046460000000001</c:v>
                </c:pt>
                <c:pt idx="1609">
                  <c:v>0.72093169999999995</c:v>
                </c:pt>
                <c:pt idx="1610">
                  <c:v>0.72111130000000001</c:v>
                </c:pt>
                <c:pt idx="1611">
                  <c:v>0.72135530000000003</c:v>
                </c:pt>
                <c:pt idx="1612">
                  <c:v>0.72167870000000001</c:v>
                </c:pt>
                <c:pt idx="1613">
                  <c:v>0.72209509999999999</c:v>
                </c:pt>
                <c:pt idx="1614">
                  <c:v>0.72218360000000004</c:v>
                </c:pt>
                <c:pt idx="1615">
                  <c:v>0.72238270000000004</c:v>
                </c:pt>
                <c:pt idx="1616">
                  <c:v>0.72287679999999999</c:v>
                </c:pt>
                <c:pt idx="1617">
                  <c:v>0.7231204</c:v>
                </c:pt>
                <c:pt idx="1618">
                  <c:v>0.72330000000000005</c:v>
                </c:pt>
                <c:pt idx="1619">
                  <c:v>0.7234391</c:v>
                </c:pt>
                <c:pt idx="1620">
                  <c:v>0.72356860000000001</c:v>
                </c:pt>
                <c:pt idx="1621">
                  <c:v>0.72379769999999999</c:v>
                </c:pt>
                <c:pt idx="1622">
                  <c:v>0.72388940000000002</c:v>
                </c:pt>
                <c:pt idx="1623">
                  <c:v>0.72408439999999996</c:v>
                </c:pt>
                <c:pt idx="1624">
                  <c:v>0.72446390000000005</c:v>
                </c:pt>
                <c:pt idx="1625">
                  <c:v>0.72465959999999996</c:v>
                </c:pt>
                <c:pt idx="1626">
                  <c:v>0.72504349999999995</c:v>
                </c:pt>
                <c:pt idx="1627">
                  <c:v>0.72515799999999997</c:v>
                </c:pt>
                <c:pt idx="1628">
                  <c:v>0.72526139999999995</c:v>
                </c:pt>
                <c:pt idx="1629">
                  <c:v>0.72549589999999997</c:v>
                </c:pt>
                <c:pt idx="1630">
                  <c:v>0.72573390000000004</c:v>
                </c:pt>
                <c:pt idx="1631">
                  <c:v>0.72613439999999996</c:v>
                </c:pt>
                <c:pt idx="1632">
                  <c:v>0.72659180000000001</c:v>
                </c:pt>
                <c:pt idx="1633">
                  <c:v>0.7268019</c:v>
                </c:pt>
                <c:pt idx="1634">
                  <c:v>0.72726579999999996</c:v>
                </c:pt>
                <c:pt idx="1635">
                  <c:v>0.72750899999999996</c:v>
                </c:pt>
                <c:pt idx="1636">
                  <c:v>0.72825209999999996</c:v>
                </c:pt>
                <c:pt idx="1637">
                  <c:v>0.72851319999999997</c:v>
                </c:pt>
                <c:pt idx="1638">
                  <c:v>0.72875999999999996</c:v>
                </c:pt>
                <c:pt idx="1639">
                  <c:v>0.72901729999999998</c:v>
                </c:pt>
                <c:pt idx="1640">
                  <c:v>0.72913620000000001</c:v>
                </c:pt>
                <c:pt idx="1641">
                  <c:v>0.7293636</c:v>
                </c:pt>
                <c:pt idx="1642">
                  <c:v>0.72960510000000001</c:v>
                </c:pt>
                <c:pt idx="1643">
                  <c:v>0.7297631</c:v>
                </c:pt>
                <c:pt idx="1644">
                  <c:v>0.72994749999999997</c:v>
                </c:pt>
                <c:pt idx="1645">
                  <c:v>0.73030530000000005</c:v>
                </c:pt>
                <c:pt idx="1646">
                  <c:v>0.73043349999999996</c:v>
                </c:pt>
                <c:pt idx="1647">
                  <c:v>0.73043360000000002</c:v>
                </c:pt>
                <c:pt idx="1648">
                  <c:v>0.73074280000000003</c:v>
                </c:pt>
                <c:pt idx="1649">
                  <c:v>0.73118620000000001</c:v>
                </c:pt>
                <c:pt idx="1650">
                  <c:v>0.73161830000000005</c:v>
                </c:pt>
                <c:pt idx="1651">
                  <c:v>0.73182579999999997</c:v>
                </c:pt>
                <c:pt idx="1652">
                  <c:v>0.73218459999999996</c:v>
                </c:pt>
                <c:pt idx="1653">
                  <c:v>0.7325448</c:v>
                </c:pt>
                <c:pt idx="1654">
                  <c:v>0.73261580000000004</c:v>
                </c:pt>
                <c:pt idx="1655">
                  <c:v>0.73286119999999999</c:v>
                </c:pt>
                <c:pt idx="1656">
                  <c:v>0.73407800000000001</c:v>
                </c:pt>
                <c:pt idx="1657">
                  <c:v>0.73419310000000004</c:v>
                </c:pt>
                <c:pt idx="1658">
                  <c:v>0.73439759999999998</c:v>
                </c:pt>
                <c:pt idx="1659">
                  <c:v>0.73479399999999995</c:v>
                </c:pt>
                <c:pt idx="1660">
                  <c:v>0.73483609999999999</c:v>
                </c:pt>
                <c:pt idx="1661">
                  <c:v>0.73521309999999995</c:v>
                </c:pt>
                <c:pt idx="1662">
                  <c:v>0.73560250000000005</c:v>
                </c:pt>
                <c:pt idx="1663">
                  <c:v>0.7360814</c:v>
                </c:pt>
                <c:pt idx="1664">
                  <c:v>0.73618890000000003</c:v>
                </c:pt>
                <c:pt idx="1665">
                  <c:v>0.73627200000000004</c:v>
                </c:pt>
                <c:pt idx="1666">
                  <c:v>0.73651239999999996</c:v>
                </c:pt>
                <c:pt idx="1667">
                  <c:v>0.73676030000000003</c:v>
                </c:pt>
                <c:pt idx="1668">
                  <c:v>0.73682080000000005</c:v>
                </c:pt>
                <c:pt idx="1669">
                  <c:v>0.7371299</c:v>
                </c:pt>
                <c:pt idx="1670">
                  <c:v>0.73718110000000003</c:v>
                </c:pt>
                <c:pt idx="1671">
                  <c:v>0.73739390000000005</c:v>
                </c:pt>
                <c:pt idx="1672">
                  <c:v>0.73739410000000005</c:v>
                </c:pt>
                <c:pt idx="1673">
                  <c:v>0.73754940000000002</c:v>
                </c:pt>
                <c:pt idx="1674">
                  <c:v>0.73783620000000005</c:v>
                </c:pt>
                <c:pt idx="1675">
                  <c:v>0.73805569999999998</c:v>
                </c:pt>
                <c:pt idx="1676">
                  <c:v>0.73846210000000001</c:v>
                </c:pt>
                <c:pt idx="1677">
                  <c:v>0.73883739999999998</c:v>
                </c:pt>
                <c:pt idx="1678">
                  <c:v>0.73920359999999996</c:v>
                </c:pt>
                <c:pt idx="1679">
                  <c:v>0.73927920000000003</c:v>
                </c:pt>
                <c:pt idx="1680">
                  <c:v>0.73946210000000001</c:v>
                </c:pt>
                <c:pt idx="1681">
                  <c:v>0.74015600000000004</c:v>
                </c:pt>
                <c:pt idx="1682">
                  <c:v>0.74038899999999996</c:v>
                </c:pt>
                <c:pt idx="1683">
                  <c:v>0.74064490000000005</c:v>
                </c:pt>
                <c:pt idx="1684">
                  <c:v>0.74082320000000002</c:v>
                </c:pt>
                <c:pt idx="1685">
                  <c:v>0.74111119999999997</c:v>
                </c:pt>
                <c:pt idx="1686">
                  <c:v>0.74116409999999999</c:v>
                </c:pt>
                <c:pt idx="1687">
                  <c:v>0.74136639999999998</c:v>
                </c:pt>
                <c:pt idx="1688">
                  <c:v>0.7418167</c:v>
                </c:pt>
                <c:pt idx="1689">
                  <c:v>0.74221479999999995</c:v>
                </c:pt>
                <c:pt idx="1690">
                  <c:v>0.74241630000000003</c:v>
                </c:pt>
                <c:pt idx="1691">
                  <c:v>0.74266370000000004</c:v>
                </c:pt>
                <c:pt idx="1692">
                  <c:v>0.74289669999999997</c:v>
                </c:pt>
                <c:pt idx="1693">
                  <c:v>0.74303920000000001</c:v>
                </c:pt>
                <c:pt idx="1694">
                  <c:v>0.74314230000000003</c:v>
                </c:pt>
                <c:pt idx="1695">
                  <c:v>0.74344679999999996</c:v>
                </c:pt>
                <c:pt idx="1696">
                  <c:v>0.74355349999999998</c:v>
                </c:pt>
                <c:pt idx="1697">
                  <c:v>0.74374320000000005</c:v>
                </c:pt>
                <c:pt idx="1698">
                  <c:v>0.74401609999999996</c:v>
                </c:pt>
                <c:pt idx="1699">
                  <c:v>0.74401660000000003</c:v>
                </c:pt>
                <c:pt idx="1700">
                  <c:v>0.74437469999999994</c:v>
                </c:pt>
                <c:pt idx="1701">
                  <c:v>0.74466429999999995</c:v>
                </c:pt>
                <c:pt idx="1702">
                  <c:v>0.74495509999999998</c:v>
                </c:pt>
                <c:pt idx="1703">
                  <c:v>0.74525739999999996</c:v>
                </c:pt>
                <c:pt idx="1704">
                  <c:v>0.74554659999999995</c:v>
                </c:pt>
                <c:pt idx="1705">
                  <c:v>0.74619400000000002</c:v>
                </c:pt>
                <c:pt idx="1706">
                  <c:v>0.74656069999999997</c:v>
                </c:pt>
                <c:pt idx="1707">
                  <c:v>0.7467665</c:v>
                </c:pt>
                <c:pt idx="1708">
                  <c:v>0.74703569999999997</c:v>
                </c:pt>
                <c:pt idx="1709">
                  <c:v>0.74726899999999996</c:v>
                </c:pt>
                <c:pt idx="1710">
                  <c:v>0.74739219999999995</c:v>
                </c:pt>
                <c:pt idx="1711">
                  <c:v>0.74765939999999997</c:v>
                </c:pt>
                <c:pt idx="1712">
                  <c:v>0.74788790000000005</c:v>
                </c:pt>
                <c:pt idx="1713">
                  <c:v>0.74801479999999998</c:v>
                </c:pt>
                <c:pt idx="1714">
                  <c:v>0.74816539999999998</c:v>
                </c:pt>
                <c:pt idx="1715">
                  <c:v>0.7484653</c:v>
                </c:pt>
                <c:pt idx="1716">
                  <c:v>0.74859299999999995</c:v>
                </c:pt>
                <c:pt idx="1717">
                  <c:v>0.74897150000000001</c:v>
                </c:pt>
                <c:pt idx="1718">
                  <c:v>0.74918720000000005</c:v>
                </c:pt>
                <c:pt idx="1719">
                  <c:v>0.74926280000000001</c:v>
                </c:pt>
                <c:pt idx="1720">
                  <c:v>0.74935940000000001</c:v>
                </c:pt>
                <c:pt idx="1721">
                  <c:v>0.75024550000000001</c:v>
                </c:pt>
                <c:pt idx="1722">
                  <c:v>0.75041310000000006</c:v>
                </c:pt>
                <c:pt idx="1723">
                  <c:v>0.75082439999999995</c:v>
                </c:pt>
                <c:pt idx="1724">
                  <c:v>0.75099150000000003</c:v>
                </c:pt>
                <c:pt idx="1725">
                  <c:v>0.75102690000000005</c:v>
                </c:pt>
                <c:pt idx="1726">
                  <c:v>0.75123450000000003</c:v>
                </c:pt>
                <c:pt idx="1727">
                  <c:v>0.75130609999999998</c:v>
                </c:pt>
                <c:pt idx="1728">
                  <c:v>0.75147430000000004</c:v>
                </c:pt>
                <c:pt idx="1729">
                  <c:v>0.75191180000000002</c:v>
                </c:pt>
                <c:pt idx="1730">
                  <c:v>0.75219879999999995</c:v>
                </c:pt>
                <c:pt idx="1731">
                  <c:v>0.75235620000000003</c:v>
                </c:pt>
                <c:pt idx="1732">
                  <c:v>0.75263919999999995</c:v>
                </c:pt>
                <c:pt idx="1733">
                  <c:v>0.75298710000000002</c:v>
                </c:pt>
                <c:pt idx="1734">
                  <c:v>0.7531428</c:v>
                </c:pt>
                <c:pt idx="1735">
                  <c:v>0.75363899999999995</c:v>
                </c:pt>
                <c:pt idx="1736">
                  <c:v>0.75368999999999997</c:v>
                </c:pt>
                <c:pt idx="1737">
                  <c:v>0.75395190000000001</c:v>
                </c:pt>
                <c:pt idx="1738">
                  <c:v>0.75410659999999996</c:v>
                </c:pt>
                <c:pt idx="1739">
                  <c:v>0.75455850000000002</c:v>
                </c:pt>
                <c:pt idx="1740">
                  <c:v>0.75473769999999996</c:v>
                </c:pt>
                <c:pt idx="1741">
                  <c:v>0.75482769999999999</c:v>
                </c:pt>
                <c:pt idx="1742">
                  <c:v>0.75565959999999999</c:v>
                </c:pt>
                <c:pt idx="1743">
                  <c:v>0.75592539999999997</c:v>
                </c:pt>
                <c:pt idx="1744">
                  <c:v>0.75659469999999995</c:v>
                </c:pt>
                <c:pt idx="1745">
                  <c:v>0.75708529999999996</c:v>
                </c:pt>
                <c:pt idx="1746">
                  <c:v>0.75721039999999995</c:v>
                </c:pt>
                <c:pt idx="1747">
                  <c:v>0.75734710000000005</c:v>
                </c:pt>
                <c:pt idx="1748">
                  <c:v>0.75768500000000005</c:v>
                </c:pt>
                <c:pt idx="1749">
                  <c:v>0.75795199999999996</c:v>
                </c:pt>
                <c:pt idx="1750">
                  <c:v>0.75803180000000003</c:v>
                </c:pt>
                <c:pt idx="1751">
                  <c:v>0.75813189999999997</c:v>
                </c:pt>
                <c:pt idx="1752">
                  <c:v>0.75847299999999995</c:v>
                </c:pt>
                <c:pt idx="1753">
                  <c:v>0.75885000000000002</c:v>
                </c:pt>
                <c:pt idx="1754">
                  <c:v>0.75894499999999998</c:v>
                </c:pt>
                <c:pt idx="1755">
                  <c:v>0.75909300000000002</c:v>
                </c:pt>
                <c:pt idx="1756">
                  <c:v>0.75936250000000005</c:v>
                </c:pt>
                <c:pt idx="1757">
                  <c:v>0.7596058</c:v>
                </c:pt>
                <c:pt idx="1758">
                  <c:v>0.75986830000000005</c:v>
                </c:pt>
                <c:pt idx="1759">
                  <c:v>0.7601253</c:v>
                </c:pt>
                <c:pt idx="1760">
                  <c:v>0.76016799999999995</c:v>
                </c:pt>
                <c:pt idx="1761">
                  <c:v>0.7605674</c:v>
                </c:pt>
                <c:pt idx="1762">
                  <c:v>0.76086929999999997</c:v>
                </c:pt>
                <c:pt idx="1763">
                  <c:v>0.7612852</c:v>
                </c:pt>
                <c:pt idx="1764">
                  <c:v>0.76143499999999997</c:v>
                </c:pt>
                <c:pt idx="1765">
                  <c:v>0.76214660000000001</c:v>
                </c:pt>
                <c:pt idx="1766">
                  <c:v>0.76231040000000005</c:v>
                </c:pt>
                <c:pt idx="1767">
                  <c:v>0.76255910000000005</c:v>
                </c:pt>
                <c:pt idx="1768">
                  <c:v>0.76287850000000001</c:v>
                </c:pt>
                <c:pt idx="1769">
                  <c:v>0.76300009999999996</c:v>
                </c:pt>
                <c:pt idx="1770">
                  <c:v>0.76329420000000003</c:v>
                </c:pt>
                <c:pt idx="1771">
                  <c:v>0.76344800000000002</c:v>
                </c:pt>
                <c:pt idx="1772">
                  <c:v>0.76349210000000001</c:v>
                </c:pt>
                <c:pt idx="1773">
                  <c:v>0.76379050000000004</c:v>
                </c:pt>
                <c:pt idx="1774">
                  <c:v>0.76413790000000004</c:v>
                </c:pt>
                <c:pt idx="1775">
                  <c:v>0.7643877</c:v>
                </c:pt>
                <c:pt idx="1776">
                  <c:v>0.7650922</c:v>
                </c:pt>
                <c:pt idx="1777">
                  <c:v>0.76544350000000005</c:v>
                </c:pt>
                <c:pt idx="1778">
                  <c:v>0.76553559999999998</c:v>
                </c:pt>
                <c:pt idx="1779">
                  <c:v>0.7662639</c:v>
                </c:pt>
                <c:pt idx="1780">
                  <c:v>0.76634659999999999</c:v>
                </c:pt>
                <c:pt idx="1781">
                  <c:v>0.76650910000000005</c:v>
                </c:pt>
                <c:pt idx="1782">
                  <c:v>0.76683409999999996</c:v>
                </c:pt>
                <c:pt idx="1783">
                  <c:v>0.76692740000000004</c:v>
                </c:pt>
                <c:pt idx="1784">
                  <c:v>0.76737650000000002</c:v>
                </c:pt>
                <c:pt idx="1785">
                  <c:v>0.7676731</c:v>
                </c:pt>
                <c:pt idx="1786">
                  <c:v>0.768123</c:v>
                </c:pt>
                <c:pt idx="1787">
                  <c:v>0.76861670000000004</c:v>
                </c:pt>
                <c:pt idx="1788">
                  <c:v>0.76904209999999995</c:v>
                </c:pt>
                <c:pt idx="1789">
                  <c:v>0.76904380000000006</c:v>
                </c:pt>
                <c:pt idx="1790">
                  <c:v>0.76933530000000006</c:v>
                </c:pt>
                <c:pt idx="1791">
                  <c:v>0.76956380000000002</c:v>
                </c:pt>
                <c:pt idx="1792">
                  <c:v>0.77003569999999999</c:v>
                </c:pt>
                <c:pt idx="1793">
                  <c:v>0.77018909999999996</c:v>
                </c:pt>
                <c:pt idx="1794">
                  <c:v>0.77099150000000005</c:v>
                </c:pt>
                <c:pt idx="1795">
                  <c:v>0.77105990000000002</c:v>
                </c:pt>
                <c:pt idx="1796">
                  <c:v>0.77139570000000002</c:v>
                </c:pt>
                <c:pt idx="1797">
                  <c:v>0.77169149999999997</c:v>
                </c:pt>
                <c:pt idx="1798">
                  <c:v>0.77180610000000005</c:v>
                </c:pt>
                <c:pt idx="1799">
                  <c:v>0.77221169999999995</c:v>
                </c:pt>
                <c:pt idx="1800">
                  <c:v>0.77265660000000003</c:v>
                </c:pt>
                <c:pt idx="1801">
                  <c:v>0.77296019999999999</c:v>
                </c:pt>
                <c:pt idx="1802">
                  <c:v>0.77302590000000004</c:v>
                </c:pt>
                <c:pt idx="1803">
                  <c:v>0.77334849999999999</c:v>
                </c:pt>
                <c:pt idx="1804">
                  <c:v>0.77381350000000004</c:v>
                </c:pt>
                <c:pt idx="1805">
                  <c:v>0.77424190000000004</c:v>
                </c:pt>
                <c:pt idx="1806">
                  <c:v>0.77462430000000004</c:v>
                </c:pt>
                <c:pt idx="1807">
                  <c:v>0.77485349999999997</c:v>
                </c:pt>
                <c:pt idx="1808">
                  <c:v>0.77527950000000001</c:v>
                </c:pt>
                <c:pt idx="1809">
                  <c:v>0.77535489999999996</c:v>
                </c:pt>
                <c:pt idx="1810">
                  <c:v>0.77553740000000004</c:v>
                </c:pt>
                <c:pt idx="1811">
                  <c:v>0.7756767</c:v>
                </c:pt>
                <c:pt idx="1812">
                  <c:v>0.77609170000000005</c:v>
                </c:pt>
                <c:pt idx="1813">
                  <c:v>0.77611759999999996</c:v>
                </c:pt>
                <c:pt idx="1814">
                  <c:v>0.77641550000000004</c:v>
                </c:pt>
                <c:pt idx="1815">
                  <c:v>0.77659080000000003</c:v>
                </c:pt>
                <c:pt idx="1816">
                  <c:v>0.77689900000000001</c:v>
                </c:pt>
                <c:pt idx="1817">
                  <c:v>0.77710270000000004</c:v>
                </c:pt>
                <c:pt idx="1818">
                  <c:v>0.77727760000000001</c:v>
                </c:pt>
                <c:pt idx="1819">
                  <c:v>0.77736059999999996</c:v>
                </c:pt>
                <c:pt idx="1820">
                  <c:v>0.77759579999999995</c:v>
                </c:pt>
                <c:pt idx="1821">
                  <c:v>0.77764829999999996</c:v>
                </c:pt>
                <c:pt idx="1822">
                  <c:v>0.77801900000000002</c:v>
                </c:pt>
                <c:pt idx="1823">
                  <c:v>0.77810489999999999</c:v>
                </c:pt>
                <c:pt idx="1824">
                  <c:v>0.77827069999999998</c:v>
                </c:pt>
                <c:pt idx="1825">
                  <c:v>0.77848030000000001</c:v>
                </c:pt>
                <c:pt idx="1826">
                  <c:v>0.77880380000000005</c:v>
                </c:pt>
                <c:pt idx="1827">
                  <c:v>0.77910520000000005</c:v>
                </c:pt>
                <c:pt idx="1828">
                  <c:v>0.77973959999999998</c:v>
                </c:pt>
                <c:pt idx="1829">
                  <c:v>0.78007300000000002</c:v>
                </c:pt>
                <c:pt idx="1830">
                  <c:v>0.78035359999999998</c:v>
                </c:pt>
                <c:pt idx="1831">
                  <c:v>0.78071270000000004</c:v>
                </c:pt>
                <c:pt idx="1832">
                  <c:v>0.78146079999999996</c:v>
                </c:pt>
                <c:pt idx="1833">
                  <c:v>0.78171610000000002</c:v>
                </c:pt>
                <c:pt idx="1834">
                  <c:v>0.78202640000000001</c:v>
                </c:pt>
                <c:pt idx="1835">
                  <c:v>0.78226130000000005</c:v>
                </c:pt>
                <c:pt idx="1836">
                  <c:v>0.78232069999999998</c:v>
                </c:pt>
                <c:pt idx="1837">
                  <c:v>0.78269</c:v>
                </c:pt>
                <c:pt idx="1838">
                  <c:v>0.78341660000000002</c:v>
                </c:pt>
                <c:pt idx="1839">
                  <c:v>0.78375640000000002</c:v>
                </c:pt>
                <c:pt idx="1840">
                  <c:v>0.78389200000000003</c:v>
                </c:pt>
                <c:pt idx="1841">
                  <c:v>0.78453969999999995</c:v>
                </c:pt>
                <c:pt idx="1842">
                  <c:v>0.7847712</c:v>
                </c:pt>
                <c:pt idx="1843">
                  <c:v>0.78516859999999999</c:v>
                </c:pt>
                <c:pt idx="1844">
                  <c:v>0.78578210000000004</c:v>
                </c:pt>
                <c:pt idx="1845">
                  <c:v>0.78623379999999998</c:v>
                </c:pt>
                <c:pt idx="1846">
                  <c:v>0.78642979999999996</c:v>
                </c:pt>
                <c:pt idx="1847">
                  <c:v>0.78665019999999997</c:v>
                </c:pt>
                <c:pt idx="1848">
                  <c:v>0.78682540000000001</c:v>
                </c:pt>
                <c:pt idx="1849">
                  <c:v>0.78706100000000001</c:v>
                </c:pt>
                <c:pt idx="1850">
                  <c:v>0.78728900000000002</c:v>
                </c:pt>
                <c:pt idx="1851">
                  <c:v>0.78804470000000004</c:v>
                </c:pt>
                <c:pt idx="1852">
                  <c:v>0.78841760000000005</c:v>
                </c:pt>
                <c:pt idx="1853">
                  <c:v>0.78883890000000001</c:v>
                </c:pt>
                <c:pt idx="1854">
                  <c:v>0.78909680000000004</c:v>
                </c:pt>
                <c:pt idx="1855">
                  <c:v>0.7892441</c:v>
                </c:pt>
                <c:pt idx="1856">
                  <c:v>0.78946769999999999</c:v>
                </c:pt>
                <c:pt idx="1857">
                  <c:v>0.78998139999999994</c:v>
                </c:pt>
                <c:pt idx="1858">
                  <c:v>0.79049800000000003</c:v>
                </c:pt>
                <c:pt idx="1859">
                  <c:v>0.79061950000000003</c:v>
                </c:pt>
                <c:pt idx="1860">
                  <c:v>0.79085749999999999</c:v>
                </c:pt>
                <c:pt idx="1861">
                  <c:v>0.79101909999999998</c:v>
                </c:pt>
                <c:pt idx="1862">
                  <c:v>0.79122099999999995</c:v>
                </c:pt>
                <c:pt idx="1863">
                  <c:v>0.79179080000000002</c:v>
                </c:pt>
                <c:pt idx="1864">
                  <c:v>0.79207490000000003</c:v>
                </c:pt>
                <c:pt idx="1865">
                  <c:v>0.79298170000000001</c:v>
                </c:pt>
                <c:pt idx="1866">
                  <c:v>0.79347719999999999</c:v>
                </c:pt>
                <c:pt idx="1867">
                  <c:v>0.79397980000000001</c:v>
                </c:pt>
                <c:pt idx="1868">
                  <c:v>0.79444340000000002</c:v>
                </c:pt>
                <c:pt idx="1869">
                  <c:v>0.79455520000000002</c:v>
                </c:pt>
                <c:pt idx="1870">
                  <c:v>0.79477350000000002</c:v>
                </c:pt>
                <c:pt idx="1871">
                  <c:v>0.79497549999999995</c:v>
                </c:pt>
                <c:pt idx="1872">
                  <c:v>0.79531189999999996</c:v>
                </c:pt>
                <c:pt idx="1873">
                  <c:v>0.79542539999999995</c:v>
                </c:pt>
                <c:pt idx="1874">
                  <c:v>0.79564849999999998</c:v>
                </c:pt>
                <c:pt idx="1875">
                  <c:v>0.79602680000000003</c:v>
                </c:pt>
                <c:pt idx="1876">
                  <c:v>0.79623900000000003</c:v>
                </c:pt>
                <c:pt idx="1877">
                  <c:v>0.79636600000000002</c:v>
                </c:pt>
                <c:pt idx="1878">
                  <c:v>0.79664049999999997</c:v>
                </c:pt>
                <c:pt idx="1879">
                  <c:v>0.79715449999999999</c:v>
                </c:pt>
                <c:pt idx="1880">
                  <c:v>0.79736969999999996</c:v>
                </c:pt>
                <c:pt idx="1881">
                  <c:v>0.79746839999999997</c:v>
                </c:pt>
                <c:pt idx="1882">
                  <c:v>0.79776080000000005</c:v>
                </c:pt>
                <c:pt idx="1883">
                  <c:v>0.7979212</c:v>
                </c:pt>
                <c:pt idx="1884">
                  <c:v>0.79797759999999995</c:v>
                </c:pt>
                <c:pt idx="1885">
                  <c:v>0.79807839999999997</c:v>
                </c:pt>
                <c:pt idx="1886">
                  <c:v>0.79837740000000001</c:v>
                </c:pt>
                <c:pt idx="1887">
                  <c:v>0.79848949999999996</c:v>
                </c:pt>
                <c:pt idx="1888">
                  <c:v>0.79859659999999999</c:v>
                </c:pt>
                <c:pt idx="1889">
                  <c:v>0.79885459999999997</c:v>
                </c:pt>
                <c:pt idx="1890">
                  <c:v>0.79893999999999998</c:v>
                </c:pt>
                <c:pt idx="1891">
                  <c:v>0.79914099999999999</c:v>
                </c:pt>
                <c:pt idx="1892">
                  <c:v>0.79927970000000004</c:v>
                </c:pt>
                <c:pt idx="1893">
                  <c:v>0.79969749999999995</c:v>
                </c:pt>
                <c:pt idx="1894">
                  <c:v>0.80006639999999996</c:v>
                </c:pt>
                <c:pt idx="1895">
                  <c:v>0.80039210000000005</c:v>
                </c:pt>
                <c:pt idx="1896">
                  <c:v>0.80075750000000001</c:v>
                </c:pt>
                <c:pt idx="1897">
                  <c:v>0.8008885</c:v>
                </c:pt>
                <c:pt idx="1898">
                  <c:v>0.80126399999999998</c:v>
                </c:pt>
                <c:pt idx="1899">
                  <c:v>0.80131940000000002</c:v>
                </c:pt>
                <c:pt idx="1900">
                  <c:v>0.80138120000000002</c:v>
                </c:pt>
                <c:pt idx="1901">
                  <c:v>0.80163810000000002</c:v>
                </c:pt>
                <c:pt idx="1902">
                  <c:v>0.80213690000000004</c:v>
                </c:pt>
                <c:pt idx="1903">
                  <c:v>0.80223259999999996</c:v>
                </c:pt>
                <c:pt idx="1904">
                  <c:v>0.80259139999999995</c:v>
                </c:pt>
                <c:pt idx="1905">
                  <c:v>0.80295209999999995</c:v>
                </c:pt>
                <c:pt idx="1906">
                  <c:v>0.80325939999999996</c:v>
                </c:pt>
                <c:pt idx="1907">
                  <c:v>0.80384849999999997</c:v>
                </c:pt>
                <c:pt idx="1908">
                  <c:v>0.8039442</c:v>
                </c:pt>
                <c:pt idx="1909">
                  <c:v>0.80479199999999995</c:v>
                </c:pt>
                <c:pt idx="1910">
                  <c:v>0.80534729999999999</c:v>
                </c:pt>
                <c:pt idx="1911">
                  <c:v>0.80594739999999998</c:v>
                </c:pt>
                <c:pt idx="1912">
                  <c:v>0.80622870000000002</c:v>
                </c:pt>
                <c:pt idx="1913">
                  <c:v>0.80647219999999997</c:v>
                </c:pt>
                <c:pt idx="1914">
                  <c:v>0.80713800000000002</c:v>
                </c:pt>
                <c:pt idx="1915">
                  <c:v>0.80743229999999999</c:v>
                </c:pt>
                <c:pt idx="1916">
                  <c:v>0.80763490000000004</c:v>
                </c:pt>
                <c:pt idx="1917">
                  <c:v>0.80806770000000006</c:v>
                </c:pt>
                <c:pt idx="1918">
                  <c:v>0.80811789999999994</c:v>
                </c:pt>
                <c:pt idx="1919">
                  <c:v>0.80832599999999999</c:v>
                </c:pt>
                <c:pt idx="1920">
                  <c:v>0.80866720000000003</c:v>
                </c:pt>
                <c:pt idx="1921">
                  <c:v>0.80915619999999999</c:v>
                </c:pt>
                <c:pt idx="1922">
                  <c:v>0.81015159999999997</c:v>
                </c:pt>
                <c:pt idx="1923">
                  <c:v>0.81027780000000005</c:v>
                </c:pt>
                <c:pt idx="1924">
                  <c:v>0.8107917</c:v>
                </c:pt>
                <c:pt idx="1925">
                  <c:v>0.81093230000000005</c:v>
                </c:pt>
                <c:pt idx="1926">
                  <c:v>0.81117269999999997</c:v>
                </c:pt>
                <c:pt idx="1927">
                  <c:v>0.81134340000000005</c:v>
                </c:pt>
                <c:pt idx="1928">
                  <c:v>0.81143799999999999</c:v>
                </c:pt>
                <c:pt idx="1929">
                  <c:v>0.81185989999999997</c:v>
                </c:pt>
                <c:pt idx="1930">
                  <c:v>0.81196619999999997</c:v>
                </c:pt>
                <c:pt idx="1931">
                  <c:v>0.81224750000000001</c:v>
                </c:pt>
                <c:pt idx="1932">
                  <c:v>0.81231050000000005</c:v>
                </c:pt>
                <c:pt idx="1933">
                  <c:v>0.81238750000000004</c:v>
                </c:pt>
                <c:pt idx="1934">
                  <c:v>0.81304739999999998</c:v>
                </c:pt>
                <c:pt idx="1935">
                  <c:v>0.81345529999999999</c:v>
                </c:pt>
                <c:pt idx="1936">
                  <c:v>0.81391380000000002</c:v>
                </c:pt>
                <c:pt idx="1937">
                  <c:v>0.8142703</c:v>
                </c:pt>
                <c:pt idx="1938">
                  <c:v>0.81451249999999997</c:v>
                </c:pt>
                <c:pt idx="1939">
                  <c:v>0.81464049999999999</c:v>
                </c:pt>
                <c:pt idx="1940">
                  <c:v>0.8148725</c:v>
                </c:pt>
                <c:pt idx="1941">
                  <c:v>0.81500539999999999</c:v>
                </c:pt>
                <c:pt idx="1942">
                  <c:v>0.81518389999999996</c:v>
                </c:pt>
                <c:pt idx="1943">
                  <c:v>0.81573180000000001</c:v>
                </c:pt>
                <c:pt idx="1944">
                  <c:v>0.81583720000000004</c:v>
                </c:pt>
                <c:pt idx="1945">
                  <c:v>0.8162121</c:v>
                </c:pt>
                <c:pt idx="1946">
                  <c:v>0.81667690000000004</c:v>
                </c:pt>
                <c:pt idx="1947">
                  <c:v>0.81703729999999997</c:v>
                </c:pt>
                <c:pt idx="1948">
                  <c:v>0.81711889999999998</c:v>
                </c:pt>
                <c:pt idx="1949">
                  <c:v>0.81747809999999999</c:v>
                </c:pt>
                <c:pt idx="1950">
                  <c:v>0.81747829999999999</c:v>
                </c:pt>
                <c:pt idx="1951">
                  <c:v>0.81788329999999998</c:v>
                </c:pt>
                <c:pt idx="1952">
                  <c:v>0.81800709999999999</c:v>
                </c:pt>
                <c:pt idx="1953">
                  <c:v>0.81887299999999996</c:v>
                </c:pt>
                <c:pt idx="1954">
                  <c:v>0.81900580000000001</c:v>
                </c:pt>
                <c:pt idx="1955">
                  <c:v>0.81936969999999998</c:v>
                </c:pt>
                <c:pt idx="1956">
                  <c:v>0.81990839999999998</c:v>
                </c:pt>
                <c:pt idx="1957">
                  <c:v>0.82027859999999997</c:v>
                </c:pt>
                <c:pt idx="1958">
                  <c:v>0.82057060000000004</c:v>
                </c:pt>
                <c:pt idx="1959">
                  <c:v>0.82077920000000004</c:v>
                </c:pt>
                <c:pt idx="1960">
                  <c:v>0.82164780000000004</c:v>
                </c:pt>
                <c:pt idx="1961">
                  <c:v>0.82211990000000001</c:v>
                </c:pt>
                <c:pt idx="1962">
                  <c:v>0.82239519999999999</c:v>
                </c:pt>
                <c:pt idx="1963">
                  <c:v>0.82268779999999997</c:v>
                </c:pt>
                <c:pt idx="1964">
                  <c:v>0.8232005</c:v>
                </c:pt>
                <c:pt idx="1965">
                  <c:v>0.82405039999999996</c:v>
                </c:pt>
                <c:pt idx="1966">
                  <c:v>0.82415539999999998</c:v>
                </c:pt>
                <c:pt idx="1967">
                  <c:v>0.82428630000000003</c:v>
                </c:pt>
                <c:pt idx="1968">
                  <c:v>0.82456260000000003</c:v>
                </c:pt>
                <c:pt idx="1969">
                  <c:v>0.82477489999999998</c:v>
                </c:pt>
                <c:pt idx="1970">
                  <c:v>0.82494460000000003</c:v>
                </c:pt>
                <c:pt idx="1971">
                  <c:v>0.8250866</c:v>
                </c:pt>
                <c:pt idx="1972">
                  <c:v>0.82518179999999997</c:v>
                </c:pt>
                <c:pt idx="1973">
                  <c:v>0.82559530000000003</c:v>
                </c:pt>
                <c:pt idx="1974">
                  <c:v>0.82578680000000004</c:v>
                </c:pt>
                <c:pt idx="1975">
                  <c:v>0.82585410000000004</c:v>
                </c:pt>
                <c:pt idx="1976">
                  <c:v>0.8260381</c:v>
                </c:pt>
                <c:pt idx="1977">
                  <c:v>0.82626469999999996</c:v>
                </c:pt>
                <c:pt idx="1978">
                  <c:v>0.82650199999999996</c:v>
                </c:pt>
                <c:pt idx="1979">
                  <c:v>0.82669809999999999</c:v>
                </c:pt>
                <c:pt idx="1980">
                  <c:v>0.82680030000000004</c:v>
                </c:pt>
                <c:pt idx="1981">
                  <c:v>0.82713460000000005</c:v>
                </c:pt>
                <c:pt idx="1982">
                  <c:v>0.82745429999999998</c:v>
                </c:pt>
                <c:pt idx="1983">
                  <c:v>0.8274551</c:v>
                </c:pt>
                <c:pt idx="1984">
                  <c:v>0.82830159999999997</c:v>
                </c:pt>
                <c:pt idx="1985">
                  <c:v>0.82899769999999995</c:v>
                </c:pt>
                <c:pt idx="1986">
                  <c:v>0.82933469999999998</c:v>
                </c:pt>
                <c:pt idx="1987">
                  <c:v>0.82978399999999997</c:v>
                </c:pt>
                <c:pt idx="1988">
                  <c:v>0.83010280000000003</c:v>
                </c:pt>
                <c:pt idx="1989">
                  <c:v>0.83028440000000003</c:v>
                </c:pt>
                <c:pt idx="1990">
                  <c:v>0.83048370000000005</c:v>
                </c:pt>
                <c:pt idx="1991">
                  <c:v>0.83062279999999999</c:v>
                </c:pt>
                <c:pt idx="1992">
                  <c:v>0.83088320000000004</c:v>
                </c:pt>
                <c:pt idx="1993">
                  <c:v>0.83098890000000003</c:v>
                </c:pt>
                <c:pt idx="1994">
                  <c:v>0.83154550000000005</c:v>
                </c:pt>
                <c:pt idx="1995">
                  <c:v>0.83227470000000003</c:v>
                </c:pt>
                <c:pt idx="1996">
                  <c:v>0.83271379999999995</c:v>
                </c:pt>
                <c:pt idx="1997">
                  <c:v>0.83319750000000004</c:v>
                </c:pt>
                <c:pt idx="1998">
                  <c:v>0.83350729999999995</c:v>
                </c:pt>
                <c:pt idx="1999">
                  <c:v>0.83442720000000004</c:v>
                </c:pt>
                <c:pt idx="2000">
                  <c:v>0.8344994</c:v>
                </c:pt>
                <c:pt idx="2001">
                  <c:v>0.83468180000000003</c:v>
                </c:pt>
                <c:pt idx="2002">
                  <c:v>0.83516869999999999</c:v>
                </c:pt>
                <c:pt idx="2003">
                  <c:v>0.83540449999999999</c:v>
                </c:pt>
                <c:pt idx="2004">
                  <c:v>0.83575379999999999</c:v>
                </c:pt>
                <c:pt idx="2005">
                  <c:v>0.83609100000000003</c:v>
                </c:pt>
                <c:pt idx="2006">
                  <c:v>0.83619920000000003</c:v>
                </c:pt>
                <c:pt idx="2007">
                  <c:v>0.83655570000000001</c:v>
                </c:pt>
                <c:pt idx="2008">
                  <c:v>0.83688600000000002</c:v>
                </c:pt>
                <c:pt idx="2009">
                  <c:v>0.83732240000000002</c:v>
                </c:pt>
                <c:pt idx="2010">
                  <c:v>0.83740990000000004</c:v>
                </c:pt>
                <c:pt idx="2011">
                  <c:v>0.83785209999999999</c:v>
                </c:pt>
                <c:pt idx="2012">
                  <c:v>0.83818250000000005</c:v>
                </c:pt>
                <c:pt idx="2013">
                  <c:v>0.83904080000000003</c:v>
                </c:pt>
                <c:pt idx="2014">
                  <c:v>0.83930530000000003</c:v>
                </c:pt>
                <c:pt idx="2015">
                  <c:v>0.83961169999999996</c:v>
                </c:pt>
                <c:pt idx="2016">
                  <c:v>0.83976580000000001</c:v>
                </c:pt>
                <c:pt idx="2017">
                  <c:v>0.84016829999999998</c:v>
                </c:pt>
                <c:pt idx="2018">
                  <c:v>0.8406631</c:v>
                </c:pt>
                <c:pt idx="2019">
                  <c:v>0.84116389999999996</c:v>
                </c:pt>
                <c:pt idx="2020">
                  <c:v>0.84172780000000003</c:v>
                </c:pt>
                <c:pt idx="2021">
                  <c:v>0.84196959999999998</c:v>
                </c:pt>
                <c:pt idx="2022">
                  <c:v>0.84209809999999996</c:v>
                </c:pt>
                <c:pt idx="2023">
                  <c:v>0.84229989999999999</c:v>
                </c:pt>
                <c:pt idx="2024">
                  <c:v>0.84257349999999998</c:v>
                </c:pt>
                <c:pt idx="2025">
                  <c:v>0.84268279999999995</c:v>
                </c:pt>
                <c:pt idx="2026">
                  <c:v>0.84282849999999998</c:v>
                </c:pt>
                <c:pt idx="2027">
                  <c:v>0.84318789999999999</c:v>
                </c:pt>
                <c:pt idx="2028">
                  <c:v>0.84355340000000001</c:v>
                </c:pt>
                <c:pt idx="2029">
                  <c:v>0.84364620000000001</c:v>
                </c:pt>
                <c:pt idx="2030">
                  <c:v>0.8439932</c:v>
                </c:pt>
                <c:pt idx="2031">
                  <c:v>0.84437390000000001</c:v>
                </c:pt>
                <c:pt idx="2032">
                  <c:v>0.84477570000000002</c:v>
                </c:pt>
                <c:pt idx="2033">
                  <c:v>0.84518269999999995</c:v>
                </c:pt>
                <c:pt idx="2034">
                  <c:v>0.84563350000000004</c:v>
                </c:pt>
                <c:pt idx="2035">
                  <c:v>0.84585679999999996</c:v>
                </c:pt>
                <c:pt idx="2036">
                  <c:v>0.84615359999999995</c:v>
                </c:pt>
                <c:pt idx="2037">
                  <c:v>0.84637519999999999</c:v>
                </c:pt>
                <c:pt idx="2038">
                  <c:v>0.84654240000000003</c:v>
                </c:pt>
                <c:pt idx="2039">
                  <c:v>0.84695699999999996</c:v>
                </c:pt>
                <c:pt idx="2040">
                  <c:v>0.84716369999999996</c:v>
                </c:pt>
                <c:pt idx="2041">
                  <c:v>0.84745170000000003</c:v>
                </c:pt>
                <c:pt idx="2042">
                  <c:v>0.84777020000000003</c:v>
                </c:pt>
                <c:pt idx="2043">
                  <c:v>0.84846379999999999</c:v>
                </c:pt>
                <c:pt idx="2044">
                  <c:v>0.84871960000000002</c:v>
                </c:pt>
                <c:pt idx="2045">
                  <c:v>0.84913229999999995</c:v>
                </c:pt>
                <c:pt idx="2046">
                  <c:v>0.84934679999999996</c:v>
                </c:pt>
                <c:pt idx="2047">
                  <c:v>0.84954879999999999</c:v>
                </c:pt>
                <c:pt idx="2048">
                  <c:v>0.84998189999999996</c:v>
                </c:pt>
                <c:pt idx="2049">
                  <c:v>0.85010160000000001</c:v>
                </c:pt>
                <c:pt idx="2050">
                  <c:v>0.85053029999999996</c:v>
                </c:pt>
                <c:pt idx="2051">
                  <c:v>0.8507477</c:v>
                </c:pt>
                <c:pt idx="2052">
                  <c:v>0.85098810000000003</c:v>
                </c:pt>
                <c:pt idx="2053">
                  <c:v>0.85139370000000003</c:v>
                </c:pt>
                <c:pt idx="2054">
                  <c:v>0.85162409999999999</c:v>
                </c:pt>
                <c:pt idx="2055">
                  <c:v>0.85217580000000004</c:v>
                </c:pt>
                <c:pt idx="2056">
                  <c:v>0.85302560000000005</c:v>
                </c:pt>
                <c:pt idx="2057">
                  <c:v>0.85352899999999998</c:v>
                </c:pt>
                <c:pt idx="2058">
                  <c:v>0.85383529999999996</c:v>
                </c:pt>
                <c:pt idx="2059">
                  <c:v>0.85416130000000001</c:v>
                </c:pt>
                <c:pt idx="2060">
                  <c:v>0.85429299999999997</c:v>
                </c:pt>
                <c:pt idx="2061">
                  <c:v>0.85445000000000004</c:v>
                </c:pt>
                <c:pt idx="2062">
                  <c:v>0.85458909999999999</c:v>
                </c:pt>
                <c:pt idx="2063">
                  <c:v>0.85481200000000002</c:v>
                </c:pt>
                <c:pt idx="2064">
                  <c:v>0.85510580000000003</c:v>
                </c:pt>
                <c:pt idx="2065">
                  <c:v>0.85607730000000004</c:v>
                </c:pt>
                <c:pt idx="2066">
                  <c:v>0.85648380000000002</c:v>
                </c:pt>
                <c:pt idx="2067">
                  <c:v>0.85666279999999995</c:v>
                </c:pt>
                <c:pt idx="2068">
                  <c:v>0.85697679999999998</c:v>
                </c:pt>
                <c:pt idx="2069">
                  <c:v>0.85745380000000004</c:v>
                </c:pt>
                <c:pt idx="2070">
                  <c:v>0.85782860000000005</c:v>
                </c:pt>
                <c:pt idx="2071">
                  <c:v>0.85812820000000001</c:v>
                </c:pt>
                <c:pt idx="2072">
                  <c:v>0.85884879999999997</c:v>
                </c:pt>
                <c:pt idx="2073">
                  <c:v>0.85909380000000002</c:v>
                </c:pt>
                <c:pt idx="2074">
                  <c:v>0.85959790000000003</c:v>
                </c:pt>
                <c:pt idx="2075">
                  <c:v>0.86024369999999994</c:v>
                </c:pt>
                <c:pt idx="2076">
                  <c:v>0.86038340000000002</c:v>
                </c:pt>
                <c:pt idx="2077">
                  <c:v>0.86076200000000003</c:v>
                </c:pt>
                <c:pt idx="2078">
                  <c:v>0.86103739999999995</c:v>
                </c:pt>
                <c:pt idx="2079">
                  <c:v>0.8611586</c:v>
                </c:pt>
                <c:pt idx="2080">
                  <c:v>0.86139509999999997</c:v>
                </c:pt>
                <c:pt idx="2081">
                  <c:v>0.86198660000000005</c:v>
                </c:pt>
                <c:pt idx="2082">
                  <c:v>0.86232969999999998</c:v>
                </c:pt>
                <c:pt idx="2083">
                  <c:v>0.86255420000000005</c:v>
                </c:pt>
                <c:pt idx="2084">
                  <c:v>0.8628112</c:v>
                </c:pt>
                <c:pt idx="2085">
                  <c:v>0.86311729999999998</c:v>
                </c:pt>
                <c:pt idx="2086">
                  <c:v>0.86371900000000001</c:v>
                </c:pt>
                <c:pt idx="2087">
                  <c:v>0.86387590000000003</c:v>
                </c:pt>
                <c:pt idx="2088">
                  <c:v>0.86408169999999995</c:v>
                </c:pt>
                <c:pt idx="2089">
                  <c:v>0.86443720000000002</c:v>
                </c:pt>
                <c:pt idx="2090">
                  <c:v>0.86481980000000003</c:v>
                </c:pt>
                <c:pt idx="2091">
                  <c:v>0.8659133</c:v>
                </c:pt>
                <c:pt idx="2092">
                  <c:v>0.86626259999999999</c:v>
                </c:pt>
                <c:pt idx="2093">
                  <c:v>0.86646469999999998</c:v>
                </c:pt>
                <c:pt idx="2094">
                  <c:v>0.86729780000000001</c:v>
                </c:pt>
                <c:pt idx="2095">
                  <c:v>0.86746590000000001</c:v>
                </c:pt>
                <c:pt idx="2096">
                  <c:v>0.86820779999999997</c:v>
                </c:pt>
                <c:pt idx="2097">
                  <c:v>0.86850879999999997</c:v>
                </c:pt>
                <c:pt idx="2098">
                  <c:v>0.86863979999999996</c:v>
                </c:pt>
                <c:pt idx="2099">
                  <c:v>0.86923280000000003</c:v>
                </c:pt>
                <c:pt idx="2100">
                  <c:v>0.86943890000000001</c:v>
                </c:pt>
                <c:pt idx="2101">
                  <c:v>0.86950640000000001</c:v>
                </c:pt>
                <c:pt idx="2102">
                  <c:v>0.86987820000000005</c:v>
                </c:pt>
                <c:pt idx="2103">
                  <c:v>0.87033280000000002</c:v>
                </c:pt>
                <c:pt idx="2104">
                  <c:v>0.87043459999999995</c:v>
                </c:pt>
                <c:pt idx="2105">
                  <c:v>0.87086680000000005</c:v>
                </c:pt>
                <c:pt idx="2106">
                  <c:v>0.87119409999999997</c:v>
                </c:pt>
                <c:pt idx="2107">
                  <c:v>0.8717625</c:v>
                </c:pt>
                <c:pt idx="2108">
                  <c:v>0.87216990000000005</c:v>
                </c:pt>
                <c:pt idx="2109">
                  <c:v>0.87234820000000002</c:v>
                </c:pt>
                <c:pt idx="2110">
                  <c:v>0.87319080000000004</c:v>
                </c:pt>
                <c:pt idx="2111">
                  <c:v>0.87335289999999999</c:v>
                </c:pt>
                <c:pt idx="2112">
                  <c:v>0.87356780000000001</c:v>
                </c:pt>
                <c:pt idx="2113">
                  <c:v>0.87366259999999996</c:v>
                </c:pt>
                <c:pt idx="2114">
                  <c:v>0.87392599999999998</c:v>
                </c:pt>
                <c:pt idx="2115">
                  <c:v>0.87422880000000003</c:v>
                </c:pt>
                <c:pt idx="2116">
                  <c:v>0.87422900000000003</c:v>
                </c:pt>
                <c:pt idx="2117">
                  <c:v>0.87443110000000002</c:v>
                </c:pt>
                <c:pt idx="2118">
                  <c:v>0.87459520000000002</c:v>
                </c:pt>
                <c:pt idx="2119">
                  <c:v>0.87517959999999995</c:v>
                </c:pt>
                <c:pt idx="2120">
                  <c:v>0.87600389999999995</c:v>
                </c:pt>
                <c:pt idx="2121">
                  <c:v>0.87631230000000004</c:v>
                </c:pt>
                <c:pt idx="2122">
                  <c:v>0.87646500000000005</c:v>
                </c:pt>
                <c:pt idx="2123">
                  <c:v>0.87710980000000005</c:v>
                </c:pt>
                <c:pt idx="2124">
                  <c:v>0.87740419999999997</c:v>
                </c:pt>
                <c:pt idx="2125">
                  <c:v>0.87769260000000004</c:v>
                </c:pt>
                <c:pt idx="2126">
                  <c:v>0.87847470000000005</c:v>
                </c:pt>
                <c:pt idx="2127">
                  <c:v>0.87940249999999998</c:v>
                </c:pt>
                <c:pt idx="2128">
                  <c:v>0.8798009</c:v>
                </c:pt>
                <c:pt idx="2129">
                  <c:v>0.88036179999999997</c:v>
                </c:pt>
                <c:pt idx="2130">
                  <c:v>0.88048329999999997</c:v>
                </c:pt>
                <c:pt idx="2131">
                  <c:v>0.880583</c:v>
                </c:pt>
                <c:pt idx="2132">
                  <c:v>0.88113370000000002</c:v>
                </c:pt>
                <c:pt idx="2133">
                  <c:v>0.88127679999999997</c:v>
                </c:pt>
                <c:pt idx="2134">
                  <c:v>0.88158859999999994</c:v>
                </c:pt>
                <c:pt idx="2135">
                  <c:v>0.88162739999999995</c:v>
                </c:pt>
                <c:pt idx="2136">
                  <c:v>0.88252540000000002</c:v>
                </c:pt>
                <c:pt idx="2137">
                  <c:v>0.88338419999999995</c:v>
                </c:pt>
                <c:pt idx="2138">
                  <c:v>0.88407159999999996</c:v>
                </c:pt>
                <c:pt idx="2139">
                  <c:v>0.88415489999999997</c:v>
                </c:pt>
                <c:pt idx="2140">
                  <c:v>0.88429519999999995</c:v>
                </c:pt>
                <c:pt idx="2141">
                  <c:v>0.88443020000000006</c:v>
                </c:pt>
                <c:pt idx="2142">
                  <c:v>0.88464889999999996</c:v>
                </c:pt>
                <c:pt idx="2143">
                  <c:v>0.88479920000000001</c:v>
                </c:pt>
                <c:pt idx="2144">
                  <c:v>0.88505009999999995</c:v>
                </c:pt>
                <c:pt idx="2145">
                  <c:v>0.88523569999999996</c:v>
                </c:pt>
                <c:pt idx="2146">
                  <c:v>0.88535200000000003</c:v>
                </c:pt>
                <c:pt idx="2147">
                  <c:v>0.88586039999999999</c:v>
                </c:pt>
                <c:pt idx="2148">
                  <c:v>0.88646749999999996</c:v>
                </c:pt>
                <c:pt idx="2149">
                  <c:v>0.88704369999999999</c:v>
                </c:pt>
                <c:pt idx="2150">
                  <c:v>0.88777539999999999</c:v>
                </c:pt>
                <c:pt idx="2151">
                  <c:v>0.88838910000000004</c:v>
                </c:pt>
                <c:pt idx="2152">
                  <c:v>0.88858409999999999</c:v>
                </c:pt>
                <c:pt idx="2153">
                  <c:v>0.88897780000000004</c:v>
                </c:pt>
                <c:pt idx="2154">
                  <c:v>0.88921859999999997</c:v>
                </c:pt>
                <c:pt idx="2155">
                  <c:v>0.88953179999999998</c:v>
                </c:pt>
                <c:pt idx="2156">
                  <c:v>0.88979459999999999</c:v>
                </c:pt>
                <c:pt idx="2157">
                  <c:v>0.89028879999999999</c:v>
                </c:pt>
                <c:pt idx="2158">
                  <c:v>0.89056590000000002</c:v>
                </c:pt>
                <c:pt idx="2159">
                  <c:v>0.89093960000000005</c:v>
                </c:pt>
                <c:pt idx="2160">
                  <c:v>0.89164209999999999</c:v>
                </c:pt>
                <c:pt idx="2161">
                  <c:v>0.89241280000000001</c:v>
                </c:pt>
                <c:pt idx="2162">
                  <c:v>0.89295170000000001</c:v>
                </c:pt>
                <c:pt idx="2163">
                  <c:v>0.89361570000000001</c:v>
                </c:pt>
                <c:pt idx="2164">
                  <c:v>0.89373590000000003</c:v>
                </c:pt>
                <c:pt idx="2165">
                  <c:v>0.89426119999999998</c:v>
                </c:pt>
                <c:pt idx="2166">
                  <c:v>0.89485119999999996</c:v>
                </c:pt>
                <c:pt idx="2167">
                  <c:v>0.89548950000000005</c:v>
                </c:pt>
                <c:pt idx="2168">
                  <c:v>0.89591589999999999</c:v>
                </c:pt>
                <c:pt idx="2169">
                  <c:v>0.89636380000000004</c:v>
                </c:pt>
                <c:pt idx="2170">
                  <c:v>0.89654</c:v>
                </c:pt>
                <c:pt idx="2171">
                  <c:v>0.89692170000000004</c:v>
                </c:pt>
                <c:pt idx="2172">
                  <c:v>0.89707930000000002</c:v>
                </c:pt>
                <c:pt idx="2173">
                  <c:v>0.89733149999999995</c:v>
                </c:pt>
                <c:pt idx="2174">
                  <c:v>0.8975301</c:v>
                </c:pt>
                <c:pt idx="2175">
                  <c:v>0.89799459999999998</c:v>
                </c:pt>
                <c:pt idx="2176">
                  <c:v>0.89840889999999995</c:v>
                </c:pt>
                <c:pt idx="2177">
                  <c:v>0.89853550000000004</c:v>
                </c:pt>
                <c:pt idx="2178">
                  <c:v>0.8989028</c:v>
                </c:pt>
                <c:pt idx="2179">
                  <c:v>0.8992947</c:v>
                </c:pt>
                <c:pt idx="2180">
                  <c:v>0.89963780000000004</c:v>
                </c:pt>
                <c:pt idx="2181">
                  <c:v>0.89969670000000002</c:v>
                </c:pt>
                <c:pt idx="2182">
                  <c:v>0.89977770000000001</c:v>
                </c:pt>
                <c:pt idx="2183">
                  <c:v>0.90048139999999999</c:v>
                </c:pt>
                <c:pt idx="2184">
                  <c:v>0.90145940000000002</c:v>
                </c:pt>
                <c:pt idx="2185">
                  <c:v>0.90198350000000005</c:v>
                </c:pt>
                <c:pt idx="2186">
                  <c:v>0.90236939999999999</c:v>
                </c:pt>
                <c:pt idx="2187">
                  <c:v>0.90308790000000005</c:v>
                </c:pt>
                <c:pt idx="2188">
                  <c:v>0.90340810000000005</c:v>
                </c:pt>
                <c:pt idx="2189">
                  <c:v>0.90392519999999998</c:v>
                </c:pt>
                <c:pt idx="2190">
                  <c:v>0.90421750000000001</c:v>
                </c:pt>
                <c:pt idx="2191">
                  <c:v>0.90465209999999996</c:v>
                </c:pt>
                <c:pt idx="2192">
                  <c:v>0.90476299999999998</c:v>
                </c:pt>
                <c:pt idx="2193">
                  <c:v>0.90491600000000005</c:v>
                </c:pt>
                <c:pt idx="2194">
                  <c:v>0.90514099999999997</c:v>
                </c:pt>
                <c:pt idx="2195">
                  <c:v>0.90530089999999996</c:v>
                </c:pt>
                <c:pt idx="2196">
                  <c:v>0.90672180000000002</c:v>
                </c:pt>
                <c:pt idx="2197">
                  <c:v>0.90688029999999997</c:v>
                </c:pt>
                <c:pt idx="2198">
                  <c:v>0.90760030000000003</c:v>
                </c:pt>
                <c:pt idx="2199">
                  <c:v>0.90842219999999996</c:v>
                </c:pt>
                <c:pt idx="2200">
                  <c:v>0.90883320000000001</c:v>
                </c:pt>
                <c:pt idx="2201">
                  <c:v>0.90941720000000004</c:v>
                </c:pt>
                <c:pt idx="2202">
                  <c:v>0.91013189999999999</c:v>
                </c:pt>
                <c:pt idx="2203">
                  <c:v>0.91060940000000001</c:v>
                </c:pt>
                <c:pt idx="2204">
                  <c:v>0.91097379999999994</c:v>
                </c:pt>
                <c:pt idx="2205">
                  <c:v>0.91128500000000001</c:v>
                </c:pt>
                <c:pt idx="2206">
                  <c:v>0.91168309999999997</c:v>
                </c:pt>
                <c:pt idx="2207">
                  <c:v>0.91187609999999997</c:v>
                </c:pt>
                <c:pt idx="2208">
                  <c:v>0.91220380000000001</c:v>
                </c:pt>
                <c:pt idx="2209">
                  <c:v>0.9125337</c:v>
                </c:pt>
                <c:pt idx="2210">
                  <c:v>0.91338350000000001</c:v>
                </c:pt>
                <c:pt idx="2211">
                  <c:v>0.91360059999999998</c:v>
                </c:pt>
                <c:pt idx="2212">
                  <c:v>0.91392890000000004</c:v>
                </c:pt>
                <c:pt idx="2213">
                  <c:v>0.91423549999999998</c:v>
                </c:pt>
                <c:pt idx="2214">
                  <c:v>0.91484449999999995</c:v>
                </c:pt>
                <c:pt idx="2215">
                  <c:v>0.91540940000000004</c:v>
                </c:pt>
                <c:pt idx="2216">
                  <c:v>0.91562900000000003</c:v>
                </c:pt>
                <c:pt idx="2217">
                  <c:v>0.91577399999999998</c:v>
                </c:pt>
                <c:pt idx="2218">
                  <c:v>0.91619660000000003</c:v>
                </c:pt>
                <c:pt idx="2219">
                  <c:v>0.91650010000000004</c:v>
                </c:pt>
                <c:pt idx="2220">
                  <c:v>0.91716209999999998</c:v>
                </c:pt>
                <c:pt idx="2221">
                  <c:v>0.91787399999999997</c:v>
                </c:pt>
                <c:pt idx="2222">
                  <c:v>0.91827429999999999</c:v>
                </c:pt>
                <c:pt idx="2223">
                  <c:v>0.91921370000000002</c:v>
                </c:pt>
                <c:pt idx="2224">
                  <c:v>0.91955100000000001</c:v>
                </c:pt>
                <c:pt idx="2225">
                  <c:v>0.92041119999999998</c:v>
                </c:pt>
                <c:pt idx="2226">
                  <c:v>0.92069540000000005</c:v>
                </c:pt>
                <c:pt idx="2227">
                  <c:v>0.92105519999999996</c:v>
                </c:pt>
                <c:pt idx="2228">
                  <c:v>0.92178859999999996</c:v>
                </c:pt>
                <c:pt idx="2229">
                  <c:v>0.92218330000000004</c:v>
                </c:pt>
                <c:pt idx="2230">
                  <c:v>0.92261210000000005</c:v>
                </c:pt>
                <c:pt idx="2231">
                  <c:v>0.92355480000000001</c:v>
                </c:pt>
                <c:pt idx="2232">
                  <c:v>0.92375039999999997</c:v>
                </c:pt>
                <c:pt idx="2233">
                  <c:v>0.92463799999999996</c:v>
                </c:pt>
                <c:pt idx="2234">
                  <c:v>0.9248672</c:v>
                </c:pt>
                <c:pt idx="2235">
                  <c:v>0.92504679999999995</c:v>
                </c:pt>
                <c:pt idx="2236">
                  <c:v>0.92561859999999996</c:v>
                </c:pt>
                <c:pt idx="2237">
                  <c:v>0.92610689999999996</c:v>
                </c:pt>
                <c:pt idx="2238">
                  <c:v>0.92655520000000002</c:v>
                </c:pt>
                <c:pt idx="2239">
                  <c:v>0.92703849999999999</c:v>
                </c:pt>
                <c:pt idx="2240">
                  <c:v>0.9274985</c:v>
                </c:pt>
                <c:pt idx="2241">
                  <c:v>0.92817810000000001</c:v>
                </c:pt>
                <c:pt idx="2242">
                  <c:v>0.92850060000000001</c:v>
                </c:pt>
                <c:pt idx="2243">
                  <c:v>0.92865739999999997</c:v>
                </c:pt>
                <c:pt idx="2244">
                  <c:v>0.92894239999999995</c:v>
                </c:pt>
                <c:pt idx="2245">
                  <c:v>0.92941200000000002</c:v>
                </c:pt>
                <c:pt idx="2246">
                  <c:v>0.9295196</c:v>
                </c:pt>
                <c:pt idx="2247">
                  <c:v>0.92991849999999998</c:v>
                </c:pt>
                <c:pt idx="2248">
                  <c:v>0.93000340000000004</c:v>
                </c:pt>
                <c:pt idx="2249">
                  <c:v>0.93104920000000002</c:v>
                </c:pt>
                <c:pt idx="2250">
                  <c:v>0.93117349999999999</c:v>
                </c:pt>
                <c:pt idx="2251">
                  <c:v>0.9316392</c:v>
                </c:pt>
                <c:pt idx="2252">
                  <c:v>0.93199520000000002</c:v>
                </c:pt>
                <c:pt idx="2253">
                  <c:v>0.9325696</c:v>
                </c:pt>
                <c:pt idx="2254">
                  <c:v>0.93297920000000001</c:v>
                </c:pt>
                <c:pt idx="2255">
                  <c:v>0.9334732</c:v>
                </c:pt>
                <c:pt idx="2256">
                  <c:v>0.93359639999999999</c:v>
                </c:pt>
                <c:pt idx="2257">
                  <c:v>0.93444170000000004</c:v>
                </c:pt>
                <c:pt idx="2258">
                  <c:v>0.93464020000000003</c:v>
                </c:pt>
                <c:pt idx="2259">
                  <c:v>0.93544550000000004</c:v>
                </c:pt>
                <c:pt idx="2260">
                  <c:v>0.93589619999999996</c:v>
                </c:pt>
                <c:pt idx="2261">
                  <c:v>0.93623049999999997</c:v>
                </c:pt>
                <c:pt idx="2262">
                  <c:v>0.93724269999999998</c:v>
                </c:pt>
                <c:pt idx="2263">
                  <c:v>0.93843949999999998</c:v>
                </c:pt>
                <c:pt idx="2264">
                  <c:v>0.93854680000000001</c:v>
                </c:pt>
                <c:pt idx="2265">
                  <c:v>0.9387335</c:v>
                </c:pt>
                <c:pt idx="2266">
                  <c:v>0.93882350000000003</c:v>
                </c:pt>
                <c:pt idx="2267">
                  <c:v>0.94104509999999997</c:v>
                </c:pt>
                <c:pt idx="2268">
                  <c:v>0.94159289999999995</c:v>
                </c:pt>
                <c:pt idx="2269">
                  <c:v>0.94221379999999999</c:v>
                </c:pt>
                <c:pt idx="2270">
                  <c:v>0.94320250000000005</c:v>
                </c:pt>
                <c:pt idx="2271">
                  <c:v>0.94436350000000002</c:v>
                </c:pt>
                <c:pt idx="2272">
                  <c:v>0.94454130000000003</c:v>
                </c:pt>
              </c:numCache>
            </c:numRef>
          </c:yVal>
          <c:smooth val="1"/>
        </c:ser>
        <c:ser>
          <c:idx val="1"/>
          <c:order val="1"/>
          <c:tx>
            <c:strRef>
              <c:f>IT!$H$1</c:f>
              <c:strCache>
                <c:ptCount val="1"/>
                <c:pt idx="0">
                  <c:v>B2010</c:v>
                </c:pt>
              </c:strCache>
            </c:strRef>
          </c:tx>
          <c:spPr>
            <a:ln>
              <a:solidFill>
                <a:srgbClr val="AAA48C"/>
              </a:solidFill>
              <a:prstDash val="dash"/>
            </a:ln>
          </c:spPr>
          <c:marker>
            <c:symbol val="none"/>
          </c:marker>
          <c:xVal>
            <c:numRef>
              <c:f>IT!$E$2:$E$2274</c:f>
              <c:numCache>
                <c:formatCode>Estándar</c:formatCode>
                <c:ptCount val="2273"/>
                <c:pt idx="0">
                  <c:v>0</c:v>
                </c:pt>
                <c:pt idx="1">
                  <c:v>1.9688999999999999E-4</c:v>
                </c:pt>
                <c:pt idx="2">
                  <c:v>4.8087999999999999E-4</c:v>
                </c:pt>
                <c:pt idx="3">
                  <c:v>8.3361000000000004E-4</c:v>
                </c:pt>
                <c:pt idx="4">
                  <c:v>1.0974100000000001E-3</c:v>
                </c:pt>
                <c:pt idx="5">
                  <c:v>1.59352E-3</c:v>
                </c:pt>
                <c:pt idx="6">
                  <c:v>2.0957699999999998E-3</c:v>
                </c:pt>
                <c:pt idx="7">
                  <c:v>2.5787200000000001E-3</c:v>
                </c:pt>
                <c:pt idx="8">
                  <c:v>2.6539100000000002E-3</c:v>
                </c:pt>
                <c:pt idx="9">
                  <c:v>2.8863299999999999E-3</c:v>
                </c:pt>
                <c:pt idx="10">
                  <c:v>3.08026E-3</c:v>
                </c:pt>
                <c:pt idx="11">
                  <c:v>3.3585799999999999E-3</c:v>
                </c:pt>
                <c:pt idx="12">
                  <c:v>3.8565600000000002E-3</c:v>
                </c:pt>
                <c:pt idx="13">
                  <c:v>4.33373E-3</c:v>
                </c:pt>
                <c:pt idx="14">
                  <c:v>4.5532599999999999E-3</c:v>
                </c:pt>
                <c:pt idx="15">
                  <c:v>5.16871E-3</c:v>
                </c:pt>
                <c:pt idx="16">
                  <c:v>5.7057599999999998E-3</c:v>
                </c:pt>
                <c:pt idx="17">
                  <c:v>5.9869199999999997E-3</c:v>
                </c:pt>
                <c:pt idx="18">
                  <c:v>6.7866200000000002E-3</c:v>
                </c:pt>
                <c:pt idx="19">
                  <c:v>6.9310400000000003E-3</c:v>
                </c:pt>
                <c:pt idx="20">
                  <c:v>7.1933600000000002E-3</c:v>
                </c:pt>
                <c:pt idx="21">
                  <c:v>7.6782700000000001E-3</c:v>
                </c:pt>
                <c:pt idx="22">
                  <c:v>7.9954699999999993E-3</c:v>
                </c:pt>
                <c:pt idx="23">
                  <c:v>8.3302800000000007E-3</c:v>
                </c:pt>
                <c:pt idx="24">
                  <c:v>8.4237500000000007E-3</c:v>
                </c:pt>
                <c:pt idx="25">
                  <c:v>8.5945299999999995E-3</c:v>
                </c:pt>
                <c:pt idx="26">
                  <c:v>8.9303200000000003E-3</c:v>
                </c:pt>
                <c:pt idx="27">
                  <c:v>9.0493699999999993E-3</c:v>
                </c:pt>
                <c:pt idx="28">
                  <c:v>9.23328E-3</c:v>
                </c:pt>
                <c:pt idx="29">
                  <c:v>1.0121750000000001E-2</c:v>
                </c:pt>
                <c:pt idx="30">
                  <c:v>1.037568E-2</c:v>
                </c:pt>
                <c:pt idx="31">
                  <c:v>1.059301E-2</c:v>
                </c:pt>
                <c:pt idx="32">
                  <c:v>1.0790360000000001E-2</c:v>
                </c:pt>
                <c:pt idx="33">
                  <c:v>1.118865E-2</c:v>
                </c:pt>
                <c:pt idx="34">
                  <c:v>1.136728E-2</c:v>
                </c:pt>
                <c:pt idx="35">
                  <c:v>1.197701E-2</c:v>
                </c:pt>
                <c:pt idx="36">
                  <c:v>1.285098E-2</c:v>
                </c:pt>
                <c:pt idx="37">
                  <c:v>1.2895459999999999E-2</c:v>
                </c:pt>
                <c:pt idx="38">
                  <c:v>1.3026050000000001E-2</c:v>
                </c:pt>
                <c:pt idx="39">
                  <c:v>1.316141E-2</c:v>
                </c:pt>
                <c:pt idx="40">
                  <c:v>1.4658050000000001E-2</c:v>
                </c:pt>
                <c:pt idx="41">
                  <c:v>1.5099339999999999E-2</c:v>
                </c:pt>
                <c:pt idx="42">
                  <c:v>1.545419E-2</c:v>
                </c:pt>
                <c:pt idx="43">
                  <c:v>1.5508859999999999E-2</c:v>
                </c:pt>
                <c:pt idx="44">
                  <c:v>1.589231E-2</c:v>
                </c:pt>
                <c:pt idx="45">
                  <c:v>1.6013449999999999E-2</c:v>
                </c:pt>
                <c:pt idx="46">
                  <c:v>1.6182800000000001E-2</c:v>
                </c:pt>
                <c:pt idx="47">
                  <c:v>1.650927E-2</c:v>
                </c:pt>
                <c:pt idx="48">
                  <c:v>1.6885270000000001E-2</c:v>
                </c:pt>
                <c:pt idx="49">
                  <c:v>1.7666729999999999E-2</c:v>
                </c:pt>
                <c:pt idx="50">
                  <c:v>1.7978069999999999E-2</c:v>
                </c:pt>
                <c:pt idx="51">
                  <c:v>1.8079720000000001E-2</c:v>
                </c:pt>
                <c:pt idx="52">
                  <c:v>1.8189029999999998E-2</c:v>
                </c:pt>
                <c:pt idx="53">
                  <c:v>1.8320300000000001E-2</c:v>
                </c:pt>
                <c:pt idx="54">
                  <c:v>1.929844E-2</c:v>
                </c:pt>
                <c:pt idx="55">
                  <c:v>1.9681150000000001E-2</c:v>
                </c:pt>
                <c:pt idx="56">
                  <c:v>1.9790809999999999E-2</c:v>
                </c:pt>
                <c:pt idx="57">
                  <c:v>1.9977330000000001E-2</c:v>
                </c:pt>
                <c:pt idx="58">
                  <c:v>2.0442970000000001E-2</c:v>
                </c:pt>
                <c:pt idx="59">
                  <c:v>2.0618600000000001E-2</c:v>
                </c:pt>
                <c:pt idx="60">
                  <c:v>2.1300220000000002E-2</c:v>
                </c:pt>
                <c:pt idx="61">
                  <c:v>2.160722E-2</c:v>
                </c:pt>
                <c:pt idx="62">
                  <c:v>2.20004E-2</c:v>
                </c:pt>
                <c:pt idx="63">
                  <c:v>2.254128E-2</c:v>
                </c:pt>
                <c:pt idx="64">
                  <c:v>2.2786259999999999E-2</c:v>
                </c:pt>
                <c:pt idx="65">
                  <c:v>2.3321410000000001E-2</c:v>
                </c:pt>
                <c:pt idx="66">
                  <c:v>2.3856189999999999E-2</c:v>
                </c:pt>
                <c:pt idx="67">
                  <c:v>2.4392560000000001E-2</c:v>
                </c:pt>
                <c:pt idx="68">
                  <c:v>2.4538009999999999E-2</c:v>
                </c:pt>
                <c:pt idx="69">
                  <c:v>2.48103E-2</c:v>
                </c:pt>
                <c:pt idx="70">
                  <c:v>2.5257209999999999E-2</c:v>
                </c:pt>
                <c:pt idx="71">
                  <c:v>2.6164010000000001E-2</c:v>
                </c:pt>
                <c:pt idx="72">
                  <c:v>2.6762669999999999E-2</c:v>
                </c:pt>
                <c:pt idx="73">
                  <c:v>2.6763729999999999E-2</c:v>
                </c:pt>
                <c:pt idx="74">
                  <c:v>2.7098799999999999E-2</c:v>
                </c:pt>
                <c:pt idx="75">
                  <c:v>2.7727169999999999E-2</c:v>
                </c:pt>
                <c:pt idx="76">
                  <c:v>2.7880950000000002E-2</c:v>
                </c:pt>
                <c:pt idx="77">
                  <c:v>2.81759E-2</c:v>
                </c:pt>
                <c:pt idx="78">
                  <c:v>2.837837E-2</c:v>
                </c:pt>
                <c:pt idx="79">
                  <c:v>2.8784850000000001E-2</c:v>
                </c:pt>
                <c:pt idx="80">
                  <c:v>2.927428E-2</c:v>
                </c:pt>
                <c:pt idx="81">
                  <c:v>2.9864160000000001E-2</c:v>
                </c:pt>
                <c:pt idx="82">
                  <c:v>3.0233059999999999E-2</c:v>
                </c:pt>
                <c:pt idx="83">
                  <c:v>3.0638970000000001E-2</c:v>
                </c:pt>
                <c:pt idx="84">
                  <c:v>3.114801E-2</c:v>
                </c:pt>
                <c:pt idx="85">
                  <c:v>3.1385660000000003E-2</c:v>
                </c:pt>
                <c:pt idx="86">
                  <c:v>3.1819029999999998E-2</c:v>
                </c:pt>
                <c:pt idx="87">
                  <c:v>3.2380440000000003E-2</c:v>
                </c:pt>
                <c:pt idx="88">
                  <c:v>3.273276E-2</c:v>
                </c:pt>
                <c:pt idx="89">
                  <c:v>3.3296409999999999E-2</c:v>
                </c:pt>
                <c:pt idx="90">
                  <c:v>3.3879729999999997E-2</c:v>
                </c:pt>
                <c:pt idx="91">
                  <c:v>3.3883429999999999E-2</c:v>
                </c:pt>
                <c:pt idx="92">
                  <c:v>3.4632419999999997E-2</c:v>
                </c:pt>
                <c:pt idx="93">
                  <c:v>3.5090219999999998E-2</c:v>
                </c:pt>
                <c:pt idx="94">
                  <c:v>3.56958E-2</c:v>
                </c:pt>
                <c:pt idx="95">
                  <c:v>3.6076589999999999E-2</c:v>
                </c:pt>
                <c:pt idx="96">
                  <c:v>3.6775759999999998E-2</c:v>
                </c:pt>
                <c:pt idx="97">
                  <c:v>3.701666E-2</c:v>
                </c:pt>
                <c:pt idx="98">
                  <c:v>3.7547030000000002E-2</c:v>
                </c:pt>
                <c:pt idx="99">
                  <c:v>3.7872370000000002E-2</c:v>
                </c:pt>
                <c:pt idx="100">
                  <c:v>3.8100000000000002E-2</c:v>
                </c:pt>
                <c:pt idx="101">
                  <c:v>3.8408900000000003E-2</c:v>
                </c:pt>
                <c:pt idx="102">
                  <c:v>3.8906019999999999E-2</c:v>
                </c:pt>
                <c:pt idx="103">
                  <c:v>3.9233110000000002E-2</c:v>
                </c:pt>
                <c:pt idx="104">
                  <c:v>3.9309799999999999E-2</c:v>
                </c:pt>
                <c:pt idx="105">
                  <c:v>3.9607200000000002E-2</c:v>
                </c:pt>
                <c:pt idx="106">
                  <c:v>3.9779969999999998E-2</c:v>
                </c:pt>
                <c:pt idx="107">
                  <c:v>4.033337E-2</c:v>
                </c:pt>
                <c:pt idx="108">
                  <c:v>4.0801370000000003E-2</c:v>
                </c:pt>
                <c:pt idx="109">
                  <c:v>4.1287570000000003E-2</c:v>
                </c:pt>
                <c:pt idx="110">
                  <c:v>4.1560720000000002E-2</c:v>
                </c:pt>
                <c:pt idx="111">
                  <c:v>4.2260890000000002E-2</c:v>
                </c:pt>
                <c:pt idx="112">
                  <c:v>4.2672429999999997E-2</c:v>
                </c:pt>
                <c:pt idx="113">
                  <c:v>4.297525E-2</c:v>
                </c:pt>
                <c:pt idx="114">
                  <c:v>4.3366130000000003E-2</c:v>
                </c:pt>
                <c:pt idx="115">
                  <c:v>4.393449E-2</c:v>
                </c:pt>
                <c:pt idx="116">
                  <c:v>4.4150889999999998E-2</c:v>
                </c:pt>
                <c:pt idx="117">
                  <c:v>4.4875289999999998E-2</c:v>
                </c:pt>
                <c:pt idx="118">
                  <c:v>4.527113E-2</c:v>
                </c:pt>
                <c:pt idx="119">
                  <c:v>4.5519860000000002E-2</c:v>
                </c:pt>
                <c:pt idx="120">
                  <c:v>4.632435E-2</c:v>
                </c:pt>
                <c:pt idx="121">
                  <c:v>4.6896380000000001E-2</c:v>
                </c:pt>
                <c:pt idx="122">
                  <c:v>4.7394060000000002E-2</c:v>
                </c:pt>
                <c:pt idx="123">
                  <c:v>4.7653460000000002E-2</c:v>
                </c:pt>
                <c:pt idx="124">
                  <c:v>4.8259040000000003E-2</c:v>
                </c:pt>
                <c:pt idx="125">
                  <c:v>4.860768E-2</c:v>
                </c:pt>
                <c:pt idx="126">
                  <c:v>4.8772599999999999E-2</c:v>
                </c:pt>
                <c:pt idx="127">
                  <c:v>4.9565709999999999E-2</c:v>
                </c:pt>
                <c:pt idx="128">
                  <c:v>4.9694299999999997E-2</c:v>
                </c:pt>
                <c:pt idx="129">
                  <c:v>4.9845609999999999E-2</c:v>
                </c:pt>
                <c:pt idx="130">
                  <c:v>5.0927569999999998E-2</c:v>
                </c:pt>
                <c:pt idx="131">
                  <c:v>5.1543680000000001E-2</c:v>
                </c:pt>
                <c:pt idx="132">
                  <c:v>5.2296130000000003E-2</c:v>
                </c:pt>
                <c:pt idx="133">
                  <c:v>5.2600019999999997E-2</c:v>
                </c:pt>
                <c:pt idx="134">
                  <c:v>5.3042869999999999E-2</c:v>
                </c:pt>
                <c:pt idx="135">
                  <c:v>5.4118149999999997E-2</c:v>
                </c:pt>
                <c:pt idx="136">
                  <c:v>5.56718E-2</c:v>
                </c:pt>
                <c:pt idx="137">
                  <c:v>5.6526279999999998E-2</c:v>
                </c:pt>
                <c:pt idx="138">
                  <c:v>5.7559539999999999E-2</c:v>
                </c:pt>
                <c:pt idx="139">
                  <c:v>5.800408E-2</c:v>
                </c:pt>
                <c:pt idx="140">
                  <c:v>5.8432850000000001E-2</c:v>
                </c:pt>
                <c:pt idx="141">
                  <c:v>5.8631570000000001E-2</c:v>
                </c:pt>
                <c:pt idx="142">
                  <c:v>5.8866099999999998E-2</c:v>
                </c:pt>
                <c:pt idx="143">
                  <c:v>5.9210829999999999E-2</c:v>
                </c:pt>
                <c:pt idx="144">
                  <c:v>5.9662340000000001E-2</c:v>
                </c:pt>
                <c:pt idx="145">
                  <c:v>5.9855459999999999E-2</c:v>
                </c:pt>
                <c:pt idx="146">
                  <c:v>6.0257749999999999E-2</c:v>
                </c:pt>
                <c:pt idx="147">
                  <c:v>6.0537649999999998E-2</c:v>
                </c:pt>
                <c:pt idx="148">
                  <c:v>6.1234650000000002E-2</c:v>
                </c:pt>
                <c:pt idx="149">
                  <c:v>6.1552990000000002E-2</c:v>
                </c:pt>
                <c:pt idx="150">
                  <c:v>6.1869809999999997E-2</c:v>
                </c:pt>
                <c:pt idx="151">
                  <c:v>6.2156250000000003E-2</c:v>
                </c:pt>
                <c:pt idx="152">
                  <c:v>6.2326869999999999E-2</c:v>
                </c:pt>
                <c:pt idx="153">
                  <c:v>6.2998289999999998E-2</c:v>
                </c:pt>
                <c:pt idx="154">
                  <c:v>6.3590090000000002E-2</c:v>
                </c:pt>
                <c:pt idx="155">
                  <c:v>6.3904230000000006E-2</c:v>
                </c:pt>
                <c:pt idx="156">
                  <c:v>6.4629699999999998E-2</c:v>
                </c:pt>
                <c:pt idx="157">
                  <c:v>6.4753619999999998E-2</c:v>
                </c:pt>
                <c:pt idx="158">
                  <c:v>6.5005809999999997E-2</c:v>
                </c:pt>
                <c:pt idx="159">
                  <c:v>6.5079929999999994E-2</c:v>
                </c:pt>
                <c:pt idx="160">
                  <c:v>6.5364989999999998E-2</c:v>
                </c:pt>
                <c:pt idx="161">
                  <c:v>6.6022360000000002E-2</c:v>
                </c:pt>
                <c:pt idx="162">
                  <c:v>6.631368E-2</c:v>
                </c:pt>
                <c:pt idx="163">
                  <c:v>6.6722210000000004E-2</c:v>
                </c:pt>
                <c:pt idx="164">
                  <c:v>6.6875320000000002E-2</c:v>
                </c:pt>
                <c:pt idx="165">
                  <c:v>6.7003480000000004E-2</c:v>
                </c:pt>
                <c:pt idx="166">
                  <c:v>6.7144110000000007E-2</c:v>
                </c:pt>
                <c:pt idx="167">
                  <c:v>6.750768E-2</c:v>
                </c:pt>
                <c:pt idx="168">
                  <c:v>6.7744209999999999E-2</c:v>
                </c:pt>
                <c:pt idx="169">
                  <c:v>6.8386989999999995E-2</c:v>
                </c:pt>
                <c:pt idx="170">
                  <c:v>6.8747619999999995E-2</c:v>
                </c:pt>
                <c:pt idx="171">
                  <c:v>6.9184319999999994E-2</c:v>
                </c:pt>
                <c:pt idx="172">
                  <c:v>6.9335250000000001E-2</c:v>
                </c:pt>
                <c:pt idx="173">
                  <c:v>6.9743630000000001E-2</c:v>
                </c:pt>
                <c:pt idx="174">
                  <c:v>7.0319870000000007E-2</c:v>
                </c:pt>
                <c:pt idx="175">
                  <c:v>7.0962590000000006E-2</c:v>
                </c:pt>
                <c:pt idx="176">
                  <c:v>7.1265410000000001E-2</c:v>
                </c:pt>
                <c:pt idx="177">
                  <c:v>7.2168940000000001E-2</c:v>
                </c:pt>
                <c:pt idx="178">
                  <c:v>7.2334960000000004E-2</c:v>
                </c:pt>
                <c:pt idx="179">
                  <c:v>7.3442640000000003E-2</c:v>
                </c:pt>
                <c:pt idx="180">
                  <c:v>7.3890810000000001E-2</c:v>
                </c:pt>
                <c:pt idx="181">
                  <c:v>7.4426560000000003E-2</c:v>
                </c:pt>
                <c:pt idx="182">
                  <c:v>7.4927770000000005E-2</c:v>
                </c:pt>
                <c:pt idx="183">
                  <c:v>7.5281600000000004E-2</c:v>
                </c:pt>
                <c:pt idx="184">
                  <c:v>7.5733999999999996E-2</c:v>
                </c:pt>
                <c:pt idx="185">
                  <c:v>7.6488899999999999E-2</c:v>
                </c:pt>
                <c:pt idx="186">
                  <c:v>7.7181029999999998E-2</c:v>
                </c:pt>
                <c:pt idx="187">
                  <c:v>7.8439140000000004E-2</c:v>
                </c:pt>
                <c:pt idx="188">
                  <c:v>7.9586030000000002E-2</c:v>
                </c:pt>
                <c:pt idx="189">
                  <c:v>8.0225859999999996E-2</c:v>
                </c:pt>
                <c:pt idx="190">
                  <c:v>8.072559E-2</c:v>
                </c:pt>
                <c:pt idx="191">
                  <c:v>8.0808190000000002E-2</c:v>
                </c:pt>
                <c:pt idx="192">
                  <c:v>8.1497070000000005E-2</c:v>
                </c:pt>
                <c:pt idx="193">
                  <c:v>8.1822290000000006E-2</c:v>
                </c:pt>
                <c:pt idx="194">
                  <c:v>8.2068680000000005E-2</c:v>
                </c:pt>
                <c:pt idx="195">
                  <c:v>8.2429790000000003E-2</c:v>
                </c:pt>
                <c:pt idx="196">
                  <c:v>8.3069439999999994E-2</c:v>
                </c:pt>
                <c:pt idx="197">
                  <c:v>8.3426970000000003E-2</c:v>
                </c:pt>
                <c:pt idx="198">
                  <c:v>8.3656830000000001E-2</c:v>
                </c:pt>
                <c:pt idx="199">
                  <c:v>8.3954680000000004E-2</c:v>
                </c:pt>
                <c:pt idx="200">
                  <c:v>8.452403E-2</c:v>
                </c:pt>
                <c:pt idx="201">
                  <c:v>8.4720379999999998E-2</c:v>
                </c:pt>
                <c:pt idx="202">
                  <c:v>8.5275889999999993E-2</c:v>
                </c:pt>
                <c:pt idx="203">
                  <c:v>8.5800539999999995E-2</c:v>
                </c:pt>
                <c:pt idx="204">
                  <c:v>8.6604749999999994E-2</c:v>
                </c:pt>
                <c:pt idx="205">
                  <c:v>8.7237339999999997E-2</c:v>
                </c:pt>
                <c:pt idx="206">
                  <c:v>8.7692149999999996E-2</c:v>
                </c:pt>
                <c:pt idx="207">
                  <c:v>8.8282990000000006E-2</c:v>
                </c:pt>
                <c:pt idx="208">
                  <c:v>8.8729340000000004E-2</c:v>
                </c:pt>
                <c:pt idx="209">
                  <c:v>8.8793209999999997E-2</c:v>
                </c:pt>
                <c:pt idx="210">
                  <c:v>8.9320060000000007E-2</c:v>
                </c:pt>
                <c:pt idx="211">
                  <c:v>8.9528780000000002E-2</c:v>
                </c:pt>
                <c:pt idx="212">
                  <c:v>8.9904910000000005E-2</c:v>
                </c:pt>
                <c:pt idx="213">
                  <c:v>9.0860720000000006E-2</c:v>
                </c:pt>
                <c:pt idx="214">
                  <c:v>9.1132539999999998E-2</c:v>
                </c:pt>
                <c:pt idx="215">
                  <c:v>9.1218099999999996E-2</c:v>
                </c:pt>
                <c:pt idx="216">
                  <c:v>9.1472319999999996E-2</c:v>
                </c:pt>
                <c:pt idx="217">
                  <c:v>9.1680239999999996E-2</c:v>
                </c:pt>
                <c:pt idx="218">
                  <c:v>9.1827069999999997E-2</c:v>
                </c:pt>
                <c:pt idx="219">
                  <c:v>9.2252600000000004E-2</c:v>
                </c:pt>
                <c:pt idx="220">
                  <c:v>9.3361330000000006E-2</c:v>
                </c:pt>
                <c:pt idx="221">
                  <c:v>9.3755790000000006E-2</c:v>
                </c:pt>
                <c:pt idx="222">
                  <c:v>9.3982289999999996E-2</c:v>
                </c:pt>
                <c:pt idx="223">
                  <c:v>9.4432790000000003E-2</c:v>
                </c:pt>
                <c:pt idx="224">
                  <c:v>9.4433089999999997E-2</c:v>
                </c:pt>
                <c:pt idx="225">
                  <c:v>9.4572210000000004E-2</c:v>
                </c:pt>
                <c:pt idx="226">
                  <c:v>9.5118220000000003E-2</c:v>
                </c:pt>
                <c:pt idx="227">
                  <c:v>9.5507529999999993E-2</c:v>
                </c:pt>
                <c:pt idx="228">
                  <c:v>9.5657740000000005E-2</c:v>
                </c:pt>
                <c:pt idx="229">
                  <c:v>9.6110970000000004E-2</c:v>
                </c:pt>
                <c:pt idx="230">
                  <c:v>9.6246659999999998E-2</c:v>
                </c:pt>
                <c:pt idx="231">
                  <c:v>9.6734280000000006E-2</c:v>
                </c:pt>
                <c:pt idx="232">
                  <c:v>9.6813189999999993E-2</c:v>
                </c:pt>
                <c:pt idx="233">
                  <c:v>9.7431409999999996E-2</c:v>
                </c:pt>
                <c:pt idx="234">
                  <c:v>9.8213490000000001E-2</c:v>
                </c:pt>
                <c:pt idx="235">
                  <c:v>9.9223030000000004E-2</c:v>
                </c:pt>
                <c:pt idx="236">
                  <c:v>0.1000069</c:v>
                </c:pt>
                <c:pt idx="237">
                  <c:v>0.10062</c:v>
                </c:pt>
                <c:pt idx="238">
                  <c:v>0.10127649</c:v>
                </c:pt>
                <c:pt idx="239">
                  <c:v>0.10169557</c:v>
                </c:pt>
                <c:pt idx="240">
                  <c:v>0.10229924</c:v>
                </c:pt>
                <c:pt idx="241">
                  <c:v>0.10278216</c:v>
                </c:pt>
                <c:pt idx="242">
                  <c:v>0.10336376999999999</c:v>
                </c:pt>
                <c:pt idx="243">
                  <c:v>0.10367716</c:v>
                </c:pt>
                <c:pt idx="244">
                  <c:v>0.10422312</c:v>
                </c:pt>
                <c:pt idx="245">
                  <c:v>0.10467172</c:v>
                </c:pt>
                <c:pt idx="246">
                  <c:v>0.104949</c:v>
                </c:pt>
                <c:pt idx="247">
                  <c:v>0.10517157000000001</c:v>
                </c:pt>
                <c:pt idx="248">
                  <c:v>0.1055816</c:v>
                </c:pt>
                <c:pt idx="249">
                  <c:v>0.10605425</c:v>
                </c:pt>
                <c:pt idx="250">
                  <c:v>0.1064353</c:v>
                </c:pt>
                <c:pt idx="251">
                  <c:v>0.10672031</c:v>
                </c:pt>
                <c:pt idx="252">
                  <c:v>0.10719644</c:v>
                </c:pt>
                <c:pt idx="253">
                  <c:v>0.10750978</c:v>
                </c:pt>
                <c:pt idx="254">
                  <c:v>0.10841996</c:v>
                </c:pt>
                <c:pt idx="255">
                  <c:v>0.10874213000000001</c:v>
                </c:pt>
                <c:pt idx="256">
                  <c:v>0.10911231</c:v>
                </c:pt>
                <c:pt idx="257">
                  <c:v>0.10919118999999999</c:v>
                </c:pt>
                <c:pt idx="258">
                  <c:v>0.1094263</c:v>
                </c:pt>
                <c:pt idx="259">
                  <c:v>0.10984587</c:v>
                </c:pt>
                <c:pt idx="260">
                  <c:v>0.11025140999999999</c:v>
                </c:pt>
                <c:pt idx="261">
                  <c:v>0.110417</c:v>
                </c:pt>
                <c:pt idx="262">
                  <c:v>0.1106602</c:v>
                </c:pt>
                <c:pt idx="263">
                  <c:v>0.11092792</c:v>
                </c:pt>
                <c:pt idx="264">
                  <c:v>0.11116908</c:v>
                </c:pt>
                <c:pt idx="265">
                  <c:v>0.11171712</c:v>
                </c:pt>
                <c:pt idx="266">
                  <c:v>0.11212843</c:v>
                </c:pt>
                <c:pt idx="267">
                  <c:v>0.11217086</c:v>
                </c:pt>
                <c:pt idx="268">
                  <c:v>0.11267301</c:v>
                </c:pt>
                <c:pt idx="269">
                  <c:v>0.1130781</c:v>
                </c:pt>
                <c:pt idx="270">
                  <c:v>0.11337725999999999</c:v>
                </c:pt>
                <c:pt idx="271">
                  <c:v>0.11397391</c:v>
                </c:pt>
                <c:pt idx="272">
                  <c:v>0.11453388</c:v>
                </c:pt>
                <c:pt idx="273">
                  <c:v>0.11465019999999999</c:v>
                </c:pt>
                <c:pt idx="274">
                  <c:v>0.11485676</c:v>
                </c:pt>
                <c:pt idx="275">
                  <c:v>0.11533055</c:v>
                </c:pt>
                <c:pt idx="276">
                  <c:v>0.11580303</c:v>
                </c:pt>
                <c:pt idx="277">
                  <c:v>0.11665117</c:v>
                </c:pt>
                <c:pt idx="278">
                  <c:v>0.11739115</c:v>
                </c:pt>
                <c:pt idx="279">
                  <c:v>0.11739142</c:v>
                </c:pt>
                <c:pt idx="280">
                  <c:v>0.11760593</c:v>
                </c:pt>
                <c:pt idx="281">
                  <c:v>0.11776143</c:v>
                </c:pt>
                <c:pt idx="282">
                  <c:v>0.11811829</c:v>
                </c:pt>
                <c:pt idx="283">
                  <c:v>0.11838499</c:v>
                </c:pt>
                <c:pt idx="284">
                  <c:v>0.11946318</c:v>
                </c:pt>
                <c:pt idx="285">
                  <c:v>0.11979473</c:v>
                </c:pt>
                <c:pt idx="286">
                  <c:v>0.12024279</c:v>
                </c:pt>
                <c:pt idx="287">
                  <c:v>0.12071535</c:v>
                </c:pt>
                <c:pt idx="288">
                  <c:v>0.12152708</c:v>
                </c:pt>
                <c:pt idx="289">
                  <c:v>0.1220794</c:v>
                </c:pt>
                <c:pt idx="290">
                  <c:v>0.12255083</c:v>
                </c:pt>
                <c:pt idx="291">
                  <c:v>0.12336506</c:v>
                </c:pt>
                <c:pt idx="292">
                  <c:v>0.12446269</c:v>
                </c:pt>
                <c:pt idx="293">
                  <c:v>0.12481133</c:v>
                </c:pt>
                <c:pt idx="294">
                  <c:v>0.12525506</c:v>
                </c:pt>
                <c:pt idx="295">
                  <c:v>0.12543344000000001</c:v>
                </c:pt>
                <c:pt idx="296">
                  <c:v>0.12554185000000001</c:v>
                </c:pt>
                <c:pt idx="297">
                  <c:v>0.12684685000000001</c:v>
                </c:pt>
                <c:pt idx="298">
                  <c:v>0.12709026000000001</c:v>
                </c:pt>
                <c:pt idx="299">
                  <c:v>0.1276852</c:v>
                </c:pt>
                <c:pt idx="300">
                  <c:v>0.12816003000000001</c:v>
                </c:pt>
                <c:pt idx="301">
                  <c:v>0.12855454999999999</c:v>
                </c:pt>
                <c:pt idx="302">
                  <c:v>0.12894507999999999</c:v>
                </c:pt>
                <c:pt idx="303">
                  <c:v>0.13015024</c:v>
                </c:pt>
                <c:pt idx="304">
                  <c:v>0.13045096</c:v>
                </c:pt>
                <c:pt idx="305">
                  <c:v>0.13098229</c:v>
                </c:pt>
                <c:pt idx="306">
                  <c:v>0.13120601000000001</c:v>
                </c:pt>
                <c:pt idx="307">
                  <c:v>0.13164522000000001</c:v>
                </c:pt>
                <c:pt idx="308">
                  <c:v>0.13169148999999999</c:v>
                </c:pt>
                <c:pt idx="309">
                  <c:v>0.13232213000000001</c:v>
                </c:pt>
                <c:pt idx="310">
                  <c:v>0.13300502</c:v>
                </c:pt>
                <c:pt idx="311">
                  <c:v>0.13391262000000001</c:v>
                </c:pt>
                <c:pt idx="312">
                  <c:v>0.13414620999999999</c:v>
                </c:pt>
                <c:pt idx="313">
                  <c:v>0.13496351000000001</c:v>
                </c:pt>
                <c:pt idx="314">
                  <c:v>0.13546606999999999</c:v>
                </c:pt>
                <c:pt idx="315">
                  <c:v>0.1357882</c:v>
                </c:pt>
                <c:pt idx="316">
                  <c:v>0.13635305</c:v>
                </c:pt>
                <c:pt idx="317">
                  <c:v>0.13688586999999999</c:v>
                </c:pt>
                <c:pt idx="318">
                  <c:v>0.13707432</c:v>
                </c:pt>
                <c:pt idx="319">
                  <c:v>0.13739667999999999</c:v>
                </c:pt>
                <c:pt idx="320">
                  <c:v>0.13776642</c:v>
                </c:pt>
                <c:pt idx="321">
                  <c:v>0.13798100999999999</c:v>
                </c:pt>
                <c:pt idx="322">
                  <c:v>0.13806014999999999</c:v>
                </c:pt>
                <c:pt idx="323">
                  <c:v>0.13863453000000001</c:v>
                </c:pt>
                <c:pt idx="324">
                  <c:v>0.13914420999999999</c:v>
                </c:pt>
                <c:pt idx="325">
                  <c:v>0.13939679999999999</c:v>
                </c:pt>
                <c:pt idx="326">
                  <c:v>0.13998057999999999</c:v>
                </c:pt>
                <c:pt idx="327">
                  <c:v>0.14080115000000001</c:v>
                </c:pt>
                <c:pt idx="328">
                  <c:v>0.14118485</c:v>
                </c:pt>
                <c:pt idx="329">
                  <c:v>0.14142708000000001</c:v>
                </c:pt>
                <c:pt idx="330">
                  <c:v>0.14160602999999999</c:v>
                </c:pt>
                <c:pt idx="331">
                  <c:v>0.1418075</c:v>
                </c:pt>
                <c:pt idx="332">
                  <c:v>0.14222789999999999</c:v>
                </c:pt>
                <c:pt idx="333">
                  <c:v>0.14294316000000001</c:v>
                </c:pt>
                <c:pt idx="334">
                  <c:v>0.14384331</c:v>
                </c:pt>
                <c:pt idx="335">
                  <c:v>0.14419868999999999</c:v>
                </c:pt>
                <c:pt idx="336">
                  <c:v>0.14472874999999999</c:v>
                </c:pt>
                <c:pt idx="337">
                  <c:v>0.14487449999999999</c:v>
                </c:pt>
                <c:pt idx="338">
                  <c:v>0.14566882</c:v>
                </c:pt>
                <c:pt idx="339">
                  <c:v>0.14579371999999999</c:v>
                </c:pt>
                <c:pt idx="340">
                  <c:v>0.14634725000000001</c:v>
                </c:pt>
                <c:pt idx="341">
                  <c:v>0.14690591</c:v>
                </c:pt>
                <c:pt idx="342">
                  <c:v>0.14801524999999999</c:v>
                </c:pt>
                <c:pt idx="343">
                  <c:v>0.14819647</c:v>
                </c:pt>
                <c:pt idx="344">
                  <c:v>0.14853938</c:v>
                </c:pt>
                <c:pt idx="345">
                  <c:v>0.14915513999999999</c:v>
                </c:pt>
                <c:pt idx="346">
                  <c:v>0.14976149999999999</c:v>
                </c:pt>
                <c:pt idx="347">
                  <c:v>0.15001468000000001</c:v>
                </c:pt>
                <c:pt idx="348">
                  <c:v>0.15025828999999999</c:v>
                </c:pt>
                <c:pt idx="349">
                  <c:v>0.15041202000000001</c:v>
                </c:pt>
                <c:pt idx="350">
                  <c:v>0.15065128</c:v>
                </c:pt>
                <c:pt idx="351">
                  <c:v>0.15132080000000001</c:v>
                </c:pt>
                <c:pt idx="352">
                  <c:v>0.15146592</c:v>
                </c:pt>
                <c:pt idx="353">
                  <c:v>0.15164277000000001</c:v>
                </c:pt>
                <c:pt idx="354">
                  <c:v>0.15202929000000001</c:v>
                </c:pt>
                <c:pt idx="355">
                  <c:v>0.15242164</c:v>
                </c:pt>
                <c:pt idx="356">
                  <c:v>0.15264021999999999</c:v>
                </c:pt>
                <c:pt idx="357">
                  <c:v>0.15304224</c:v>
                </c:pt>
                <c:pt idx="358">
                  <c:v>0.15340314999999999</c:v>
                </c:pt>
                <c:pt idx="359">
                  <c:v>0.15366177</c:v>
                </c:pt>
                <c:pt idx="360">
                  <c:v>0.15382056999999999</c:v>
                </c:pt>
                <c:pt idx="361">
                  <c:v>0.15402228000000001</c:v>
                </c:pt>
                <c:pt idx="362">
                  <c:v>0.15524097000000001</c:v>
                </c:pt>
                <c:pt idx="363">
                  <c:v>0.15559766</c:v>
                </c:pt>
                <c:pt idx="364">
                  <c:v>0.15608617999999999</c:v>
                </c:pt>
                <c:pt idx="365">
                  <c:v>0.15627103000000001</c:v>
                </c:pt>
                <c:pt idx="366">
                  <c:v>0.15639764</c:v>
                </c:pt>
                <c:pt idx="367">
                  <c:v>0.15653685000000001</c:v>
                </c:pt>
                <c:pt idx="368">
                  <c:v>0.15666411999999999</c:v>
                </c:pt>
                <c:pt idx="369">
                  <c:v>0.15677078</c:v>
                </c:pt>
                <c:pt idx="370">
                  <c:v>0.15698910999999999</c:v>
                </c:pt>
                <c:pt idx="371">
                  <c:v>0.15750694000000001</c:v>
                </c:pt>
                <c:pt idx="372">
                  <c:v>0.15849484999999999</c:v>
                </c:pt>
                <c:pt idx="373">
                  <c:v>0.15957054000000001</c:v>
                </c:pt>
                <c:pt idx="374">
                  <c:v>0.16012597000000001</c:v>
                </c:pt>
                <c:pt idx="375">
                  <c:v>0.16048272</c:v>
                </c:pt>
                <c:pt idx="376">
                  <c:v>0.16091298000000001</c:v>
                </c:pt>
                <c:pt idx="377">
                  <c:v>0.16100316000000001</c:v>
                </c:pt>
                <c:pt idx="378">
                  <c:v>0.1615974</c:v>
                </c:pt>
                <c:pt idx="379">
                  <c:v>0.16219560999999999</c:v>
                </c:pt>
                <c:pt idx="380">
                  <c:v>0.16245256</c:v>
                </c:pt>
                <c:pt idx="381">
                  <c:v>0.16266723999999999</c:v>
                </c:pt>
                <c:pt idx="382">
                  <c:v>0.16280396</c:v>
                </c:pt>
                <c:pt idx="383">
                  <c:v>0.16354311999999999</c:v>
                </c:pt>
                <c:pt idx="384">
                  <c:v>0.16397879000000001</c:v>
                </c:pt>
                <c:pt idx="385">
                  <c:v>0.16417022000000001</c:v>
                </c:pt>
                <c:pt idx="386">
                  <c:v>0.16498739000000001</c:v>
                </c:pt>
                <c:pt idx="387">
                  <c:v>0.16544676</c:v>
                </c:pt>
                <c:pt idx="388">
                  <c:v>0.16566600000000001</c:v>
                </c:pt>
                <c:pt idx="389">
                  <c:v>0.16611229</c:v>
                </c:pt>
                <c:pt idx="390">
                  <c:v>0.16617417000000001</c:v>
                </c:pt>
                <c:pt idx="391">
                  <c:v>0.16693862000000001</c:v>
                </c:pt>
                <c:pt idx="392">
                  <c:v>0.16754377000000001</c:v>
                </c:pt>
                <c:pt idx="393">
                  <c:v>0.16805717000000001</c:v>
                </c:pt>
                <c:pt idx="394">
                  <c:v>0.16867003999999999</c:v>
                </c:pt>
                <c:pt idx="395">
                  <c:v>0.16890991999999999</c:v>
                </c:pt>
                <c:pt idx="396">
                  <c:v>0.16924897999999999</c:v>
                </c:pt>
                <c:pt idx="397">
                  <c:v>0.16973419000000001</c:v>
                </c:pt>
                <c:pt idx="398">
                  <c:v>0.16990891</c:v>
                </c:pt>
                <c:pt idx="399">
                  <c:v>0.17037024000000001</c:v>
                </c:pt>
                <c:pt idx="400">
                  <c:v>0.17096676999999999</c:v>
                </c:pt>
                <c:pt idx="401">
                  <c:v>0.17130406000000001</c:v>
                </c:pt>
                <c:pt idx="402">
                  <c:v>0.17194361999999999</c:v>
                </c:pt>
                <c:pt idx="403">
                  <c:v>0.17245558999999999</c:v>
                </c:pt>
                <c:pt idx="404">
                  <c:v>0.17267970999999999</c:v>
                </c:pt>
                <c:pt idx="405">
                  <c:v>0.17288402999999999</c:v>
                </c:pt>
                <c:pt idx="406">
                  <c:v>0.17340918</c:v>
                </c:pt>
                <c:pt idx="407">
                  <c:v>0.17422904</c:v>
                </c:pt>
                <c:pt idx="408">
                  <c:v>0.17460561999999999</c:v>
                </c:pt>
                <c:pt idx="409">
                  <c:v>0.17480569000000001</c:v>
                </c:pt>
                <c:pt idx="410">
                  <c:v>0.17498459999999999</c:v>
                </c:pt>
                <c:pt idx="411">
                  <c:v>0.17530011000000001</c:v>
                </c:pt>
                <c:pt idx="412">
                  <c:v>0.17579502999999999</c:v>
                </c:pt>
                <c:pt idx="413">
                  <c:v>0.17659465999999999</c:v>
                </c:pt>
                <c:pt idx="414">
                  <c:v>0.17710918</c:v>
                </c:pt>
                <c:pt idx="415">
                  <c:v>0.17726633999999999</c:v>
                </c:pt>
                <c:pt idx="416">
                  <c:v>0.17738414999999999</c:v>
                </c:pt>
                <c:pt idx="417">
                  <c:v>0.1775098</c:v>
                </c:pt>
                <c:pt idx="418">
                  <c:v>0.1777135</c:v>
                </c:pt>
                <c:pt idx="419">
                  <c:v>0.17807011</c:v>
                </c:pt>
                <c:pt idx="420">
                  <c:v>0.17845929999999999</c:v>
                </c:pt>
                <c:pt idx="421">
                  <c:v>0.17916209</c:v>
                </c:pt>
                <c:pt idx="422">
                  <c:v>0.17997782000000001</c:v>
                </c:pt>
                <c:pt idx="423">
                  <c:v>0.18095836000000001</c:v>
                </c:pt>
                <c:pt idx="424">
                  <c:v>0.1822926</c:v>
                </c:pt>
                <c:pt idx="425">
                  <c:v>0.18264377000000001</c:v>
                </c:pt>
                <c:pt idx="426">
                  <c:v>0.18315028</c:v>
                </c:pt>
                <c:pt idx="427">
                  <c:v>0.18324301000000001</c:v>
                </c:pt>
                <c:pt idx="428">
                  <c:v>0.18358049000000001</c:v>
                </c:pt>
                <c:pt idx="429">
                  <c:v>0.1837153</c:v>
                </c:pt>
                <c:pt idx="430">
                  <c:v>0.18393923000000001</c:v>
                </c:pt>
                <c:pt idx="431">
                  <c:v>0.18404556999999999</c:v>
                </c:pt>
                <c:pt idx="432">
                  <c:v>0.18434882</c:v>
                </c:pt>
                <c:pt idx="433">
                  <c:v>0.18445016</c:v>
                </c:pt>
                <c:pt idx="434">
                  <c:v>0.18461458</c:v>
                </c:pt>
                <c:pt idx="435">
                  <c:v>0.18537033999999999</c:v>
                </c:pt>
                <c:pt idx="436">
                  <c:v>0.18578874000000001</c:v>
                </c:pt>
                <c:pt idx="437">
                  <c:v>0.18626430999999999</c:v>
                </c:pt>
                <c:pt idx="438">
                  <c:v>0.18663539000000001</c:v>
                </c:pt>
                <c:pt idx="439">
                  <c:v>0.18724251</c:v>
                </c:pt>
                <c:pt idx="440">
                  <c:v>0.18747151000000001</c:v>
                </c:pt>
                <c:pt idx="441">
                  <c:v>0.18764591</c:v>
                </c:pt>
                <c:pt idx="442">
                  <c:v>0.18780409000000001</c:v>
                </c:pt>
                <c:pt idx="443">
                  <c:v>0.18788651000000001</c:v>
                </c:pt>
                <c:pt idx="444">
                  <c:v>0.18832761000000001</c:v>
                </c:pt>
                <c:pt idx="445">
                  <c:v>0.18888782000000001</c:v>
                </c:pt>
                <c:pt idx="446">
                  <c:v>0.18914787</c:v>
                </c:pt>
                <c:pt idx="447">
                  <c:v>0.18962380000000001</c:v>
                </c:pt>
                <c:pt idx="448">
                  <c:v>0.19029616999999999</c:v>
                </c:pt>
                <c:pt idx="449">
                  <c:v>0.19071474999999999</c:v>
                </c:pt>
                <c:pt idx="450">
                  <c:v>0.19089317</c:v>
                </c:pt>
                <c:pt idx="451">
                  <c:v>0.19118816999999999</c:v>
                </c:pt>
                <c:pt idx="452">
                  <c:v>0.191359</c:v>
                </c:pt>
                <c:pt idx="453">
                  <c:v>0.19174728999999999</c:v>
                </c:pt>
                <c:pt idx="454">
                  <c:v>0.19223292</c:v>
                </c:pt>
                <c:pt idx="455">
                  <c:v>0.19263453999999999</c:v>
                </c:pt>
                <c:pt idx="456">
                  <c:v>0.19319274</c:v>
                </c:pt>
                <c:pt idx="457">
                  <c:v>0.19372322</c:v>
                </c:pt>
                <c:pt idx="458">
                  <c:v>0.19420449000000001</c:v>
                </c:pt>
                <c:pt idx="459">
                  <c:v>0.19428699999999999</c:v>
                </c:pt>
                <c:pt idx="460">
                  <c:v>0.19485464999999999</c:v>
                </c:pt>
                <c:pt idx="461">
                  <c:v>0.19522502999999999</c:v>
                </c:pt>
                <c:pt idx="462">
                  <c:v>0.19554088999999999</c:v>
                </c:pt>
                <c:pt idx="463">
                  <c:v>0.19584694999999999</c:v>
                </c:pt>
                <c:pt idx="464">
                  <c:v>0.19632316</c:v>
                </c:pt>
                <c:pt idx="465">
                  <c:v>0.19648102000000001</c:v>
                </c:pt>
                <c:pt idx="466">
                  <c:v>0.19673114</c:v>
                </c:pt>
                <c:pt idx="467">
                  <c:v>0.19727837000000001</c:v>
                </c:pt>
                <c:pt idx="468">
                  <c:v>0.19733972999999999</c:v>
                </c:pt>
                <c:pt idx="469">
                  <c:v>0.19776506999999999</c:v>
                </c:pt>
                <c:pt idx="470">
                  <c:v>0.19845921999999999</c:v>
                </c:pt>
                <c:pt idx="471">
                  <c:v>0.19896886999999999</c:v>
                </c:pt>
                <c:pt idx="472">
                  <c:v>0.19904242</c:v>
                </c:pt>
                <c:pt idx="473">
                  <c:v>0.19962363999999999</c:v>
                </c:pt>
                <c:pt idx="474">
                  <c:v>0.19994816000000001</c:v>
                </c:pt>
                <c:pt idx="475">
                  <c:v>0.20028293</c:v>
                </c:pt>
                <c:pt idx="476">
                  <c:v>0.20077185</c:v>
                </c:pt>
                <c:pt idx="477">
                  <c:v>0.20126799000000001</c:v>
                </c:pt>
                <c:pt idx="478">
                  <c:v>0.20157963000000001</c:v>
                </c:pt>
                <c:pt idx="479">
                  <c:v>0.20210465999999999</c:v>
                </c:pt>
                <c:pt idx="480">
                  <c:v>0.20281099999999999</c:v>
                </c:pt>
                <c:pt idx="481">
                  <c:v>0.20361077999999999</c:v>
                </c:pt>
                <c:pt idx="482">
                  <c:v>0.20417814000000001</c:v>
                </c:pt>
                <c:pt idx="483">
                  <c:v>0.20439871000000001</c:v>
                </c:pt>
                <c:pt idx="484">
                  <c:v>0.20463814999999999</c:v>
                </c:pt>
                <c:pt idx="485">
                  <c:v>0.20546244</c:v>
                </c:pt>
                <c:pt idx="486">
                  <c:v>0.20576331</c:v>
                </c:pt>
                <c:pt idx="487">
                  <c:v>0.20655006000000001</c:v>
                </c:pt>
                <c:pt idx="488">
                  <c:v>0.20692100999999999</c:v>
                </c:pt>
                <c:pt idx="489">
                  <c:v>0.20727973</c:v>
                </c:pt>
                <c:pt idx="490">
                  <c:v>0.20793422</c:v>
                </c:pt>
                <c:pt idx="491">
                  <c:v>0.20846961</c:v>
                </c:pt>
                <c:pt idx="492">
                  <c:v>0.20876212</c:v>
                </c:pt>
                <c:pt idx="493">
                  <c:v>0.20892069999999999</c:v>
                </c:pt>
                <c:pt idx="494">
                  <c:v>0.20937277000000001</c:v>
                </c:pt>
                <c:pt idx="495">
                  <c:v>0.20997041</c:v>
                </c:pt>
                <c:pt idx="496">
                  <c:v>0.21012411</c:v>
                </c:pt>
                <c:pt idx="497">
                  <c:v>0.21065344999999999</c:v>
                </c:pt>
                <c:pt idx="498">
                  <c:v>0.21078625000000001</c:v>
                </c:pt>
                <c:pt idx="499">
                  <c:v>0.21129563000000001</c:v>
                </c:pt>
                <c:pt idx="500">
                  <c:v>0.21169974</c:v>
                </c:pt>
                <c:pt idx="501">
                  <c:v>0.21177029999999999</c:v>
                </c:pt>
                <c:pt idx="502">
                  <c:v>0.21220343</c:v>
                </c:pt>
                <c:pt idx="503">
                  <c:v>0.21278896999999999</c:v>
                </c:pt>
                <c:pt idx="504">
                  <c:v>0.21337859000000001</c:v>
                </c:pt>
                <c:pt idx="505">
                  <c:v>0.21383446</c:v>
                </c:pt>
                <c:pt idx="506">
                  <c:v>0.21417286999999999</c:v>
                </c:pt>
                <c:pt idx="507">
                  <c:v>0.21459068000000001</c:v>
                </c:pt>
                <c:pt idx="508">
                  <c:v>0.21501496</c:v>
                </c:pt>
                <c:pt idx="509">
                  <c:v>0.21594192000000001</c:v>
                </c:pt>
                <c:pt idx="510">
                  <c:v>0.21613926999999999</c:v>
                </c:pt>
                <c:pt idx="511">
                  <c:v>0.21638344000000001</c:v>
                </c:pt>
                <c:pt idx="512">
                  <c:v>0.2166902</c:v>
                </c:pt>
                <c:pt idx="513">
                  <c:v>0.21741932999999999</c:v>
                </c:pt>
                <c:pt idx="514">
                  <c:v>0.21789004000000001</c:v>
                </c:pt>
                <c:pt idx="515">
                  <c:v>0.21824291000000001</c:v>
                </c:pt>
                <c:pt idx="516">
                  <c:v>0.21863925000000001</c:v>
                </c:pt>
                <c:pt idx="517">
                  <c:v>0.2195743</c:v>
                </c:pt>
                <c:pt idx="518">
                  <c:v>0.21998355999999999</c:v>
                </c:pt>
                <c:pt idx="519">
                  <c:v>0.22061950999999999</c:v>
                </c:pt>
                <c:pt idx="520">
                  <c:v>0.22118223000000001</c:v>
                </c:pt>
                <c:pt idx="521">
                  <c:v>0.22169475</c:v>
                </c:pt>
                <c:pt idx="522">
                  <c:v>0.22213732999999999</c:v>
                </c:pt>
                <c:pt idx="523">
                  <c:v>0.22252733999999999</c:v>
                </c:pt>
                <c:pt idx="524">
                  <c:v>0.22296542</c:v>
                </c:pt>
                <c:pt idx="525">
                  <c:v>0.22332679</c:v>
                </c:pt>
                <c:pt idx="526">
                  <c:v>0.22347733</c:v>
                </c:pt>
                <c:pt idx="527">
                  <c:v>0.22361030000000001</c:v>
                </c:pt>
                <c:pt idx="528">
                  <c:v>0.22417804999999999</c:v>
                </c:pt>
                <c:pt idx="529">
                  <c:v>0.22469383000000001</c:v>
                </c:pt>
                <c:pt idx="530">
                  <c:v>0.22496669999999999</c:v>
                </c:pt>
                <c:pt idx="531">
                  <c:v>0.22522421000000001</c:v>
                </c:pt>
                <c:pt idx="532">
                  <c:v>0.22548225999999999</c:v>
                </c:pt>
                <c:pt idx="533">
                  <c:v>0.22595177999999999</c:v>
                </c:pt>
                <c:pt idx="534">
                  <c:v>0.2260915</c:v>
                </c:pt>
                <c:pt idx="535">
                  <c:v>0.22620586000000001</c:v>
                </c:pt>
                <c:pt idx="536">
                  <c:v>0.22656040999999999</c:v>
                </c:pt>
                <c:pt idx="537">
                  <c:v>0.22684894999999999</c:v>
                </c:pt>
                <c:pt idx="538">
                  <c:v>0.22728063000000001</c:v>
                </c:pt>
                <c:pt idx="539">
                  <c:v>0.22756892000000001</c:v>
                </c:pt>
                <c:pt idx="540">
                  <c:v>0.22771627</c:v>
                </c:pt>
                <c:pt idx="541">
                  <c:v>0.22811100000000001</c:v>
                </c:pt>
                <c:pt idx="542">
                  <c:v>0.22826742999999999</c:v>
                </c:pt>
                <c:pt idx="543">
                  <c:v>0.22885606999999999</c:v>
                </c:pt>
                <c:pt idx="544">
                  <c:v>0.22919858000000001</c:v>
                </c:pt>
                <c:pt idx="545">
                  <c:v>0.22936521000000001</c:v>
                </c:pt>
                <c:pt idx="546">
                  <c:v>0.22989409</c:v>
                </c:pt>
                <c:pt idx="547">
                  <c:v>0.23079532</c:v>
                </c:pt>
                <c:pt idx="548">
                  <c:v>0.23113586</c:v>
                </c:pt>
                <c:pt idx="549">
                  <c:v>0.23144026000000001</c:v>
                </c:pt>
                <c:pt idx="550">
                  <c:v>0.23206888000000001</c:v>
                </c:pt>
                <c:pt idx="551">
                  <c:v>0.23249821000000001</c:v>
                </c:pt>
                <c:pt idx="552">
                  <c:v>0.23315875</c:v>
                </c:pt>
                <c:pt idx="553">
                  <c:v>0.23344408</c:v>
                </c:pt>
                <c:pt idx="554">
                  <c:v>0.23385613999999999</c:v>
                </c:pt>
                <c:pt idx="555">
                  <c:v>0.23420020999999999</c:v>
                </c:pt>
                <c:pt idx="556">
                  <c:v>0.23428312000000001</c:v>
                </c:pt>
                <c:pt idx="557">
                  <c:v>0.23456368999999999</c:v>
                </c:pt>
                <c:pt idx="558">
                  <c:v>0.234731</c:v>
                </c:pt>
                <c:pt idx="559">
                  <c:v>0.23518240000000001</c:v>
                </c:pt>
                <c:pt idx="560">
                  <c:v>0.23571095</c:v>
                </c:pt>
                <c:pt idx="561">
                  <c:v>0.23592566000000001</c:v>
                </c:pt>
                <c:pt idx="562">
                  <c:v>0.23617958999999999</c:v>
                </c:pt>
                <c:pt idx="563">
                  <c:v>0.23645132999999999</c:v>
                </c:pt>
                <c:pt idx="564">
                  <c:v>0.23671049</c:v>
                </c:pt>
                <c:pt idx="565">
                  <c:v>0.23689045</c:v>
                </c:pt>
                <c:pt idx="566">
                  <c:v>0.23781772000000001</c:v>
                </c:pt>
                <c:pt idx="567">
                  <c:v>0.23856595</c:v>
                </c:pt>
                <c:pt idx="568">
                  <c:v>0.23866494999999999</c:v>
                </c:pt>
                <c:pt idx="569">
                  <c:v>0.23925497000000001</c:v>
                </c:pt>
                <c:pt idx="570">
                  <c:v>0.23945950999999999</c:v>
                </c:pt>
                <c:pt idx="571">
                  <c:v>0.23963735</c:v>
                </c:pt>
                <c:pt idx="572">
                  <c:v>0.24009953000000001</c:v>
                </c:pt>
                <c:pt idx="573">
                  <c:v>0.24092247999999999</c:v>
                </c:pt>
                <c:pt idx="574">
                  <c:v>0.2409983</c:v>
                </c:pt>
                <c:pt idx="575">
                  <c:v>0.24129686</c:v>
                </c:pt>
                <c:pt idx="576">
                  <c:v>0.24205943999999999</c:v>
                </c:pt>
                <c:pt idx="577">
                  <c:v>0.24297297000000001</c:v>
                </c:pt>
                <c:pt idx="578">
                  <c:v>0.24320289</c:v>
                </c:pt>
                <c:pt idx="579">
                  <c:v>0.24365212</c:v>
                </c:pt>
                <c:pt idx="580">
                  <c:v>0.24470865999999999</c:v>
                </c:pt>
                <c:pt idx="581">
                  <c:v>0.24573792999999999</c:v>
                </c:pt>
                <c:pt idx="582">
                  <c:v>0.2462326</c:v>
                </c:pt>
                <c:pt idx="583">
                  <c:v>0.24648392</c:v>
                </c:pt>
                <c:pt idx="584">
                  <c:v>0.24692196999999999</c:v>
                </c:pt>
                <c:pt idx="585">
                  <c:v>0.24725959</c:v>
                </c:pt>
                <c:pt idx="586">
                  <c:v>0.24763224</c:v>
                </c:pt>
                <c:pt idx="587">
                  <c:v>0.24811180999999999</c:v>
                </c:pt>
                <c:pt idx="588">
                  <c:v>0.24875543</c:v>
                </c:pt>
                <c:pt idx="589">
                  <c:v>0.24885980999999999</c:v>
                </c:pt>
                <c:pt idx="590">
                  <c:v>0.24902194999999999</c:v>
                </c:pt>
                <c:pt idx="591">
                  <c:v>0.24926229999999999</c:v>
                </c:pt>
                <c:pt idx="592">
                  <c:v>0.24969798000000001</c:v>
                </c:pt>
                <c:pt idx="593">
                  <c:v>0.25007765999999998</c:v>
                </c:pt>
                <c:pt idx="594">
                  <c:v>0.25038597000000001</c:v>
                </c:pt>
                <c:pt idx="595">
                  <c:v>0.25070572000000002</c:v>
                </c:pt>
                <c:pt idx="596">
                  <c:v>0.25182336999999999</c:v>
                </c:pt>
                <c:pt idx="597">
                  <c:v>0.25217720999999998</c:v>
                </c:pt>
                <c:pt idx="598">
                  <c:v>0.25259891000000001</c:v>
                </c:pt>
                <c:pt idx="599">
                  <c:v>0.25297587999999999</c:v>
                </c:pt>
                <c:pt idx="600">
                  <c:v>0.25351223000000001</c:v>
                </c:pt>
                <c:pt idx="601">
                  <c:v>0.25376873999999999</c:v>
                </c:pt>
                <c:pt idx="602">
                  <c:v>0.25399387000000001</c:v>
                </c:pt>
                <c:pt idx="603">
                  <c:v>0.25455102000000002</c:v>
                </c:pt>
                <c:pt idx="604">
                  <c:v>0.25485647</c:v>
                </c:pt>
                <c:pt idx="605">
                  <c:v>0.25628281000000003</c:v>
                </c:pt>
                <c:pt idx="606">
                  <c:v>0.25628384999999998</c:v>
                </c:pt>
                <c:pt idx="607">
                  <c:v>0.25664609999999999</c:v>
                </c:pt>
                <c:pt idx="608">
                  <c:v>0.25690657</c:v>
                </c:pt>
                <c:pt idx="609">
                  <c:v>0.25690701999999999</c:v>
                </c:pt>
                <c:pt idx="610">
                  <c:v>0.25791555999999999</c:v>
                </c:pt>
                <c:pt idx="611">
                  <c:v>0.25843787000000001</c:v>
                </c:pt>
                <c:pt idx="612">
                  <c:v>0.25901484000000002</c:v>
                </c:pt>
                <c:pt idx="613">
                  <c:v>0.25949317</c:v>
                </c:pt>
                <c:pt idx="614">
                  <c:v>0.26027694000000001</c:v>
                </c:pt>
                <c:pt idx="615">
                  <c:v>0.26066532999999997</c:v>
                </c:pt>
                <c:pt idx="616">
                  <c:v>0.26110041</c:v>
                </c:pt>
                <c:pt idx="617">
                  <c:v>0.26167348000000001</c:v>
                </c:pt>
                <c:pt idx="618">
                  <c:v>0.26234010000000002</c:v>
                </c:pt>
                <c:pt idx="619">
                  <c:v>0.26268258999999999</c:v>
                </c:pt>
                <c:pt idx="620">
                  <c:v>0.26307580000000003</c:v>
                </c:pt>
                <c:pt idx="621">
                  <c:v>0.26339674000000002</c:v>
                </c:pt>
                <c:pt idx="622">
                  <c:v>0.26339932999999999</c:v>
                </c:pt>
                <c:pt idx="623">
                  <c:v>0.26403811999999999</c:v>
                </c:pt>
                <c:pt idx="624">
                  <c:v>0.26437622</c:v>
                </c:pt>
                <c:pt idx="625">
                  <c:v>0.26468607999999999</c:v>
                </c:pt>
                <c:pt idx="626">
                  <c:v>0.26577308999999999</c:v>
                </c:pt>
                <c:pt idx="627">
                  <c:v>0.26590409999999998</c:v>
                </c:pt>
                <c:pt idx="628">
                  <c:v>0.26671156000000001</c:v>
                </c:pt>
                <c:pt idx="629">
                  <c:v>0.26704651000000001</c:v>
                </c:pt>
                <c:pt idx="630">
                  <c:v>0.26719683</c:v>
                </c:pt>
                <c:pt idx="631">
                  <c:v>0.26780257000000002</c:v>
                </c:pt>
                <c:pt idx="632">
                  <c:v>0.26810908</c:v>
                </c:pt>
                <c:pt idx="633">
                  <c:v>0.26865288999999998</c:v>
                </c:pt>
                <c:pt idx="634">
                  <c:v>0.26904443</c:v>
                </c:pt>
                <c:pt idx="635">
                  <c:v>0.26904475999999999</c:v>
                </c:pt>
                <c:pt idx="636">
                  <c:v>0.26966769000000002</c:v>
                </c:pt>
                <c:pt idx="637">
                  <c:v>0.26986989</c:v>
                </c:pt>
                <c:pt idx="638">
                  <c:v>0.27080777</c:v>
                </c:pt>
                <c:pt idx="639">
                  <c:v>0.27097117999999998</c:v>
                </c:pt>
                <c:pt idx="640">
                  <c:v>0.27167910000000001</c:v>
                </c:pt>
                <c:pt idx="641">
                  <c:v>0.27179440999999999</c:v>
                </c:pt>
                <c:pt idx="642">
                  <c:v>0.27208120000000002</c:v>
                </c:pt>
                <c:pt idx="643">
                  <c:v>0.27256119000000001</c:v>
                </c:pt>
                <c:pt idx="644">
                  <c:v>0.27282550999999999</c:v>
                </c:pt>
                <c:pt idx="645">
                  <c:v>0.27330198999999999</c:v>
                </c:pt>
                <c:pt idx="646">
                  <c:v>0.27373653999999997</c:v>
                </c:pt>
                <c:pt idx="647">
                  <c:v>0.27401945</c:v>
                </c:pt>
                <c:pt idx="648">
                  <c:v>0.27453550999999998</c:v>
                </c:pt>
                <c:pt idx="649">
                  <c:v>0.27467175999999999</c:v>
                </c:pt>
                <c:pt idx="650">
                  <c:v>0.27502239000000001</c:v>
                </c:pt>
                <c:pt idx="651">
                  <c:v>0.27558911000000003</c:v>
                </c:pt>
                <c:pt idx="652">
                  <c:v>0.27619320000000003</c:v>
                </c:pt>
                <c:pt idx="653">
                  <c:v>0.27675822</c:v>
                </c:pt>
                <c:pt idx="654">
                  <c:v>0.27714308999999998</c:v>
                </c:pt>
                <c:pt idx="655">
                  <c:v>0.27806207999999999</c:v>
                </c:pt>
                <c:pt idx="656">
                  <c:v>0.27924930999999997</c:v>
                </c:pt>
                <c:pt idx="657">
                  <c:v>0.27968672</c:v>
                </c:pt>
                <c:pt idx="658">
                  <c:v>0.27986275999999999</c:v>
                </c:pt>
                <c:pt idx="659">
                  <c:v>0.28028326999999997</c:v>
                </c:pt>
                <c:pt idx="660">
                  <c:v>0.28112285999999997</c:v>
                </c:pt>
                <c:pt idx="661">
                  <c:v>0.28129505999999999</c:v>
                </c:pt>
                <c:pt idx="662">
                  <c:v>0.28150757999999998</c:v>
                </c:pt>
                <c:pt idx="663">
                  <c:v>0.28176582</c:v>
                </c:pt>
                <c:pt idx="664">
                  <c:v>0.28212674999999998</c:v>
                </c:pt>
                <c:pt idx="665">
                  <c:v>0.28212702000000001</c:v>
                </c:pt>
                <c:pt idx="666">
                  <c:v>0.28264999000000002</c:v>
                </c:pt>
                <c:pt idx="667">
                  <c:v>0.28334638000000001</c:v>
                </c:pt>
                <c:pt idx="668">
                  <c:v>0.28354549000000001</c:v>
                </c:pt>
                <c:pt idx="669">
                  <c:v>0.28395572000000002</c:v>
                </c:pt>
                <c:pt idx="670">
                  <c:v>0.28463289000000003</c:v>
                </c:pt>
                <c:pt idx="671">
                  <c:v>0.28468588</c:v>
                </c:pt>
                <c:pt idx="672">
                  <c:v>0.28529683</c:v>
                </c:pt>
                <c:pt idx="673">
                  <c:v>0.28543603000000001</c:v>
                </c:pt>
                <c:pt idx="674">
                  <c:v>0.28543654000000002</c:v>
                </c:pt>
                <c:pt idx="675">
                  <c:v>0.28588668</c:v>
                </c:pt>
                <c:pt idx="676">
                  <c:v>0.28613855999999999</c:v>
                </c:pt>
                <c:pt idx="677">
                  <c:v>0.28655775999999999</c:v>
                </c:pt>
                <c:pt idx="678">
                  <c:v>0.28673696999999998</c:v>
                </c:pt>
                <c:pt idx="679">
                  <c:v>0.28686935000000002</c:v>
                </c:pt>
                <c:pt idx="680">
                  <c:v>0.28692535000000002</c:v>
                </c:pt>
                <c:pt idx="681">
                  <c:v>0.28732643000000002</c:v>
                </c:pt>
                <c:pt idx="682">
                  <c:v>0.28762311000000002</c:v>
                </c:pt>
                <c:pt idx="683">
                  <c:v>0.28797700999999998</c:v>
                </c:pt>
                <c:pt idx="684">
                  <c:v>0.28878694999999999</c:v>
                </c:pt>
                <c:pt idx="685">
                  <c:v>0.28913467999999998</c:v>
                </c:pt>
                <c:pt idx="686">
                  <c:v>0.28921402000000002</c:v>
                </c:pt>
                <c:pt idx="687">
                  <c:v>0.28970179000000001</c:v>
                </c:pt>
                <c:pt idx="688">
                  <c:v>0.28986561</c:v>
                </c:pt>
                <c:pt idx="689">
                  <c:v>0.29066535999999998</c:v>
                </c:pt>
                <c:pt idx="690">
                  <c:v>0.29142287</c:v>
                </c:pt>
                <c:pt idx="691">
                  <c:v>0.29164301999999998</c:v>
                </c:pt>
                <c:pt idx="692">
                  <c:v>0.29179137999999999</c:v>
                </c:pt>
                <c:pt idx="693">
                  <c:v>0.29225468999999998</c:v>
                </c:pt>
                <c:pt idx="694">
                  <c:v>0.29233617000000001</c:v>
                </c:pt>
                <c:pt idx="695">
                  <c:v>0.29300967</c:v>
                </c:pt>
                <c:pt idx="696">
                  <c:v>0.29377055000000002</c:v>
                </c:pt>
                <c:pt idx="697">
                  <c:v>0.29407167000000001</c:v>
                </c:pt>
                <c:pt idx="698">
                  <c:v>0.29446337</c:v>
                </c:pt>
                <c:pt idx="699">
                  <c:v>0.29463053</c:v>
                </c:pt>
                <c:pt idx="700">
                  <c:v>0.29503420000000002</c:v>
                </c:pt>
                <c:pt idx="701">
                  <c:v>0.29536014999999999</c:v>
                </c:pt>
                <c:pt idx="702">
                  <c:v>0.29588616000000001</c:v>
                </c:pt>
                <c:pt idx="703">
                  <c:v>0.29628608000000001</c:v>
                </c:pt>
                <c:pt idx="704">
                  <c:v>0.29674312000000003</c:v>
                </c:pt>
                <c:pt idx="705">
                  <c:v>0.29717042999999999</c:v>
                </c:pt>
                <c:pt idx="706">
                  <c:v>0.29766846000000002</c:v>
                </c:pt>
                <c:pt idx="707">
                  <c:v>0.29841941999999999</c:v>
                </c:pt>
                <c:pt idx="708">
                  <c:v>0.29898017999999998</c:v>
                </c:pt>
                <c:pt idx="709">
                  <c:v>0.29958093000000002</c:v>
                </c:pt>
                <c:pt idx="710">
                  <c:v>0.30054684999999998</c:v>
                </c:pt>
                <c:pt idx="711">
                  <c:v>0.30082762000000002</c:v>
                </c:pt>
                <c:pt idx="712">
                  <c:v>0.30143407</c:v>
                </c:pt>
                <c:pt idx="713">
                  <c:v>0.30212840000000002</c:v>
                </c:pt>
                <c:pt idx="714">
                  <c:v>0.30239781999999998</c:v>
                </c:pt>
                <c:pt idx="715">
                  <c:v>0.30258328000000001</c:v>
                </c:pt>
                <c:pt idx="716">
                  <c:v>0.30353242000000002</c:v>
                </c:pt>
                <c:pt idx="717">
                  <c:v>0.30400970999999999</c:v>
                </c:pt>
                <c:pt idx="718">
                  <c:v>0.30444412999999998</c:v>
                </c:pt>
                <c:pt idx="719">
                  <c:v>0.30459504999999998</c:v>
                </c:pt>
                <c:pt idx="720">
                  <c:v>0.30480731</c:v>
                </c:pt>
                <c:pt idx="721">
                  <c:v>0.30494856999999997</c:v>
                </c:pt>
                <c:pt idx="722">
                  <c:v>0.30501657999999998</c:v>
                </c:pt>
                <c:pt idx="723">
                  <c:v>0.30536911</c:v>
                </c:pt>
                <c:pt idx="724">
                  <c:v>0.30588328999999997</c:v>
                </c:pt>
                <c:pt idx="725">
                  <c:v>0.30610344</c:v>
                </c:pt>
                <c:pt idx="726">
                  <c:v>0.30663434000000001</c:v>
                </c:pt>
                <c:pt idx="727">
                  <c:v>0.30700091000000002</c:v>
                </c:pt>
                <c:pt idx="728">
                  <c:v>0.30859693999999999</c:v>
                </c:pt>
                <c:pt idx="729">
                  <c:v>0.30878323000000002</c:v>
                </c:pt>
                <c:pt idx="730">
                  <c:v>0.30930438999999998</c:v>
                </c:pt>
                <c:pt idx="731">
                  <c:v>0.30966851000000001</c:v>
                </c:pt>
                <c:pt idx="732">
                  <c:v>0.31005368</c:v>
                </c:pt>
                <c:pt idx="733">
                  <c:v>0.3107084</c:v>
                </c:pt>
                <c:pt idx="734">
                  <c:v>0.31134849999999997</c:v>
                </c:pt>
                <c:pt idx="735">
                  <c:v>0.31163961000000001</c:v>
                </c:pt>
                <c:pt idx="736">
                  <c:v>0.31211593999999998</c:v>
                </c:pt>
                <c:pt idx="737">
                  <c:v>0.31248459000000001</c:v>
                </c:pt>
                <c:pt idx="738">
                  <c:v>0.31310262999999999</c:v>
                </c:pt>
                <c:pt idx="739">
                  <c:v>0.31352463000000003</c:v>
                </c:pt>
                <c:pt idx="740">
                  <c:v>0.31423292000000003</c:v>
                </c:pt>
                <c:pt idx="741">
                  <c:v>0.31450479999999997</c:v>
                </c:pt>
                <c:pt idx="742">
                  <c:v>0.31468615</c:v>
                </c:pt>
                <c:pt idx="743">
                  <c:v>0.31517431000000001</c:v>
                </c:pt>
                <c:pt idx="744">
                  <c:v>0.31587665999999998</c:v>
                </c:pt>
                <c:pt idx="745">
                  <c:v>0.31615457000000002</c:v>
                </c:pt>
                <c:pt idx="746">
                  <c:v>0.31677493000000001</c:v>
                </c:pt>
                <c:pt idx="747">
                  <c:v>0.31734928000000001</c:v>
                </c:pt>
                <c:pt idx="748">
                  <c:v>0.31791448999999999</c:v>
                </c:pt>
                <c:pt idx="749">
                  <c:v>0.31826117999999998</c:v>
                </c:pt>
                <c:pt idx="750">
                  <c:v>0.3187063</c:v>
                </c:pt>
                <c:pt idx="751">
                  <c:v>0.31910411</c:v>
                </c:pt>
                <c:pt idx="752">
                  <c:v>0.319469</c:v>
                </c:pt>
                <c:pt idx="753">
                  <c:v>0.31964390999999998</c:v>
                </c:pt>
                <c:pt idx="754">
                  <c:v>0.32014071999999999</c:v>
                </c:pt>
                <c:pt idx="755">
                  <c:v>0.32089570000000001</c:v>
                </c:pt>
                <c:pt idx="756">
                  <c:v>0.32113510000000001</c:v>
                </c:pt>
                <c:pt idx="757">
                  <c:v>0.32191098000000001</c:v>
                </c:pt>
                <c:pt idx="758">
                  <c:v>0.32207124999999998</c:v>
                </c:pt>
                <c:pt idx="759">
                  <c:v>0.32245895000000002</c:v>
                </c:pt>
                <c:pt idx="760">
                  <c:v>0.32302532</c:v>
                </c:pt>
                <c:pt idx="761">
                  <c:v>0.32329585999999999</c:v>
                </c:pt>
                <c:pt idx="762">
                  <c:v>0.32381952000000003</c:v>
                </c:pt>
                <c:pt idx="763">
                  <c:v>0.32449012999999999</c:v>
                </c:pt>
                <c:pt idx="764">
                  <c:v>0.32502142000000001</c:v>
                </c:pt>
                <c:pt idx="765">
                  <c:v>0.32508578999999999</c:v>
                </c:pt>
                <c:pt idx="766">
                  <c:v>0.32521593999999998</c:v>
                </c:pt>
                <c:pt idx="767">
                  <c:v>0.32588229000000002</c:v>
                </c:pt>
                <c:pt idx="768">
                  <c:v>0.32665545000000001</c:v>
                </c:pt>
                <c:pt idx="769">
                  <c:v>0.32685979999999998</c:v>
                </c:pt>
                <c:pt idx="770">
                  <c:v>0.32712552</c:v>
                </c:pt>
                <c:pt idx="771">
                  <c:v>0.32778015999999999</c:v>
                </c:pt>
                <c:pt idx="772">
                  <c:v>0.32831370999999998</c:v>
                </c:pt>
                <c:pt idx="773">
                  <c:v>0.32848155000000001</c:v>
                </c:pt>
                <c:pt idx="774">
                  <c:v>0.32904982999999999</c:v>
                </c:pt>
                <c:pt idx="775">
                  <c:v>0.32997394000000002</c:v>
                </c:pt>
                <c:pt idx="776">
                  <c:v>0.33083683000000003</c:v>
                </c:pt>
                <c:pt idx="777">
                  <c:v>0.3310633</c:v>
                </c:pt>
                <c:pt idx="778">
                  <c:v>0.33193331999999998</c:v>
                </c:pt>
                <c:pt idx="779">
                  <c:v>0.33223628999999999</c:v>
                </c:pt>
                <c:pt idx="780">
                  <c:v>0.33273913999999999</c:v>
                </c:pt>
                <c:pt idx="781">
                  <c:v>0.33338278999999998</c:v>
                </c:pt>
                <c:pt idx="782">
                  <c:v>0.33370053999999999</c:v>
                </c:pt>
                <c:pt idx="783">
                  <c:v>0.33396363000000001</c:v>
                </c:pt>
                <c:pt idx="784">
                  <c:v>0.33424819</c:v>
                </c:pt>
                <c:pt idx="785">
                  <c:v>0.33464782999999998</c:v>
                </c:pt>
                <c:pt idx="786">
                  <c:v>0.33495607999999999</c:v>
                </c:pt>
                <c:pt idx="787">
                  <c:v>0.33522921999999999</c:v>
                </c:pt>
                <c:pt idx="788">
                  <c:v>0.33609887999999999</c:v>
                </c:pt>
                <c:pt idx="789">
                  <c:v>0.33633923999999998</c:v>
                </c:pt>
                <c:pt idx="790">
                  <c:v>0.33751097000000002</c:v>
                </c:pt>
                <c:pt idx="791">
                  <c:v>0.33826258999999997</c:v>
                </c:pt>
                <c:pt idx="792">
                  <c:v>0.33900302999999998</c:v>
                </c:pt>
                <c:pt idx="793">
                  <c:v>0.33914380999999999</c:v>
                </c:pt>
                <c:pt idx="794">
                  <c:v>0.33965725000000002</c:v>
                </c:pt>
                <c:pt idx="795">
                  <c:v>0.33965799000000002</c:v>
                </c:pt>
                <c:pt idx="796">
                  <c:v>0.34021490999999998</c:v>
                </c:pt>
                <c:pt idx="797">
                  <c:v>0.34103697999999999</c:v>
                </c:pt>
                <c:pt idx="798">
                  <c:v>0.34136084</c:v>
                </c:pt>
                <c:pt idx="799">
                  <c:v>0.34146525999999999</c:v>
                </c:pt>
                <c:pt idx="800">
                  <c:v>0.34169414999999997</c:v>
                </c:pt>
                <c:pt idx="801">
                  <c:v>0.34189620999999998</c:v>
                </c:pt>
                <c:pt idx="802">
                  <c:v>0.34239059999999999</c:v>
                </c:pt>
                <c:pt idx="803">
                  <c:v>0.34281632000000001</c:v>
                </c:pt>
                <c:pt idx="804">
                  <c:v>0.34301483999999999</c:v>
                </c:pt>
                <c:pt idx="805">
                  <c:v>0.34348552999999998</c:v>
                </c:pt>
                <c:pt idx="806">
                  <c:v>0.34439959999999997</c:v>
                </c:pt>
                <c:pt idx="807">
                  <c:v>0.34460988999999997</c:v>
                </c:pt>
                <c:pt idx="808">
                  <c:v>0.34486285</c:v>
                </c:pt>
                <c:pt idx="809">
                  <c:v>0.34493267999999999</c:v>
                </c:pt>
                <c:pt idx="810">
                  <c:v>0.34538152999999999</c:v>
                </c:pt>
                <c:pt idx="811">
                  <c:v>0.34609245999999999</c:v>
                </c:pt>
                <c:pt idx="812">
                  <c:v>0.34650299000000001</c:v>
                </c:pt>
                <c:pt idx="813">
                  <c:v>0.34672790999999997</c:v>
                </c:pt>
                <c:pt idx="814">
                  <c:v>0.34685269000000002</c:v>
                </c:pt>
                <c:pt idx="815">
                  <c:v>0.34705027999999999</c:v>
                </c:pt>
                <c:pt idx="816">
                  <c:v>0.34741973999999998</c:v>
                </c:pt>
                <c:pt idx="817">
                  <c:v>0.34742012999999999</c:v>
                </c:pt>
                <c:pt idx="818">
                  <c:v>0.34808517</c:v>
                </c:pt>
                <c:pt idx="819">
                  <c:v>0.34820752999999999</c:v>
                </c:pt>
                <c:pt idx="820">
                  <c:v>0.34862944000000001</c:v>
                </c:pt>
                <c:pt idx="821">
                  <c:v>0.34912798</c:v>
                </c:pt>
                <c:pt idx="822">
                  <c:v>0.34930508999999998</c:v>
                </c:pt>
                <c:pt idx="823">
                  <c:v>0.34975319999999999</c:v>
                </c:pt>
                <c:pt idx="824">
                  <c:v>0.35036614999999999</c:v>
                </c:pt>
                <c:pt idx="825">
                  <c:v>0.35052129999999998</c:v>
                </c:pt>
                <c:pt idx="826">
                  <c:v>0.35085621</c:v>
                </c:pt>
                <c:pt idx="827">
                  <c:v>0.35122192000000002</c:v>
                </c:pt>
                <c:pt idx="828">
                  <c:v>0.35174741999999998</c:v>
                </c:pt>
                <c:pt idx="829">
                  <c:v>0.35206172000000002</c:v>
                </c:pt>
                <c:pt idx="830">
                  <c:v>0.35289535</c:v>
                </c:pt>
                <c:pt idx="831">
                  <c:v>0.35323018</c:v>
                </c:pt>
                <c:pt idx="832">
                  <c:v>0.35335028000000002</c:v>
                </c:pt>
                <c:pt idx="833">
                  <c:v>0.35372176999999999</c:v>
                </c:pt>
                <c:pt idx="834">
                  <c:v>0.35411032999999997</c:v>
                </c:pt>
                <c:pt idx="835">
                  <c:v>0.35484648000000002</c:v>
                </c:pt>
                <c:pt idx="836">
                  <c:v>0.35518575000000002</c:v>
                </c:pt>
                <c:pt idx="837">
                  <c:v>0.35535285</c:v>
                </c:pt>
                <c:pt idx="838">
                  <c:v>0.35588168999999997</c:v>
                </c:pt>
                <c:pt idx="839">
                  <c:v>0.35627151000000001</c:v>
                </c:pt>
                <c:pt idx="840">
                  <c:v>0.35769761</c:v>
                </c:pt>
                <c:pt idx="841">
                  <c:v>0.35819209000000002</c:v>
                </c:pt>
                <c:pt idx="842">
                  <c:v>0.35867631</c:v>
                </c:pt>
                <c:pt idx="843">
                  <c:v>0.35915518000000002</c:v>
                </c:pt>
                <c:pt idx="844">
                  <c:v>0.35956486999999998</c:v>
                </c:pt>
                <c:pt idx="845">
                  <c:v>0.36037508000000001</c:v>
                </c:pt>
                <c:pt idx="846">
                  <c:v>0.36100908999999998</c:v>
                </c:pt>
                <c:pt idx="847">
                  <c:v>0.36133697999999997</c:v>
                </c:pt>
                <c:pt idx="848">
                  <c:v>0.36146425999999998</c:v>
                </c:pt>
                <c:pt idx="849">
                  <c:v>0.36174174999999997</c:v>
                </c:pt>
                <c:pt idx="850">
                  <c:v>0.36230370000000001</c:v>
                </c:pt>
                <c:pt idx="851">
                  <c:v>0.36265519000000002</c:v>
                </c:pt>
                <c:pt idx="852">
                  <c:v>0.36321249999999999</c:v>
                </c:pt>
                <c:pt idx="853">
                  <c:v>0.36370426</c:v>
                </c:pt>
                <c:pt idx="854">
                  <c:v>0.36400979999999999</c:v>
                </c:pt>
                <c:pt idx="855">
                  <c:v>0.36469948000000002</c:v>
                </c:pt>
                <c:pt idx="856">
                  <c:v>0.36538430999999999</c:v>
                </c:pt>
                <c:pt idx="857">
                  <c:v>0.3662532</c:v>
                </c:pt>
                <c:pt idx="858">
                  <c:v>0.36649153000000001</c:v>
                </c:pt>
                <c:pt idx="859">
                  <c:v>0.36703881999999999</c:v>
                </c:pt>
                <c:pt idx="860">
                  <c:v>0.36721319000000002</c:v>
                </c:pt>
                <c:pt idx="861">
                  <c:v>0.36757684000000002</c:v>
                </c:pt>
                <c:pt idx="862">
                  <c:v>0.36790222</c:v>
                </c:pt>
                <c:pt idx="863">
                  <c:v>0.36822875999999999</c:v>
                </c:pt>
                <c:pt idx="864">
                  <c:v>0.36860931000000002</c:v>
                </c:pt>
                <c:pt idx="865">
                  <c:v>0.36904618</c:v>
                </c:pt>
                <c:pt idx="866">
                  <c:v>0.36961811999999999</c:v>
                </c:pt>
                <c:pt idx="867">
                  <c:v>0.37073996999999997</c:v>
                </c:pt>
                <c:pt idx="868">
                  <c:v>0.37093454999999997</c:v>
                </c:pt>
                <c:pt idx="869">
                  <c:v>0.37167114000000001</c:v>
                </c:pt>
                <c:pt idx="870">
                  <c:v>0.37240772999999999</c:v>
                </c:pt>
                <c:pt idx="871">
                  <c:v>0.37282756</c:v>
                </c:pt>
                <c:pt idx="872">
                  <c:v>0.37298182000000002</c:v>
                </c:pt>
                <c:pt idx="873">
                  <c:v>0.37331975000000001</c:v>
                </c:pt>
                <c:pt idx="874">
                  <c:v>0.37410796000000002</c:v>
                </c:pt>
                <c:pt idx="875">
                  <c:v>0.37463563999999999</c:v>
                </c:pt>
                <c:pt idx="876">
                  <c:v>0.37476930000000003</c:v>
                </c:pt>
                <c:pt idx="877">
                  <c:v>0.37510540999999997</c:v>
                </c:pt>
                <c:pt idx="878">
                  <c:v>0.37550411</c:v>
                </c:pt>
                <c:pt idx="879">
                  <c:v>0.37593683999999999</c:v>
                </c:pt>
                <c:pt idx="880">
                  <c:v>0.37657784999999999</c:v>
                </c:pt>
                <c:pt idx="881">
                  <c:v>0.37683665999999999</c:v>
                </c:pt>
                <c:pt idx="882">
                  <c:v>0.37713324999999998</c:v>
                </c:pt>
                <c:pt idx="883">
                  <c:v>0.37779214999999999</c:v>
                </c:pt>
                <c:pt idx="884">
                  <c:v>0.37866341999999997</c:v>
                </c:pt>
                <c:pt idx="885">
                  <c:v>0.37921143000000002</c:v>
                </c:pt>
                <c:pt idx="886">
                  <c:v>0.37947400999999997</c:v>
                </c:pt>
                <c:pt idx="887">
                  <c:v>0.37965610999999999</c:v>
                </c:pt>
                <c:pt idx="888">
                  <c:v>0.38007689</c:v>
                </c:pt>
                <c:pt idx="889">
                  <c:v>0.38051965999999998</c:v>
                </c:pt>
                <c:pt idx="890">
                  <c:v>0.38068890999999999</c:v>
                </c:pt>
                <c:pt idx="891">
                  <c:v>0.38124043000000002</c:v>
                </c:pt>
                <c:pt idx="892">
                  <c:v>0.38144559</c:v>
                </c:pt>
                <c:pt idx="893">
                  <c:v>0.38165536999999999</c:v>
                </c:pt>
                <c:pt idx="894">
                  <c:v>0.38188540999999998</c:v>
                </c:pt>
                <c:pt idx="895">
                  <c:v>0.38237283</c:v>
                </c:pt>
                <c:pt idx="896">
                  <c:v>0.38253102</c:v>
                </c:pt>
                <c:pt idx="897">
                  <c:v>0.38306010000000001</c:v>
                </c:pt>
                <c:pt idx="898">
                  <c:v>0.38322761999999999</c:v>
                </c:pt>
                <c:pt idx="899">
                  <c:v>0.38388517</c:v>
                </c:pt>
                <c:pt idx="900">
                  <c:v>0.38465774000000003</c:v>
                </c:pt>
                <c:pt idx="901">
                  <c:v>0.38481747999999999</c:v>
                </c:pt>
                <c:pt idx="902">
                  <c:v>0.38507268</c:v>
                </c:pt>
                <c:pt idx="903">
                  <c:v>0.38533399000000002</c:v>
                </c:pt>
                <c:pt idx="904">
                  <c:v>0.38544034999999999</c:v>
                </c:pt>
                <c:pt idx="905">
                  <c:v>0.38587772999999997</c:v>
                </c:pt>
                <c:pt idx="906">
                  <c:v>0.38639167000000002</c:v>
                </c:pt>
                <c:pt idx="907">
                  <c:v>0.38693454999999999</c:v>
                </c:pt>
                <c:pt idx="908">
                  <c:v>0.38724700000000001</c:v>
                </c:pt>
                <c:pt idx="909">
                  <c:v>0.38832989000000001</c:v>
                </c:pt>
                <c:pt idx="910">
                  <c:v>0.38898969</c:v>
                </c:pt>
                <c:pt idx="911">
                  <c:v>0.38982563999999997</c:v>
                </c:pt>
                <c:pt idx="912">
                  <c:v>0.38993468999999997</c:v>
                </c:pt>
                <c:pt idx="913">
                  <c:v>0.39095390000000002</c:v>
                </c:pt>
                <c:pt idx="914">
                  <c:v>0.39160087999999998</c:v>
                </c:pt>
                <c:pt idx="915">
                  <c:v>0.39168689000000001</c:v>
                </c:pt>
                <c:pt idx="916">
                  <c:v>0.39212026999999999</c:v>
                </c:pt>
                <c:pt idx="917">
                  <c:v>0.39277729</c:v>
                </c:pt>
                <c:pt idx="918">
                  <c:v>0.39330148999999998</c:v>
                </c:pt>
                <c:pt idx="919">
                  <c:v>0.39389235</c:v>
                </c:pt>
                <c:pt idx="920">
                  <c:v>0.39412844000000002</c:v>
                </c:pt>
                <c:pt idx="921">
                  <c:v>0.39450380000000002</c:v>
                </c:pt>
                <c:pt idx="922">
                  <c:v>0.39458573000000002</c:v>
                </c:pt>
                <c:pt idx="923">
                  <c:v>0.39498182999999998</c:v>
                </c:pt>
                <c:pt idx="924">
                  <c:v>0.39515895000000001</c:v>
                </c:pt>
                <c:pt idx="925">
                  <c:v>0.39542839000000002</c:v>
                </c:pt>
                <c:pt idx="926">
                  <c:v>0.39604262000000001</c:v>
                </c:pt>
                <c:pt idx="927">
                  <c:v>0.39623334999999998</c:v>
                </c:pt>
                <c:pt idx="928">
                  <c:v>0.39705515000000002</c:v>
                </c:pt>
                <c:pt idx="929">
                  <c:v>0.39721223999999999</c:v>
                </c:pt>
                <c:pt idx="930">
                  <c:v>0.39759153000000003</c:v>
                </c:pt>
                <c:pt idx="931">
                  <c:v>0.39778586999999999</c:v>
                </c:pt>
                <c:pt idx="932">
                  <c:v>0.39822152</c:v>
                </c:pt>
                <c:pt idx="933">
                  <c:v>0.39849596999999998</c:v>
                </c:pt>
                <c:pt idx="934">
                  <c:v>0.39905626</c:v>
                </c:pt>
                <c:pt idx="935">
                  <c:v>0.39913037000000001</c:v>
                </c:pt>
                <c:pt idx="936">
                  <c:v>0.39965846999999999</c:v>
                </c:pt>
                <c:pt idx="937">
                  <c:v>0.40014976000000002</c:v>
                </c:pt>
                <c:pt idx="938">
                  <c:v>0.40024959999999998</c:v>
                </c:pt>
                <c:pt idx="939">
                  <c:v>0.40058400999999999</c:v>
                </c:pt>
                <c:pt idx="940">
                  <c:v>0.40118106999999997</c:v>
                </c:pt>
                <c:pt idx="941">
                  <c:v>0.40195945</c:v>
                </c:pt>
                <c:pt idx="942">
                  <c:v>0.40211766999999998</c:v>
                </c:pt>
                <c:pt idx="943">
                  <c:v>0.40263721000000002</c:v>
                </c:pt>
                <c:pt idx="944">
                  <c:v>0.40281829000000002</c:v>
                </c:pt>
                <c:pt idx="945">
                  <c:v>0.40325086999999998</c:v>
                </c:pt>
                <c:pt idx="946">
                  <c:v>0.40361160000000001</c:v>
                </c:pt>
                <c:pt idx="947">
                  <c:v>0.40392994999999998</c:v>
                </c:pt>
                <c:pt idx="948">
                  <c:v>0.40436076999999998</c:v>
                </c:pt>
                <c:pt idx="949">
                  <c:v>0.40443783999999999</c:v>
                </c:pt>
                <c:pt idx="950">
                  <c:v>0.40507588</c:v>
                </c:pt>
                <c:pt idx="951">
                  <c:v>0.40517091999999999</c:v>
                </c:pt>
                <c:pt idx="952">
                  <c:v>0.40561639999999999</c:v>
                </c:pt>
                <c:pt idx="953">
                  <c:v>0.40611609999999998</c:v>
                </c:pt>
                <c:pt idx="954">
                  <c:v>0.40673875999999998</c:v>
                </c:pt>
                <c:pt idx="955">
                  <c:v>0.40716732</c:v>
                </c:pt>
                <c:pt idx="956">
                  <c:v>0.4075433</c:v>
                </c:pt>
                <c:pt idx="957">
                  <c:v>0.40785703000000001</c:v>
                </c:pt>
                <c:pt idx="958">
                  <c:v>0.40862106999999998</c:v>
                </c:pt>
                <c:pt idx="959">
                  <c:v>0.40872144999999999</c:v>
                </c:pt>
                <c:pt idx="960">
                  <c:v>0.40891290000000002</c:v>
                </c:pt>
                <c:pt idx="961">
                  <c:v>0.40900078000000001</c:v>
                </c:pt>
                <c:pt idx="962">
                  <c:v>0.40965425999999999</c:v>
                </c:pt>
                <c:pt idx="963">
                  <c:v>0.41025942999999998</c:v>
                </c:pt>
                <c:pt idx="964">
                  <c:v>0.41039118000000002</c:v>
                </c:pt>
                <c:pt idx="965">
                  <c:v>0.41080793999999998</c:v>
                </c:pt>
                <c:pt idx="966">
                  <c:v>0.41098531999999999</c:v>
                </c:pt>
                <c:pt idx="967">
                  <c:v>0.41158199000000001</c:v>
                </c:pt>
                <c:pt idx="968">
                  <c:v>0.41212597000000001</c:v>
                </c:pt>
                <c:pt idx="969">
                  <c:v>0.41244819999999999</c:v>
                </c:pt>
                <c:pt idx="970">
                  <c:v>0.41256469000000001</c:v>
                </c:pt>
                <c:pt idx="971">
                  <c:v>0.41256516999999998</c:v>
                </c:pt>
                <c:pt idx="972">
                  <c:v>0.41294723999999999</c:v>
                </c:pt>
                <c:pt idx="973">
                  <c:v>0.41355681</c:v>
                </c:pt>
                <c:pt idx="974">
                  <c:v>0.41460010000000003</c:v>
                </c:pt>
                <c:pt idx="975">
                  <c:v>0.41512957</c:v>
                </c:pt>
                <c:pt idx="976">
                  <c:v>0.41529125</c:v>
                </c:pt>
                <c:pt idx="977">
                  <c:v>0.41543022000000002</c:v>
                </c:pt>
                <c:pt idx="978">
                  <c:v>0.41589016000000001</c:v>
                </c:pt>
                <c:pt idx="979">
                  <c:v>0.41700928999999998</c:v>
                </c:pt>
                <c:pt idx="980">
                  <c:v>0.41735485</c:v>
                </c:pt>
                <c:pt idx="981">
                  <c:v>0.41760361000000001</c:v>
                </c:pt>
                <c:pt idx="982">
                  <c:v>0.41824692000000002</c:v>
                </c:pt>
                <c:pt idx="983">
                  <c:v>0.4184522</c:v>
                </c:pt>
                <c:pt idx="984">
                  <c:v>0.41891383999999998</c:v>
                </c:pt>
                <c:pt idx="985">
                  <c:v>0.41992360000000001</c:v>
                </c:pt>
                <c:pt idx="986">
                  <c:v>0.42069974999999998</c:v>
                </c:pt>
                <c:pt idx="987">
                  <c:v>0.42102574999999998</c:v>
                </c:pt>
                <c:pt idx="988">
                  <c:v>0.42119145000000002</c:v>
                </c:pt>
                <c:pt idx="989">
                  <c:v>0.42153716000000002</c:v>
                </c:pt>
                <c:pt idx="990">
                  <c:v>0.42215395</c:v>
                </c:pt>
                <c:pt idx="991">
                  <c:v>0.42232871</c:v>
                </c:pt>
                <c:pt idx="992">
                  <c:v>0.42284273999999999</c:v>
                </c:pt>
                <c:pt idx="993">
                  <c:v>0.42368895000000001</c:v>
                </c:pt>
                <c:pt idx="994">
                  <c:v>0.42386123999999997</c:v>
                </c:pt>
                <c:pt idx="995">
                  <c:v>0.42397431000000002</c:v>
                </c:pt>
                <c:pt idx="996">
                  <c:v>0.42444937999999999</c:v>
                </c:pt>
                <c:pt idx="997">
                  <c:v>0.42457917000000001</c:v>
                </c:pt>
                <c:pt idx="998">
                  <c:v>0.42521863999999998</c:v>
                </c:pt>
                <c:pt idx="999">
                  <c:v>0.42577183000000002</c:v>
                </c:pt>
                <c:pt idx="1000">
                  <c:v>0.42600629000000001</c:v>
                </c:pt>
                <c:pt idx="1001">
                  <c:v>0.42672717999999998</c:v>
                </c:pt>
                <c:pt idx="1002">
                  <c:v>0.42711075999999998</c:v>
                </c:pt>
                <c:pt idx="1003">
                  <c:v>0.42734522000000003</c:v>
                </c:pt>
                <c:pt idx="1004">
                  <c:v>0.42771429</c:v>
                </c:pt>
                <c:pt idx="1005">
                  <c:v>0.42803975999999999</c:v>
                </c:pt>
                <c:pt idx="1006">
                  <c:v>0.42841667</c:v>
                </c:pt>
                <c:pt idx="1007">
                  <c:v>0.42924488</c:v>
                </c:pt>
                <c:pt idx="1008">
                  <c:v>0.42958632000000002</c:v>
                </c:pt>
                <c:pt idx="1009">
                  <c:v>0.42962471000000002</c:v>
                </c:pt>
                <c:pt idx="1010">
                  <c:v>0.43007561999999999</c:v>
                </c:pt>
                <c:pt idx="1011">
                  <c:v>0.43032463999999998</c:v>
                </c:pt>
                <c:pt idx="1012">
                  <c:v>0.43051884000000001</c:v>
                </c:pt>
                <c:pt idx="1013">
                  <c:v>0.43091020000000002</c:v>
                </c:pt>
                <c:pt idx="1014">
                  <c:v>0.43133073999999999</c:v>
                </c:pt>
                <c:pt idx="1015">
                  <c:v>0.43164733</c:v>
                </c:pt>
                <c:pt idx="1016">
                  <c:v>0.43185016999999998</c:v>
                </c:pt>
                <c:pt idx="1017">
                  <c:v>0.43235981000000001</c:v>
                </c:pt>
                <c:pt idx="1018">
                  <c:v>0.43334391999999999</c:v>
                </c:pt>
                <c:pt idx="1019">
                  <c:v>0.43412604999999999</c:v>
                </c:pt>
                <c:pt idx="1020">
                  <c:v>0.43474608999999997</c:v>
                </c:pt>
                <c:pt idx="1021">
                  <c:v>0.43523344000000003</c:v>
                </c:pt>
                <c:pt idx="1022">
                  <c:v>0.43560165000000001</c:v>
                </c:pt>
                <c:pt idx="1023">
                  <c:v>0.43608099</c:v>
                </c:pt>
                <c:pt idx="1024">
                  <c:v>0.43734520999999998</c:v>
                </c:pt>
                <c:pt idx="1025">
                  <c:v>0.43766111000000002</c:v>
                </c:pt>
                <c:pt idx="1026">
                  <c:v>0.43815609999999999</c:v>
                </c:pt>
                <c:pt idx="1027">
                  <c:v>0.43847661999999998</c:v>
                </c:pt>
                <c:pt idx="1028">
                  <c:v>0.43869248</c:v>
                </c:pt>
                <c:pt idx="1029">
                  <c:v>0.43915864999999998</c:v>
                </c:pt>
                <c:pt idx="1030">
                  <c:v>0.43983305</c:v>
                </c:pt>
                <c:pt idx="1031">
                  <c:v>0.44084730999999999</c:v>
                </c:pt>
                <c:pt idx="1032">
                  <c:v>0.44119894999999998</c:v>
                </c:pt>
                <c:pt idx="1033">
                  <c:v>0.44146526000000003</c:v>
                </c:pt>
                <c:pt idx="1034">
                  <c:v>0.4419015</c:v>
                </c:pt>
                <c:pt idx="1035">
                  <c:v>0.44207712999999998</c:v>
                </c:pt>
                <c:pt idx="1036">
                  <c:v>0.44225910000000002</c:v>
                </c:pt>
                <c:pt idx="1037">
                  <c:v>0.44258407</c:v>
                </c:pt>
                <c:pt idx="1038">
                  <c:v>0.44271272</c:v>
                </c:pt>
                <c:pt idx="1039">
                  <c:v>0.44296723999999998</c:v>
                </c:pt>
                <c:pt idx="1040">
                  <c:v>0.44335961000000002</c:v>
                </c:pt>
                <c:pt idx="1041">
                  <c:v>0.44368746999999997</c:v>
                </c:pt>
                <c:pt idx="1042">
                  <c:v>0.44386351000000002</c:v>
                </c:pt>
                <c:pt idx="1043">
                  <c:v>0.44442639</c:v>
                </c:pt>
                <c:pt idx="1044">
                  <c:v>0.44464957999999999</c:v>
                </c:pt>
                <c:pt idx="1045">
                  <c:v>0.44498547999999999</c:v>
                </c:pt>
                <c:pt idx="1046">
                  <c:v>0.44516634999999999</c:v>
                </c:pt>
                <c:pt idx="1047">
                  <c:v>0.44525987</c:v>
                </c:pt>
                <c:pt idx="1048">
                  <c:v>0.44564077000000002</c:v>
                </c:pt>
                <c:pt idx="1049">
                  <c:v>0.44615462</c:v>
                </c:pt>
                <c:pt idx="1050">
                  <c:v>0.44640278999999999</c:v>
                </c:pt>
                <c:pt idx="1051">
                  <c:v>0.44668134999999998</c:v>
                </c:pt>
                <c:pt idx="1052">
                  <c:v>0.44782348999999999</c:v>
                </c:pt>
                <c:pt idx="1053">
                  <c:v>0.44830294999999998</c:v>
                </c:pt>
                <c:pt idx="1054">
                  <c:v>0.44877731999999998</c:v>
                </c:pt>
                <c:pt idx="1055">
                  <c:v>0.44911658999999998</c:v>
                </c:pt>
                <c:pt idx="1056">
                  <c:v>0.44931652999999999</c:v>
                </c:pt>
                <c:pt idx="1057">
                  <c:v>0.44975647000000002</c:v>
                </c:pt>
                <c:pt idx="1058">
                  <c:v>0.44995183</c:v>
                </c:pt>
                <c:pt idx="1059">
                  <c:v>0.45050293000000002</c:v>
                </c:pt>
                <c:pt idx="1060">
                  <c:v>0.45102733</c:v>
                </c:pt>
                <c:pt idx="1061">
                  <c:v>0.45117372</c:v>
                </c:pt>
                <c:pt idx="1062">
                  <c:v>0.45203947999999999</c:v>
                </c:pt>
                <c:pt idx="1063">
                  <c:v>0.45224081999999999</c:v>
                </c:pt>
                <c:pt idx="1064">
                  <c:v>0.45263362000000001</c:v>
                </c:pt>
                <c:pt idx="1065">
                  <c:v>0.45288739</c:v>
                </c:pt>
                <c:pt idx="1066">
                  <c:v>0.45306121999999999</c:v>
                </c:pt>
                <c:pt idx="1067">
                  <c:v>0.45329180000000002</c:v>
                </c:pt>
                <c:pt idx="1068">
                  <c:v>0.45412543</c:v>
                </c:pt>
                <c:pt idx="1069">
                  <c:v>0.4543741</c:v>
                </c:pt>
                <c:pt idx="1070">
                  <c:v>0.45502146999999998</c:v>
                </c:pt>
                <c:pt idx="1071">
                  <c:v>0.4551366</c:v>
                </c:pt>
                <c:pt idx="1072">
                  <c:v>0.45587450000000002</c:v>
                </c:pt>
                <c:pt idx="1073">
                  <c:v>0.45668995000000001</c:v>
                </c:pt>
                <c:pt idx="1074">
                  <c:v>0.45731698999999998</c:v>
                </c:pt>
                <c:pt idx="1075">
                  <c:v>0.45778653000000002</c:v>
                </c:pt>
                <c:pt idx="1076">
                  <c:v>0.45828079999999999</c:v>
                </c:pt>
                <c:pt idx="1077">
                  <c:v>0.45888468999999998</c:v>
                </c:pt>
                <c:pt idx="1078">
                  <c:v>0.45931708999999998</c:v>
                </c:pt>
                <c:pt idx="1079">
                  <c:v>0.45969036000000002</c:v>
                </c:pt>
                <c:pt idx="1080">
                  <c:v>0.46016610000000002</c:v>
                </c:pt>
                <c:pt idx="1081">
                  <c:v>0.46033510999999999</c:v>
                </c:pt>
                <c:pt idx="1082">
                  <c:v>0.46071580000000001</c:v>
                </c:pt>
                <c:pt idx="1083">
                  <c:v>0.46162760000000003</c:v>
                </c:pt>
                <c:pt idx="1084">
                  <c:v>0.46221149</c:v>
                </c:pt>
                <c:pt idx="1085">
                  <c:v>0.46302380999999998</c:v>
                </c:pt>
                <c:pt idx="1086">
                  <c:v>0.46327856000000001</c:v>
                </c:pt>
                <c:pt idx="1087">
                  <c:v>0.46360770000000001</c:v>
                </c:pt>
                <c:pt idx="1088">
                  <c:v>0.46396862999999999</c:v>
                </c:pt>
                <c:pt idx="1089">
                  <c:v>0.46402158999999998</c:v>
                </c:pt>
                <c:pt idx="1090">
                  <c:v>0.46442926000000001</c:v>
                </c:pt>
                <c:pt idx="1091">
                  <c:v>0.46469181999999998</c:v>
                </c:pt>
                <c:pt idx="1092">
                  <c:v>0.46514452000000001</c:v>
                </c:pt>
                <c:pt idx="1093">
                  <c:v>0.46580960999999999</c:v>
                </c:pt>
                <c:pt idx="1094">
                  <c:v>0.466003</c:v>
                </c:pt>
                <c:pt idx="1095">
                  <c:v>0.46618322000000001</c:v>
                </c:pt>
                <c:pt idx="1096">
                  <c:v>0.46633555999999998</c:v>
                </c:pt>
                <c:pt idx="1097">
                  <c:v>0.46668226000000002</c:v>
                </c:pt>
                <c:pt idx="1098">
                  <c:v>0.46734172000000002</c:v>
                </c:pt>
                <c:pt idx="1099">
                  <c:v>0.46834877000000003</c:v>
                </c:pt>
                <c:pt idx="1100">
                  <c:v>0.46896473</c:v>
                </c:pt>
                <c:pt idx="1101">
                  <c:v>0.46949843000000002</c:v>
                </c:pt>
                <c:pt idx="1102">
                  <c:v>0.47040108000000003</c:v>
                </c:pt>
                <c:pt idx="1103">
                  <c:v>0.47075855999999999</c:v>
                </c:pt>
                <c:pt idx="1104">
                  <c:v>0.47110416999999999</c:v>
                </c:pt>
                <c:pt idx="1105">
                  <c:v>0.47129491000000001</c:v>
                </c:pt>
                <c:pt idx="1106">
                  <c:v>0.47201022999999998</c:v>
                </c:pt>
                <c:pt idx="1107">
                  <c:v>0.47241308999999998</c:v>
                </c:pt>
                <c:pt idx="1108">
                  <c:v>0.47273262999999999</c:v>
                </c:pt>
                <c:pt idx="1109">
                  <c:v>0.47316575</c:v>
                </c:pt>
                <c:pt idx="1110">
                  <c:v>0.47333160000000002</c:v>
                </c:pt>
                <c:pt idx="1111">
                  <c:v>0.47369939</c:v>
                </c:pt>
                <c:pt idx="1112">
                  <c:v>0.47398626999999999</c:v>
                </c:pt>
                <c:pt idx="1113">
                  <c:v>0.47507339999999998</c:v>
                </c:pt>
                <c:pt idx="1114">
                  <c:v>0.47547948000000001</c:v>
                </c:pt>
                <c:pt idx="1115">
                  <c:v>0.47633379999999997</c:v>
                </c:pt>
                <c:pt idx="1116">
                  <c:v>0.47689229</c:v>
                </c:pt>
                <c:pt idx="1117">
                  <c:v>0.47703978000000002</c:v>
                </c:pt>
                <c:pt idx="1118">
                  <c:v>0.47754526000000003</c:v>
                </c:pt>
                <c:pt idx="1119">
                  <c:v>0.47809415999999999</c:v>
                </c:pt>
                <c:pt idx="1120">
                  <c:v>0.47920075000000001</c:v>
                </c:pt>
                <c:pt idx="1121">
                  <c:v>0.47963529999999999</c:v>
                </c:pt>
                <c:pt idx="1122">
                  <c:v>0.47978388999999999</c:v>
                </c:pt>
                <c:pt idx="1123">
                  <c:v>0.48015469</c:v>
                </c:pt>
                <c:pt idx="1124">
                  <c:v>0.48117721000000002</c:v>
                </c:pt>
                <c:pt idx="1125">
                  <c:v>0.48147817999999998</c:v>
                </c:pt>
                <c:pt idx="1126">
                  <c:v>0.48172563000000002</c:v>
                </c:pt>
                <c:pt idx="1127">
                  <c:v>0.48229975000000003</c:v>
                </c:pt>
                <c:pt idx="1128">
                  <c:v>0.48268357000000001</c:v>
                </c:pt>
                <c:pt idx="1129">
                  <c:v>0.48323866999999998</c:v>
                </c:pt>
                <c:pt idx="1130">
                  <c:v>0.48390853</c:v>
                </c:pt>
                <c:pt idx="1131">
                  <c:v>0.48441145000000002</c:v>
                </c:pt>
                <c:pt idx="1132">
                  <c:v>0.48501678999999998</c:v>
                </c:pt>
                <c:pt idx="1133">
                  <c:v>0.48520750000000001</c:v>
                </c:pt>
                <c:pt idx="1134">
                  <c:v>0.48527970999999998</c:v>
                </c:pt>
                <c:pt idx="1135">
                  <c:v>0.48615535999999998</c:v>
                </c:pt>
                <c:pt idx="1136">
                  <c:v>0.48675196999999998</c:v>
                </c:pt>
                <c:pt idx="1137">
                  <c:v>0.48718634</c:v>
                </c:pt>
                <c:pt idx="1138">
                  <c:v>0.48734429000000001</c:v>
                </c:pt>
                <c:pt idx="1139">
                  <c:v>0.48776633000000003</c:v>
                </c:pt>
                <c:pt idx="1140">
                  <c:v>0.48816841999999999</c:v>
                </c:pt>
                <c:pt idx="1141">
                  <c:v>0.48838255000000003</c:v>
                </c:pt>
                <c:pt idx="1142">
                  <c:v>0.48872485999999998</c:v>
                </c:pt>
                <c:pt idx="1143">
                  <c:v>0.48883161000000003</c:v>
                </c:pt>
                <c:pt idx="1144">
                  <c:v>0.48890742999999998</c:v>
                </c:pt>
                <c:pt idx="1145">
                  <c:v>0.48949494999999998</c:v>
                </c:pt>
                <c:pt idx="1146">
                  <c:v>0.48961183000000003</c:v>
                </c:pt>
                <c:pt idx="1147">
                  <c:v>0.49055693</c:v>
                </c:pt>
                <c:pt idx="1148">
                  <c:v>0.49092299</c:v>
                </c:pt>
                <c:pt idx="1149">
                  <c:v>0.49128777000000001</c:v>
                </c:pt>
                <c:pt idx="1150">
                  <c:v>0.4916335</c:v>
                </c:pt>
                <c:pt idx="1151">
                  <c:v>0.49195622999999999</c:v>
                </c:pt>
                <c:pt idx="1152">
                  <c:v>0.49195825999999998</c:v>
                </c:pt>
                <c:pt idx="1153">
                  <c:v>0.49264467000000001</c:v>
                </c:pt>
                <c:pt idx="1154">
                  <c:v>0.49307936000000002</c:v>
                </c:pt>
                <c:pt idx="1155">
                  <c:v>0.49324635</c:v>
                </c:pt>
                <c:pt idx="1156">
                  <c:v>0.49334949</c:v>
                </c:pt>
                <c:pt idx="1157">
                  <c:v>0.49375599999999997</c:v>
                </c:pt>
                <c:pt idx="1158">
                  <c:v>0.49425714999999998</c:v>
                </c:pt>
                <c:pt idx="1159">
                  <c:v>0.49452296000000001</c:v>
                </c:pt>
                <c:pt idx="1160">
                  <c:v>0.49519985999999999</c:v>
                </c:pt>
                <c:pt idx="1161">
                  <c:v>0.49595556000000002</c:v>
                </c:pt>
                <c:pt idx="1162">
                  <c:v>0.49633303000000001</c:v>
                </c:pt>
                <c:pt idx="1163">
                  <c:v>0.49653556999999998</c:v>
                </c:pt>
                <c:pt idx="1164">
                  <c:v>0.49773174999999997</c:v>
                </c:pt>
                <c:pt idx="1165">
                  <c:v>0.49779528000000001</c:v>
                </c:pt>
                <c:pt idx="1166">
                  <c:v>0.49840063000000001</c:v>
                </c:pt>
                <c:pt idx="1167">
                  <c:v>0.49865323</c:v>
                </c:pt>
                <c:pt idx="1168">
                  <c:v>0.49954712000000001</c:v>
                </c:pt>
                <c:pt idx="1169">
                  <c:v>0.49968921999999999</c:v>
                </c:pt>
                <c:pt idx="1170">
                  <c:v>0.49974453000000002</c:v>
                </c:pt>
                <c:pt idx="1171">
                  <c:v>0.49992671999999999</c:v>
                </c:pt>
                <c:pt idx="1172">
                  <c:v>0.50039129999999998</c:v>
                </c:pt>
                <c:pt idx="1173">
                  <c:v>0.50103282999999998</c:v>
                </c:pt>
                <c:pt idx="1174">
                  <c:v>0.50148970000000004</c:v>
                </c:pt>
                <c:pt idx="1175">
                  <c:v>0.50197141999999995</c:v>
                </c:pt>
                <c:pt idx="1176">
                  <c:v>0.50242281</c:v>
                </c:pt>
                <c:pt idx="1177">
                  <c:v>0.50320131000000001</c:v>
                </c:pt>
                <c:pt idx="1178">
                  <c:v>0.50338227000000002</c:v>
                </c:pt>
                <c:pt idx="1179">
                  <c:v>0.50359726000000005</c:v>
                </c:pt>
                <c:pt idx="1180">
                  <c:v>0.50390833999999995</c:v>
                </c:pt>
                <c:pt idx="1181">
                  <c:v>0.50414996999999995</c:v>
                </c:pt>
                <c:pt idx="1182">
                  <c:v>0.50433344000000002</c:v>
                </c:pt>
                <c:pt idx="1183">
                  <c:v>0.50493180999999998</c:v>
                </c:pt>
                <c:pt idx="1184">
                  <c:v>0.50575554</c:v>
                </c:pt>
                <c:pt idx="1185">
                  <c:v>0.50615405999999996</c:v>
                </c:pt>
                <c:pt idx="1186">
                  <c:v>0.50631689999999996</c:v>
                </c:pt>
                <c:pt idx="1187">
                  <c:v>0.50745225000000005</c:v>
                </c:pt>
                <c:pt idx="1188">
                  <c:v>0.50792347999999998</c:v>
                </c:pt>
                <c:pt idx="1189">
                  <c:v>0.50826269000000002</c:v>
                </c:pt>
                <c:pt idx="1190">
                  <c:v>0.50923830000000003</c:v>
                </c:pt>
                <c:pt idx="1191">
                  <c:v>0.50946254000000002</c:v>
                </c:pt>
                <c:pt idx="1192">
                  <c:v>0.51040637</c:v>
                </c:pt>
                <c:pt idx="1193">
                  <c:v>0.51079505999999997</c:v>
                </c:pt>
                <c:pt idx="1194">
                  <c:v>0.51203078000000002</c:v>
                </c:pt>
                <c:pt idx="1195">
                  <c:v>0.51249825999999998</c:v>
                </c:pt>
                <c:pt idx="1196">
                  <c:v>0.51282262999999995</c:v>
                </c:pt>
                <c:pt idx="1197">
                  <c:v>0.51298606000000002</c:v>
                </c:pt>
                <c:pt idx="1198">
                  <c:v>0.51308918000000003</c:v>
                </c:pt>
                <c:pt idx="1199">
                  <c:v>0.51334089000000005</c:v>
                </c:pt>
                <c:pt idx="1200">
                  <c:v>0.51376396000000002</c:v>
                </c:pt>
                <c:pt idx="1201">
                  <c:v>0.51400809999999997</c:v>
                </c:pt>
                <c:pt idx="1202">
                  <c:v>0.51431875999999999</c:v>
                </c:pt>
                <c:pt idx="1203">
                  <c:v>0.51460563999999998</c:v>
                </c:pt>
                <c:pt idx="1204">
                  <c:v>0.51525867000000003</c:v>
                </c:pt>
                <c:pt idx="1205">
                  <c:v>0.51545088999999999</c:v>
                </c:pt>
                <c:pt idx="1206">
                  <c:v>0.51561444999999995</c:v>
                </c:pt>
                <c:pt idx="1207">
                  <c:v>0.51580935999999999</c:v>
                </c:pt>
                <c:pt idx="1208">
                  <c:v>0.51609342999999996</c:v>
                </c:pt>
                <c:pt idx="1209">
                  <c:v>0.51664310999999996</c:v>
                </c:pt>
                <c:pt idx="1210">
                  <c:v>0.51741344</c:v>
                </c:pt>
                <c:pt idx="1211">
                  <c:v>0.51783252000000002</c:v>
                </c:pt>
                <c:pt idx="1212">
                  <c:v>0.51930677999999997</c:v>
                </c:pt>
                <c:pt idx="1213">
                  <c:v>0.51954818000000003</c:v>
                </c:pt>
                <c:pt idx="1214">
                  <c:v>0.52055699</c:v>
                </c:pt>
                <c:pt idx="1215">
                  <c:v>0.52079350000000002</c:v>
                </c:pt>
                <c:pt idx="1216">
                  <c:v>0.52109075000000005</c:v>
                </c:pt>
                <c:pt idx="1217">
                  <c:v>0.52133881999999998</c:v>
                </c:pt>
                <c:pt idx="1218">
                  <c:v>0.52175510000000003</c:v>
                </c:pt>
                <c:pt idx="1219">
                  <c:v>0.52181988999999995</c:v>
                </c:pt>
                <c:pt idx="1220">
                  <c:v>0.52214897000000005</c:v>
                </c:pt>
                <c:pt idx="1221">
                  <c:v>0.52265161000000004</c:v>
                </c:pt>
                <c:pt idx="1222">
                  <c:v>0.52344584000000005</c:v>
                </c:pt>
                <c:pt idx="1223">
                  <c:v>0.52446824000000003</c:v>
                </c:pt>
                <c:pt idx="1224">
                  <c:v>0.52490943999999995</c:v>
                </c:pt>
                <c:pt idx="1225">
                  <c:v>0.52565448999999997</c:v>
                </c:pt>
                <c:pt idx="1226">
                  <c:v>0.52604764999999998</c:v>
                </c:pt>
                <c:pt idx="1227">
                  <c:v>0.52630389</c:v>
                </c:pt>
                <c:pt idx="1228">
                  <c:v>0.52681785999999997</c:v>
                </c:pt>
                <c:pt idx="1229">
                  <c:v>0.52712059</c:v>
                </c:pt>
                <c:pt idx="1230">
                  <c:v>0.52774273999999999</c:v>
                </c:pt>
                <c:pt idx="1231">
                  <c:v>0.52804952999999999</c:v>
                </c:pt>
                <c:pt idx="1232">
                  <c:v>0.52833872999999998</c:v>
                </c:pt>
                <c:pt idx="1233">
                  <c:v>0.52880019</c:v>
                </c:pt>
                <c:pt idx="1234">
                  <c:v>0.52964491000000002</c:v>
                </c:pt>
                <c:pt idx="1235">
                  <c:v>0.53033768999999997</c:v>
                </c:pt>
                <c:pt idx="1236">
                  <c:v>0.53050315000000003</c:v>
                </c:pt>
                <c:pt idx="1237">
                  <c:v>0.53096193000000003</c:v>
                </c:pt>
                <c:pt idx="1238">
                  <c:v>0.53148103000000002</c:v>
                </c:pt>
                <c:pt idx="1239">
                  <c:v>0.53269403999999998</c:v>
                </c:pt>
                <c:pt idx="1240">
                  <c:v>0.53347588000000001</c:v>
                </c:pt>
                <c:pt idx="1241">
                  <c:v>0.53395265000000003</c:v>
                </c:pt>
                <c:pt idx="1242">
                  <c:v>0.53453857000000005</c:v>
                </c:pt>
                <c:pt idx="1243">
                  <c:v>0.53489017000000005</c:v>
                </c:pt>
                <c:pt idx="1244">
                  <c:v>0.53599965999999999</c:v>
                </c:pt>
                <c:pt idx="1245">
                  <c:v>0.53633218999999999</c:v>
                </c:pt>
                <c:pt idx="1246">
                  <c:v>0.53687452999999996</c:v>
                </c:pt>
                <c:pt idx="1247">
                  <c:v>0.53744024000000001</c:v>
                </c:pt>
                <c:pt idx="1248">
                  <c:v>0.53773903999999995</c:v>
                </c:pt>
                <c:pt idx="1249">
                  <c:v>0.53823394000000002</c:v>
                </c:pt>
                <c:pt idx="1250">
                  <c:v>0.53874414999999998</c:v>
                </c:pt>
                <c:pt idx="1251">
                  <c:v>0.53925436999999998</c:v>
                </c:pt>
                <c:pt idx="1252">
                  <c:v>0.53956400999999998</c:v>
                </c:pt>
                <c:pt idx="1253">
                  <c:v>0.53968769000000005</c:v>
                </c:pt>
                <c:pt idx="1254">
                  <c:v>0.54030681000000003</c:v>
                </c:pt>
                <c:pt idx="1255">
                  <c:v>0.54082143000000005</c:v>
                </c:pt>
                <c:pt idx="1256">
                  <c:v>0.54109370999999995</c:v>
                </c:pt>
                <c:pt idx="1257">
                  <c:v>0.54200453000000004</c:v>
                </c:pt>
                <c:pt idx="1258">
                  <c:v>0.54208230999999996</c:v>
                </c:pt>
                <c:pt idx="1259">
                  <c:v>0.54246603999999998</c:v>
                </c:pt>
                <c:pt idx="1260">
                  <c:v>0.54287790999999996</c:v>
                </c:pt>
                <c:pt idx="1261">
                  <c:v>0.54322344</c:v>
                </c:pt>
                <c:pt idx="1262">
                  <c:v>0.54344999999999999</c:v>
                </c:pt>
                <c:pt idx="1263">
                  <c:v>0.54391741999999998</c:v>
                </c:pt>
                <c:pt idx="1264">
                  <c:v>0.54452204999999998</c:v>
                </c:pt>
                <c:pt idx="1265">
                  <c:v>0.54505384000000001</c:v>
                </c:pt>
                <c:pt idx="1266">
                  <c:v>0.54509342000000005</c:v>
                </c:pt>
                <c:pt idx="1267">
                  <c:v>0.54569529999999999</c:v>
                </c:pt>
                <c:pt idx="1268">
                  <c:v>0.54569864000000001</c:v>
                </c:pt>
                <c:pt idx="1269">
                  <c:v>0.54604262000000003</c:v>
                </c:pt>
                <c:pt idx="1270">
                  <c:v>0.54620104999999997</c:v>
                </c:pt>
                <c:pt idx="1271">
                  <c:v>0.54680633999999995</c:v>
                </c:pt>
                <c:pt idx="1272">
                  <c:v>0.54720420000000003</c:v>
                </c:pt>
                <c:pt idx="1273">
                  <c:v>0.54735160000000005</c:v>
                </c:pt>
                <c:pt idx="1274">
                  <c:v>0.54752045999999999</c:v>
                </c:pt>
                <c:pt idx="1275">
                  <c:v>0.54812859999999997</c:v>
                </c:pt>
                <c:pt idx="1276">
                  <c:v>0.54856771000000004</c:v>
                </c:pt>
                <c:pt idx="1277">
                  <c:v>0.54891604000000005</c:v>
                </c:pt>
                <c:pt idx="1278">
                  <c:v>0.54924697</c:v>
                </c:pt>
                <c:pt idx="1279">
                  <c:v>0.55038684999999998</c:v>
                </c:pt>
                <c:pt idx="1280">
                  <c:v>0.55055451</c:v>
                </c:pt>
                <c:pt idx="1281">
                  <c:v>0.55076760000000002</c:v>
                </c:pt>
                <c:pt idx="1282">
                  <c:v>0.55110121000000001</c:v>
                </c:pt>
                <c:pt idx="1283">
                  <c:v>0.55126560000000002</c:v>
                </c:pt>
                <c:pt idx="1284">
                  <c:v>0.55142062999999997</c:v>
                </c:pt>
                <c:pt idx="1285">
                  <c:v>0.55181247</c:v>
                </c:pt>
                <c:pt idx="1286">
                  <c:v>0.55235993999999999</c:v>
                </c:pt>
                <c:pt idx="1287">
                  <c:v>0.55303031000000002</c:v>
                </c:pt>
                <c:pt idx="1288">
                  <c:v>0.55309111</c:v>
                </c:pt>
                <c:pt idx="1289">
                  <c:v>0.55344135000000005</c:v>
                </c:pt>
                <c:pt idx="1290">
                  <c:v>0.55368412</c:v>
                </c:pt>
                <c:pt idx="1291">
                  <c:v>0.55389683999999995</c:v>
                </c:pt>
                <c:pt idx="1292">
                  <c:v>0.55409998000000005</c:v>
                </c:pt>
                <c:pt idx="1293">
                  <c:v>0.55431587000000004</c:v>
                </c:pt>
                <c:pt idx="1294">
                  <c:v>0.55456585000000003</c:v>
                </c:pt>
                <c:pt idx="1295">
                  <c:v>0.55483519999999997</c:v>
                </c:pt>
                <c:pt idx="1296">
                  <c:v>0.55531162000000001</c:v>
                </c:pt>
                <c:pt idx="1297">
                  <c:v>0.55611896999999999</c:v>
                </c:pt>
                <c:pt idx="1298">
                  <c:v>0.55647283999999997</c:v>
                </c:pt>
                <c:pt idx="1299">
                  <c:v>0.55688256000000003</c:v>
                </c:pt>
                <c:pt idx="1300">
                  <c:v>0.55725986000000005</c:v>
                </c:pt>
                <c:pt idx="1301">
                  <c:v>0.55738938000000005</c:v>
                </c:pt>
                <c:pt idx="1302">
                  <c:v>0.55785709999999999</c:v>
                </c:pt>
                <c:pt idx="1303">
                  <c:v>0.55836021999999996</c:v>
                </c:pt>
                <c:pt idx="1304">
                  <c:v>0.55874449000000004</c:v>
                </c:pt>
                <c:pt idx="1305">
                  <c:v>0.55896186999999997</c:v>
                </c:pt>
                <c:pt idx="1306">
                  <c:v>0.55911904999999995</c:v>
                </c:pt>
                <c:pt idx="1307">
                  <c:v>0.55953520999999995</c:v>
                </c:pt>
                <c:pt idx="1308">
                  <c:v>0.55998968999999998</c:v>
                </c:pt>
                <c:pt idx="1309">
                  <c:v>0.56098526999999998</c:v>
                </c:pt>
                <c:pt idx="1310">
                  <c:v>0.56272250000000001</c:v>
                </c:pt>
                <c:pt idx="1311">
                  <c:v>0.56290925000000003</c:v>
                </c:pt>
                <c:pt idx="1312">
                  <c:v>0.56349969</c:v>
                </c:pt>
                <c:pt idx="1313">
                  <c:v>0.56363141999999999</c:v>
                </c:pt>
                <c:pt idx="1314">
                  <c:v>0.56412934999999997</c:v>
                </c:pt>
                <c:pt idx="1315">
                  <c:v>0.56427068000000002</c:v>
                </c:pt>
                <c:pt idx="1316">
                  <c:v>0.56434393000000005</c:v>
                </c:pt>
                <c:pt idx="1317">
                  <c:v>0.56451494000000002</c:v>
                </c:pt>
                <c:pt idx="1318">
                  <c:v>0.56489520999999998</c:v>
                </c:pt>
                <c:pt idx="1319">
                  <c:v>0.56514204000000001</c:v>
                </c:pt>
                <c:pt idx="1320">
                  <c:v>0.56538337000000005</c:v>
                </c:pt>
                <c:pt idx="1321">
                  <c:v>0.56577432000000005</c:v>
                </c:pt>
                <c:pt idx="1322">
                  <c:v>0.5660404</c:v>
                </c:pt>
                <c:pt idx="1323">
                  <c:v>0.56667321999999998</c:v>
                </c:pt>
                <c:pt idx="1324">
                  <c:v>0.56717496999999995</c:v>
                </c:pt>
                <c:pt idx="1325">
                  <c:v>0.56768655999999995</c:v>
                </c:pt>
                <c:pt idx="1326">
                  <c:v>0.56810426999999997</c:v>
                </c:pt>
                <c:pt idx="1327">
                  <c:v>0.56843966000000001</c:v>
                </c:pt>
                <c:pt idx="1328">
                  <c:v>0.56860763000000003</c:v>
                </c:pt>
                <c:pt idx="1329">
                  <c:v>0.56891292000000004</c:v>
                </c:pt>
                <c:pt idx="1330">
                  <c:v>0.56909125999999999</c:v>
                </c:pt>
                <c:pt idx="1331">
                  <c:v>0.56980556000000004</c:v>
                </c:pt>
                <c:pt idx="1332">
                  <c:v>0.56986051999999998</c:v>
                </c:pt>
                <c:pt idx="1333">
                  <c:v>0.57022892999999997</c:v>
                </c:pt>
                <c:pt idx="1334">
                  <c:v>0.57072913999999997</c:v>
                </c:pt>
                <c:pt idx="1335">
                  <c:v>0.57123822000000002</c:v>
                </c:pt>
                <c:pt idx="1336">
                  <c:v>0.57159978</c:v>
                </c:pt>
                <c:pt idx="1337">
                  <c:v>0.57214248000000001</c:v>
                </c:pt>
                <c:pt idx="1338">
                  <c:v>0.57274168999999997</c:v>
                </c:pt>
                <c:pt idx="1339">
                  <c:v>0.57308656000000002</c:v>
                </c:pt>
                <c:pt idx="1340">
                  <c:v>0.57367414000000005</c:v>
                </c:pt>
                <c:pt idx="1341">
                  <c:v>0.57437700000000003</c:v>
                </c:pt>
                <c:pt idx="1342">
                  <c:v>0.57452183999999995</c:v>
                </c:pt>
                <c:pt idx="1343">
                  <c:v>0.57493633</c:v>
                </c:pt>
                <c:pt idx="1344">
                  <c:v>0.57544076</c:v>
                </c:pt>
                <c:pt idx="1345">
                  <c:v>0.57580405000000001</c:v>
                </c:pt>
                <c:pt idx="1346">
                  <c:v>0.57620453999999999</c:v>
                </c:pt>
                <c:pt idx="1347">
                  <c:v>0.57634914000000004</c:v>
                </c:pt>
                <c:pt idx="1348">
                  <c:v>0.57687575000000002</c:v>
                </c:pt>
                <c:pt idx="1349">
                  <c:v>0.57722962</c:v>
                </c:pt>
                <c:pt idx="1350">
                  <c:v>0.57753116000000004</c:v>
                </c:pt>
                <c:pt idx="1351">
                  <c:v>0.57792770999999998</c:v>
                </c:pt>
                <c:pt idx="1352">
                  <c:v>0.57824606000000001</c:v>
                </c:pt>
                <c:pt idx="1353">
                  <c:v>0.57845162999999999</c:v>
                </c:pt>
                <c:pt idx="1354">
                  <c:v>0.57930040000000005</c:v>
                </c:pt>
                <c:pt idx="1355">
                  <c:v>0.58002399999999998</c:v>
                </c:pt>
                <c:pt idx="1356">
                  <c:v>0.58064925999999994</c:v>
                </c:pt>
                <c:pt idx="1357">
                  <c:v>0.58092790999999999</c:v>
                </c:pt>
                <c:pt idx="1358">
                  <c:v>0.58140296000000002</c:v>
                </c:pt>
                <c:pt idx="1359">
                  <c:v>0.58202332000000001</c:v>
                </c:pt>
                <c:pt idx="1360">
                  <c:v>0.58264536</c:v>
                </c:pt>
                <c:pt idx="1361">
                  <c:v>0.58303720000000003</c:v>
                </c:pt>
                <c:pt idx="1362">
                  <c:v>0.58342165000000001</c:v>
                </c:pt>
                <c:pt idx="1363">
                  <c:v>0.58382701999999997</c:v>
                </c:pt>
                <c:pt idx="1364">
                  <c:v>0.58420455000000004</c:v>
                </c:pt>
                <c:pt idx="1365">
                  <c:v>0.58482444</c:v>
                </c:pt>
                <c:pt idx="1366">
                  <c:v>0.58496225000000002</c:v>
                </c:pt>
                <c:pt idx="1367">
                  <c:v>0.58524334</c:v>
                </c:pt>
                <c:pt idx="1368">
                  <c:v>0.58624940999999997</c:v>
                </c:pt>
                <c:pt idx="1369">
                  <c:v>0.58696842000000005</c:v>
                </c:pt>
                <c:pt idx="1370">
                  <c:v>0.58733599999999997</c:v>
                </c:pt>
                <c:pt idx="1371">
                  <c:v>0.58799541</c:v>
                </c:pt>
                <c:pt idx="1372">
                  <c:v>0.58816075000000001</c:v>
                </c:pt>
                <c:pt idx="1373">
                  <c:v>0.58821946000000003</c:v>
                </c:pt>
                <c:pt idx="1374">
                  <c:v>0.58847928000000005</c:v>
                </c:pt>
                <c:pt idx="1375">
                  <c:v>0.58876216000000003</c:v>
                </c:pt>
                <c:pt idx="1376">
                  <c:v>0.58907472999999999</c:v>
                </c:pt>
                <c:pt idx="1377">
                  <c:v>0.58935833000000004</c:v>
                </c:pt>
                <c:pt idx="1378">
                  <c:v>0.58968520000000002</c:v>
                </c:pt>
                <c:pt idx="1379">
                  <c:v>0.59037291999999997</c:v>
                </c:pt>
                <c:pt idx="1380">
                  <c:v>0.59051043000000003</c:v>
                </c:pt>
                <c:pt idx="1381">
                  <c:v>0.59071171</c:v>
                </c:pt>
                <c:pt idx="1382">
                  <c:v>0.59089022999999996</c:v>
                </c:pt>
                <c:pt idx="1383">
                  <c:v>0.59137558999999995</c:v>
                </c:pt>
                <c:pt idx="1384">
                  <c:v>0.59165405999999998</c:v>
                </c:pt>
                <c:pt idx="1385">
                  <c:v>0.59199261999999997</c:v>
                </c:pt>
                <c:pt idx="1386">
                  <c:v>0.59260869000000005</c:v>
                </c:pt>
                <c:pt idx="1387">
                  <c:v>0.59329504</c:v>
                </c:pt>
                <c:pt idx="1388">
                  <c:v>0.59345210000000004</c:v>
                </c:pt>
                <c:pt idx="1389">
                  <c:v>0.59426652999999996</c:v>
                </c:pt>
                <c:pt idx="1390">
                  <c:v>0.59462738000000004</c:v>
                </c:pt>
                <c:pt idx="1391">
                  <c:v>0.59495538000000003</c:v>
                </c:pt>
                <c:pt idx="1392">
                  <c:v>0.59568392999999997</c:v>
                </c:pt>
                <c:pt idx="1393">
                  <c:v>0.59589486999999997</c:v>
                </c:pt>
                <c:pt idx="1394">
                  <c:v>0.59589552999999995</c:v>
                </c:pt>
                <c:pt idx="1395">
                  <c:v>0.59627205000000005</c:v>
                </c:pt>
                <c:pt idx="1396">
                  <c:v>0.59674274999999999</c:v>
                </c:pt>
                <c:pt idx="1397">
                  <c:v>0.59706903</c:v>
                </c:pt>
                <c:pt idx="1398">
                  <c:v>0.59712082</c:v>
                </c:pt>
                <c:pt idx="1399">
                  <c:v>0.59788501000000005</c:v>
                </c:pt>
                <c:pt idx="1400">
                  <c:v>0.59813970000000005</c:v>
                </c:pt>
                <c:pt idx="1401">
                  <c:v>0.59820980000000001</c:v>
                </c:pt>
                <c:pt idx="1402">
                  <c:v>0.59896718999999998</c:v>
                </c:pt>
                <c:pt idx="1403">
                  <c:v>0.59935868000000003</c:v>
                </c:pt>
                <c:pt idx="1404">
                  <c:v>0.59948975000000004</c:v>
                </c:pt>
                <c:pt idx="1405">
                  <c:v>0.59964459999999997</c:v>
                </c:pt>
                <c:pt idx="1406">
                  <c:v>0.60015993999999995</c:v>
                </c:pt>
                <c:pt idx="1407">
                  <c:v>0.60035229000000001</c:v>
                </c:pt>
                <c:pt idx="1408">
                  <c:v>0.60076618000000004</c:v>
                </c:pt>
                <c:pt idx="1409">
                  <c:v>0.60100757999999999</c:v>
                </c:pt>
                <c:pt idx="1410">
                  <c:v>0.60173726000000005</c:v>
                </c:pt>
                <c:pt idx="1411">
                  <c:v>0.60285807000000002</c:v>
                </c:pt>
                <c:pt idx="1412">
                  <c:v>0.60308117000000006</c:v>
                </c:pt>
                <c:pt idx="1413">
                  <c:v>0.60423452</c:v>
                </c:pt>
                <c:pt idx="1414">
                  <c:v>0.60492235000000005</c:v>
                </c:pt>
                <c:pt idx="1415">
                  <c:v>0.60552519999999999</c:v>
                </c:pt>
                <c:pt idx="1416">
                  <c:v>0.60560429000000005</c:v>
                </c:pt>
                <c:pt idx="1417">
                  <c:v>0.60694199999999998</c:v>
                </c:pt>
                <c:pt idx="1418">
                  <c:v>0.60754662999999998</c:v>
                </c:pt>
                <c:pt idx="1419">
                  <c:v>0.60777766</c:v>
                </c:pt>
                <c:pt idx="1420">
                  <c:v>0.60811572999999997</c:v>
                </c:pt>
                <c:pt idx="1421">
                  <c:v>0.60873014000000003</c:v>
                </c:pt>
                <c:pt idx="1422">
                  <c:v>0.60966419999999999</c:v>
                </c:pt>
                <c:pt idx="1423">
                  <c:v>0.61010385</c:v>
                </c:pt>
                <c:pt idx="1424">
                  <c:v>0.6106087</c:v>
                </c:pt>
                <c:pt idx="1425">
                  <c:v>0.61072749000000004</c:v>
                </c:pt>
                <c:pt idx="1426">
                  <c:v>0.61114763999999999</c:v>
                </c:pt>
                <c:pt idx="1427">
                  <c:v>0.61137604999999995</c:v>
                </c:pt>
                <c:pt idx="1428">
                  <c:v>0.61189336000000005</c:v>
                </c:pt>
                <c:pt idx="1429">
                  <c:v>0.61217957999999995</c:v>
                </c:pt>
                <c:pt idx="1430">
                  <c:v>0.61236696999999995</c:v>
                </c:pt>
                <c:pt idx="1431">
                  <c:v>0.61295938000000005</c:v>
                </c:pt>
                <c:pt idx="1432">
                  <c:v>0.61351900999999998</c:v>
                </c:pt>
                <c:pt idx="1433">
                  <c:v>0.61372643999999998</c:v>
                </c:pt>
                <c:pt idx="1434">
                  <c:v>0.61471593000000002</c:v>
                </c:pt>
                <c:pt idx="1435">
                  <c:v>0.61524438999999997</c:v>
                </c:pt>
                <c:pt idx="1436">
                  <c:v>0.61546986999999997</c:v>
                </c:pt>
                <c:pt idx="1437">
                  <c:v>0.61583142999999996</c:v>
                </c:pt>
                <c:pt idx="1438">
                  <c:v>0.61729102999999996</c:v>
                </c:pt>
                <c:pt idx="1439">
                  <c:v>0.61752421000000002</c:v>
                </c:pt>
                <c:pt idx="1440">
                  <c:v>0.61772453999999999</c:v>
                </c:pt>
                <c:pt idx="1441">
                  <c:v>0.61786383</c:v>
                </c:pt>
                <c:pt idx="1442">
                  <c:v>0.61803675000000002</c:v>
                </c:pt>
                <c:pt idx="1443">
                  <c:v>0.61842399999999997</c:v>
                </c:pt>
                <c:pt idx="1444">
                  <c:v>0.61957461000000003</c:v>
                </c:pt>
                <c:pt idx="1445">
                  <c:v>0.62014108999999995</c:v>
                </c:pt>
                <c:pt idx="1446">
                  <c:v>0.62098085999999997</c:v>
                </c:pt>
                <c:pt idx="1447">
                  <c:v>0.62168418999999997</c:v>
                </c:pt>
                <c:pt idx="1448">
                  <c:v>0.62184857999999998</c:v>
                </c:pt>
                <c:pt idx="1449">
                  <c:v>0.62232666999999997</c:v>
                </c:pt>
                <c:pt idx="1450">
                  <c:v>0.62242419000000004</c:v>
                </c:pt>
                <c:pt idx="1451">
                  <c:v>0.62258601000000002</c:v>
                </c:pt>
                <c:pt idx="1452">
                  <c:v>0.62308918999999996</c:v>
                </c:pt>
                <c:pt idx="1453">
                  <c:v>0.62331300999999995</c:v>
                </c:pt>
                <c:pt idx="1454">
                  <c:v>0.62342679999999995</c:v>
                </c:pt>
                <c:pt idx="1455">
                  <c:v>0.62374174999999998</c:v>
                </c:pt>
                <c:pt idx="1456">
                  <c:v>0.62390882000000003</c:v>
                </c:pt>
                <c:pt idx="1457">
                  <c:v>0.62390911999999998</c:v>
                </c:pt>
                <c:pt idx="1458">
                  <c:v>0.62443762999999997</c:v>
                </c:pt>
                <c:pt idx="1459">
                  <c:v>0.62480628000000005</c:v>
                </c:pt>
                <c:pt idx="1460">
                  <c:v>0.62543333000000001</c:v>
                </c:pt>
                <c:pt idx="1461">
                  <c:v>0.62543386000000001</c:v>
                </c:pt>
                <c:pt idx="1462">
                  <c:v>0.62591129999999995</c:v>
                </c:pt>
                <c:pt idx="1463">
                  <c:v>0.62622820999999995</c:v>
                </c:pt>
                <c:pt idx="1464">
                  <c:v>0.62671458999999996</c:v>
                </c:pt>
                <c:pt idx="1465">
                  <c:v>0.62697290999999999</c:v>
                </c:pt>
                <c:pt idx="1466">
                  <c:v>0.62760061</c:v>
                </c:pt>
                <c:pt idx="1467">
                  <c:v>0.62789291000000003</c:v>
                </c:pt>
                <c:pt idx="1468">
                  <c:v>0.62813306000000002</c:v>
                </c:pt>
                <c:pt idx="1469">
                  <c:v>0.62866467000000004</c:v>
                </c:pt>
                <c:pt idx="1470">
                  <c:v>0.62911611999999995</c:v>
                </c:pt>
                <c:pt idx="1471">
                  <c:v>0.62926364000000001</c:v>
                </c:pt>
                <c:pt idx="1472">
                  <c:v>0.62926382000000003</c:v>
                </c:pt>
                <c:pt idx="1473">
                  <c:v>0.62963807999999999</c:v>
                </c:pt>
                <c:pt idx="1474">
                  <c:v>0.63035171999999995</c:v>
                </c:pt>
                <c:pt idx="1475">
                  <c:v>0.63100999999999996</c:v>
                </c:pt>
                <c:pt idx="1476">
                  <c:v>0.63145046999999999</c:v>
                </c:pt>
                <c:pt idx="1477">
                  <c:v>0.63188045999999998</c:v>
                </c:pt>
                <c:pt idx="1478">
                  <c:v>0.63237410999999999</c:v>
                </c:pt>
                <c:pt idx="1479">
                  <c:v>0.63272320999999998</c:v>
                </c:pt>
                <c:pt idx="1480">
                  <c:v>0.63326722000000002</c:v>
                </c:pt>
                <c:pt idx="1481">
                  <c:v>0.63363522000000005</c:v>
                </c:pt>
                <c:pt idx="1482">
                  <c:v>0.63406556999999997</c:v>
                </c:pt>
                <c:pt idx="1483">
                  <c:v>0.63422429999999996</c:v>
                </c:pt>
                <c:pt idx="1484">
                  <c:v>0.63501786999999998</c:v>
                </c:pt>
                <c:pt idx="1485">
                  <c:v>0.63543945999999996</c:v>
                </c:pt>
                <c:pt idx="1486">
                  <c:v>0.63586717999999998</c:v>
                </c:pt>
                <c:pt idx="1487">
                  <c:v>0.63616318000000005</c:v>
                </c:pt>
                <c:pt idx="1488">
                  <c:v>0.63662553</c:v>
                </c:pt>
                <c:pt idx="1489">
                  <c:v>0.63708114999999998</c:v>
                </c:pt>
                <c:pt idx="1490">
                  <c:v>0.63785630000000004</c:v>
                </c:pt>
                <c:pt idx="1491">
                  <c:v>0.63830005999999995</c:v>
                </c:pt>
                <c:pt idx="1492">
                  <c:v>0.63884609999999997</c:v>
                </c:pt>
                <c:pt idx="1493">
                  <c:v>0.63917862999999997</c:v>
                </c:pt>
                <c:pt idx="1494">
                  <c:v>0.63964896999999998</c:v>
                </c:pt>
                <c:pt idx="1495">
                  <c:v>0.64025003000000003</c:v>
                </c:pt>
                <c:pt idx="1496">
                  <c:v>0.64067543000000005</c:v>
                </c:pt>
                <c:pt idx="1497">
                  <c:v>0.64106536000000003</c:v>
                </c:pt>
                <c:pt idx="1498">
                  <c:v>0.64145392000000001</c:v>
                </c:pt>
                <c:pt idx="1499">
                  <c:v>0.64189768000000003</c:v>
                </c:pt>
                <c:pt idx="1500">
                  <c:v>0.64216346000000002</c:v>
                </c:pt>
                <c:pt idx="1501">
                  <c:v>0.64263749000000003</c:v>
                </c:pt>
                <c:pt idx="1502">
                  <c:v>0.64376301000000002</c:v>
                </c:pt>
                <c:pt idx="1503">
                  <c:v>0.64416998999999997</c:v>
                </c:pt>
                <c:pt idx="1504">
                  <c:v>0.64454549999999999</c:v>
                </c:pt>
                <c:pt idx="1505">
                  <c:v>0.64507258000000001</c:v>
                </c:pt>
                <c:pt idx="1506">
                  <c:v>0.64532864000000001</c:v>
                </c:pt>
                <c:pt idx="1507">
                  <c:v>0.64564884</c:v>
                </c:pt>
                <c:pt idx="1508">
                  <c:v>0.64589030000000003</c:v>
                </c:pt>
                <c:pt idx="1509">
                  <c:v>0.64638083999999996</c:v>
                </c:pt>
                <c:pt idx="1510">
                  <c:v>0.64666891000000004</c:v>
                </c:pt>
                <c:pt idx="1511">
                  <c:v>0.64694982999999995</c:v>
                </c:pt>
                <c:pt idx="1512">
                  <c:v>0.64759535000000001</c:v>
                </c:pt>
                <c:pt idx="1513">
                  <c:v>0.64770234000000004</c:v>
                </c:pt>
                <c:pt idx="1514">
                  <c:v>0.64818560999999997</c:v>
                </c:pt>
                <c:pt idx="1515">
                  <c:v>0.64849323000000003</c:v>
                </c:pt>
                <c:pt idx="1516">
                  <c:v>0.64878040999999997</c:v>
                </c:pt>
                <c:pt idx="1517">
                  <c:v>0.64916205000000005</c:v>
                </c:pt>
                <c:pt idx="1518">
                  <c:v>0.65001452000000004</c:v>
                </c:pt>
                <c:pt idx="1519">
                  <c:v>0.65118604999999996</c:v>
                </c:pt>
                <c:pt idx="1520">
                  <c:v>0.65146278999999996</c:v>
                </c:pt>
                <c:pt idx="1521">
                  <c:v>0.65155916999999997</c:v>
                </c:pt>
                <c:pt idx="1522">
                  <c:v>0.65209132000000003</c:v>
                </c:pt>
                <c:pt idx="1523">
                  <c:v>0.65224850000000001</c:v>
                </c:pt>
                <c:pt idx="1524">
                  <c:v>0.65237802</c:v>
                </c:pt>
                <c:pt idx="1525">
                  <c:v>0.65306330000000001</c:v>
                </c:pt>
                <c:pt idx="1526">
                  <c:v>0.65319442999999999</c:v>
                </c:pt>
                <c:pt idx="1527">
                  <c:v>0.65411728999999996</c:v>
                </c:pt>
                <c:pt idx="1528">
                  <c:v>0.65417110999999994</c:v>
                </c:pt>
                <c:pt idx="1529">
                  <c:v>0.65460991999999996</c:v>
                </c:pt>
                <c:pt idx="1530">
                  <c:v>0.65500396000000005</c:v>
                </c:pt>
                <c:pt idx="1531">
                  <c:v>0.65516072999999997</c:v>
                </c:pt>
                <c:pt idx="1532">
                  <c:v>0.65532665999999995</c:v>
                </c:pt>
                <c:pt idx="1533">
                  <c:v>0.65556066999999996</c:v>
                </c:pt>
                <c:pt idx="1534">
                  <c:v>0.65609877999999999</c:v>
                </c:pt>
                <c:pt idx="1535">
                  <c:v>0.65643631999999996</c:v>
                </c:pt>
                <c:pt idx="1536">
                  <c:v>0.65687667999999999</c:v>
                </c:pt>
                <c:pt idx="1537">
                  <c:v>0.65706533</c:v>
                </c:pt>
                <c:pt idx="1538">
                  <c:v>0.65737867000000005</c:v>
                </c:pt>
                <c:pt idx="1539">
                  <c:v>0.65748565999999997</c:v>
                </c:pt>
                <c:pt idx="1540">
                  <c:v>0.65759730000000005</c:v>
                </c:pt>
                <c:pt idx="1541">
                  <c:v>0.65777147000000002</c:v>
                </c:pt>
                <c:pt idx="1542">
                  <c:v>0.65798908</c:v>
                </c:pt>
                <c:pt idx="1543">
                  <c:v>0.65818262000000005</c:v>
                </c:pt>
                <c:pt idx="1544">
                  <c:v>0.65835297000000004</c:v>
                </c:pt>
                <c:pt idx="1545">
                  <c:v>0.65879600999999999</c:v>
                </c:pt>
                <c:pt idx="1546">
                  <c:v>0.65937787000000003</c:v>
                </c:pt>
                <c:pt idx="1547">
                  <c:v>0.65998076999999999</c:v>
                </c:pt>
                <c:pt idx="1548">
                  <c:v>0.66041857000000004</c:v>
                </c:pt>
                <c:pt idx="1549">
                  <c:v>0.66055489000000001</c:v>
                </c:pt>
                <c:pt idx="1550">
                  <c:v>0.66092253000000001</c:v>
                </c:pt>
                <c:pt idx="1551">
                  <c:v>0.66122049000000005</c:v>
                </c:pt>
                <c:pt idx="1552">
                  <c:v>0.66190970000000005</c:v>
                </c:pt>
                <c:pt idx="1553">
                  <c:v>0.66201394999999996</c:v>
                </c:pt>
                <c:pt idx="1554">
                  <c:v>0.66243284999999996</c:v>
                </c:pt>
                <c:pt idx="1555">
                  <c:v>0.66280890000000003</c:v>
                </c:pt>
                <c:pt idx="1556">
                  <c:v>0.66320186999999997</c:v>
                </c:pt>
                <c:pt idx="1557">
                  <c:v>0.66389125999999998</c:v>
                </c:pt>
                <c:pt idx="1558">
                  <c:v>0.66405857000000001</c:v>
                </c:pt>
                <c:pt idx="1559">
                  <c:v>0.66459942000000005</c:v>
                </c:pt>
                <c:pt idx="1560">
                  <c:v>0.66513502999999996</c:v>
                </c:pt>
                <c:pt idx="1561">
                  <c:v>0.66612064999999998</c:v>
                </c:pt>
                <c:pt idx="1562">
                  <c:v>0.66671294000000003</c:v>
                </c:pt>
                <c:pt idx="1563">
                  <c:v>0.66722155000000005</c:v>
                </c:pt>
                <c:pt idx="1564">
                  <c:v>0.66736298999999999</c:v>
                </c:pt>
                <c:pt idx="1565">
                  <c:v>0.66772973999999996</c:v>
                </c:pt>
                <c:pt idx="1566">
                  <c:v>0.66814613</c:v>
                </c:pt>
                <c:pt idx="1567">
                  <c:v>0.66880565999999997</c:v>
                </c:pt>
                <c:pt idx="1568">
                  <c:v>0.66886997000000004</c:v>
                </c:pt>
                <c:pt idx="1569">
                  <c:v>0.66923213000000004</c:v>
                </c:pt>
                <c:pt idx="1570">
                  <c:v>0.66985439999999996</c:v>
                </c:pt>
                <c:pt idx="1571">
                  <c:v>0.67003356999999997</c:v>
                </c:pt>
                <c:pt idx="1572">
                  <c:v>0.67014121999999998</c:v>
                </c:pt>
                <c:pt idx="1573">
                  <c:v>0.67067664999999999</c:v>
                </c:pt>
                <c:pt idx="1574">
                  <c:v>0.67107159000000005</c:v>
                </c:pt>
                <c:pt idx="1575">
                  <c:v>0.6715892</c:v>
                </c:pt>
                <c:pt idx="1576">
                  <c:v>0.67212534000000002</c:v>
                </c:pt>
                <c:pt idx="1577">
                  <c:v>0.67240661000000002</c:v>
                </c:pt>
                <c:pt idx="1578">
                  <c:v>0.67278700999999996</c:v>
                </c:pt>
                <c:pt idx="1579">
                  <c:v>0.67354298000000001</c:v>
                </c:pt>
                <c:pt idx="1580">
                  <c:v>0.67360054999999996</c:v>
                </c:pt>
                <c:pt idx="1581">
                  <c:v>0.67416447000000002</c:v>
                </c:pt>
                <c:pt idx="1582">
                  <c:v>0.67460613999999997</c:v>
                </c:pt>
                <c:pt idx="1583">
                  <c:v>0.67518210000000001</c:v>
                </c:pt>
                <c:pt idx="1584">
                  <c:v>0.67535573000000004</c:v>
                </c:pt>
                <c:pt idx="1585">
                  <c:v>0.67564458000000005</c:v>
                </c:pt>
                <c:pt idx="1586">
                  <c:v>0.67570965999999999</c:v>
                </c:pt>
                <c:pt idx="1587">
                  <c:v>0.67599290999999995</c:v>
                </c:pt>
                <c:pt idx="1588">
                  <c:v>0.67717945999999996</c:v>
                </c:pt>
                <c:pt idx="1589">
                  <c:v>0.67817640000000001</c:v>
                </c:pt>
                <c:pt idx="1590">
                  <c:v>0.67844289999999996</c:v>
                </c:pt>
                <c:pt idx="1591">
                  <c:v>0.67909216999999999</c:v>
                </c:pt>
                <c:pt idx="1592">
                  <c:v>0.67959303000000004</c:v>
                </c:pt>
                <c:pt idx="1593">
                  <c:v>0.67979126999999995</c:v>
                </c:pt>
                <c:pt idx="1594">
                  <c:v>0.67992269999999999</c:v>
                </c:pt>
                <c:pt idx="1595">
                  <c:v>0.68041187999999997</c:v>
                </c:pt>
                <c:pt idx="1596">
                  <c:v>0.68079381999999999</c:v>
                </c:pt>
                <c:pt idx="1597">
                  <c:v>0.68109405000000001</c:v>
                </c:pt>
                <c:pt idx="1598">
                  <c:v>0.68130279000000005</c:v>
                </c:pt>
                <c:pt idx="1599">
                  <c:v>0.68205987999999995</c:v>
                </c:pt>
                <c:pt idx="1600">
                  <c:v>0.68260430999999999</c:v>
                </c:pt>
                <c:pt idx="1601">
                  <c:v>0.68291800999999996</c:v>
                </c:pt>
                <c:pt idx="1602">
                  <c:v>0.68359773999999995</c:v>
                </c:pt>
                <c:pt idx="1603">
                  <c:v>0.68386829000000005</c:v>
                </c:pt>
                <c:pt idx="1604">
                  <c:v>0.68431944</c:v>
                </c:pt>
                <c:pt idx="1605">
                  <c:v>0.68475204999999995</c:v>
                </c:pt>
                <c:pt idx="1606">
                  <c:v>0.68483662999999995</c:v>
                </c:pt>
                <c:pt idx="1607">
                  <c:v>0.68525696000000003</c:v>
                </c:pt>
                <c:pt idx="1608">
                  <c:v>0.68571484000000005</c:v>
                </c:pt>
                <c:pt idx="1609">
                  <c:v>0.68654417999999995</c:v>
                </c:pt>
                <c:pt idx="1610">
                  <c:v>0.68694502000000002</c:v>
                </c:pt>
                <c:pt idx="1611">
                  <c:v>0.68708950000000002</c:v>
                </c:pt>
                <c:pt idx="1612">
                  <c:v>0.68764972999999996</c:v>
                </c:pt>
                <c:pt idx="1613">
                  <c:v>0.68796146000000002</c:v>
                </c:pt>
                <c:pt idx="1614">
                  <c:v>0.68807322000000004</c:v>
                </c:pt>
                <c:pt idx="1615">
                  <c:v>0.68836187999999998</c:v>
                </c:pt>
                <c:pt idx="1616">
                  <c:v>0.68888139999999998</c:v>
                </c:pt>
                <c:pt idx="1617">
                  <c:v>0.68918562000000005</c:v>
                </c:pt>
                <c:pt idx="1618">
                  <c:v>0.68941205999999999</c:v>
                </c:pt>
                <c:pt idx="1619">
                  <c:v>0.68964696000000003</c:v>
                </c:pt>
                <c:pt idx="1620">
                  <c:v>0.68979937000000002</c:v>
                </c:pt>
                <c:pt idx="1621">
                  <c:v>0.69035106999999996</c:v>
                </c:pt>
                <c:pt idx="1622">
                  <c:v>0.69073932999999998</c:v>
                </c:pt>
                <c:pt idx="1623">
                  <c:v>0.69095713000000003</c:v>
                </c:pt>
                <c:pt idx="1624">
                  <c:v>0.69112938999999995</c:v>
                </c:pt>
                <c:pt idx="1625">
                  <c:v>0.69125861</c:v>
                </c:pt>
                <c:pt idx="1626">
                  <c:v>0.69184308999999999</c:v>
                </c:pt>
                <c:pt idx="1627">
                  <c:v>0.69228405000000004</c:v>
                </c:pt>
                <c:pt idx="1628">
                  <c:v>0.69288307000000005</c:v>
                </c:pt>
                <c:pt idx="1629">
                  <c:v>0.69298691000000001</c:v>
                </c:pt>
                <c:pt idx="1630">
                  <c:v>0.69340681999999998</c:v>
                </c:pt>
                <c:pt idx="1631">
                  <c:v>0.69362776999999998</c:v>
                </c:pt>
                <c:pt idx="1632">
                  <c:v>0.69389456999999999</c:v>
                </c:pt>
                <c:pt idx="1633">
                  <c:v>0.69433409000000001</c:v>
                </c:pt>
                <c:pt idx="1634">
                  <c:v>0.69504637000000002</c:v>
                </c:pt>
                <c:pt idx="1635">
                  <c:v>0.69525945</c:v>
                </c:pt>
                <c:pt idx="1636">
                  <c:v>0.69569457000000001</c:v>
                </c:pt>
                <c:pt idx="1637">
                  <c:v>0.69588201999999999</c:v>
                </c:pt>
                <c:pt idx="1638">
                  <c:v>0.69608742000000001</c:v>
                </c:pt>
                <c:pt idx="1639">
                  <c:v>0.69636673000000004</c:v>
                </c:pt>
                <c:pt idx="1640">
                  <c:v>0.69651604</c:v>
                </c:pt>
                <c:pt idx="1641">
                  <c:v>0.69670122999999995</c:v>
                </c:pt>
                <c:pt idx="1642">
                  <c:v>0.69690501999999999</c:v>
                </c:pt>
                <c:pt idx="1643">
                  <c:v>0.69797324999999999</c:v>
                </c:pt>
                <c:pt idx="1644">
                  <c:v>0.69830775</c:v>
                </c:pt>
                <c:pt idx="1645">
                  <c:v>0.69844269999999997</c:v>
                </c:pt>
                <c:pt idx="1646">
                  <c:v>0.69916111000000003</c:v>
                </c:pt>
                <c:pt idx="1647">
                  <c:v>0.69977146000000001</c:v>
                </c:pt>
                <c:pt idx="1648">
                  <c:v>0.69997399999999999</c:v>
                </c:pt>
                <c:pt idx="1649">
                  <c:v>0.70075326999999998</c:v>
                </c:pt>
                <c:pt idx="1650">
                  <c:v>0.70106632000000002</c:v>
                </c:pt>
                <c:pt idx="1651">
                  <c:v>0.70180534999999999</c:v>
                </c:pt>
                <c:pt idx="1652">
                  <c:v>0.70218921000000001</c:v>
                </c:pt>
                <c:pt idx="1653">
                  <c:v>0.70291263000000004</c:v>
                </c:pt>
                <c:pt idx="1654">
                  <c:v>0.70343626000000004</c:v>
                </c:pt>
                <c:pt idx="1655">
                  <c:v>0.70393079999999997</c:v>
                </c:pt>
                <c:pt idx="1656">
                  <c:v>0.70446514999999998</c:v>
                </c:pt>
                <c:pt idx="1657">
                  <c:v>0.70455891000000004</c:v>
                </c:pt>
                <c:pt idx="1658">
                  <c:v>0.70470202000000004</c:v>
                </c:pt>
                <c:pt idx="1659">
                  <c:v>0.70533513999999997</c:v>
                </c:pt>
                <c:pt idx="1660">
                  <c:v>0.70623398000000004</c:v>
                </c:pt>
                <c:pt idx="1661">
                  <c:v>0.70663995000000002</c:v>
                </c:pt>
                <c:pt idx="1662">
                  <c:v>0.70715004000000004</c:v>
                </c:pt>
                <c:pt idx="1663">
                  <c:v>0.70830411000000004</c:v>
                </c:pt>
                <c:pt idx="1664">
                  <c:v>0.70878112000000004</c:v>
                </c:pt>
                <c:pt idx="1665">
                  <c:v>0.70899301999999997</c:v>
                </c:pt>
                <c:pt idx="1666">
                  <c:v>0.70934819999999998</c:v>
                </c:pt>
                <c:pt idx="1667">
                  <c:v>0.70984477000000001</c:v>
                </c:pt>
                <c:pt idx="1668">
                  <c:v>0.71026677000000005</c:v>
                </c:pt>
                <c:pt idx="1669">
                  <c:v>0.71070206000000002</c:v>
                </c:pt>
                <c:pt idx="1670">
                  <c:v>0.71092968999999995</c:v>
                </c:pt>
                <c:pt idx="1671">
                  <c:v>0.71124982999999997</c:v>
                </c:pt>
                <c:pt idx="1672">
                  <c:v>0.71165681000000003</c:v>
                </c:pt>
                <c:pt idx="1673">
                  <c:v>0.71224958000000005</c:v>
                </c:pt>
                <c:pt idx="1674">
                  <c:v>0.71248478000000004</c:v>
                </c:pt>
                <c:pt idx="1675">
                  <c:v>0.71266299</c:v>
                </c:pt>
                <c:pt idx="1676">
                  <c:v>0.71319491000000002</c:v>
                </c:pt>
                <c:pt idx="1677">
                  <c:v>0.71367471999999998</c:v>
                </c:pt>
                <c:pt idx="1678">
                  <c:v>0.71396744000000001</c:v>
                </c:pt>
                <c:pt idx="1679">
                  <c:v>0.71446889999999996</c:v>
                </c:pt>
                <c:pt idx="1680">
                  <c:v>0.71470582000000005</c:v>
                </c:pt>
                <c:pt idx="1681">
                  <c:v>0.71574031999999999</c:v>
                </c:pt>
                <c:pt idx="1682">
                  <c:v>0.71601731000000002</c:v>
                </c:pt>
                <c:pt idx="1683">
                  <c:v>0.71648860000000003</c:v>
                </c:pt>
                <c:pt idx="1684">
                  <c:v>0.71704298</c:v>
                </c:pt>
                <c:pt idx="1685">
                  <c:v>0.71741074000000005</c:v>
                </c:pt>
                <c:pt idx="1686">
                  <c:v>0.71771121000000004</c:v>
                </c:pt>
                <c:pt idx="1687">
                  <c:v>0.71783744999999999</c:v>
                </c:pt>
                <c:pt idx="1688">
                  <c:v>0.71836239000000002</c:v>
                </c:pt>
                <c:pt idx="1689">
                  <c:v>0.71862239000000006</c:v>
                </c:pt>
                <c:pt idx="1690">
                  <c:v>0.71944403999999995</c:v>
                </c:pt>
                <c:pt idx="1691">
                  <c:v>0.71982318000000001</c:v>
                </c:pt>
                <c:pt idx="1692">
                  <c:v>0.72034872000000005</c:v>
                </c:pt>
                <c:pt idx="1693">
                  <c:v>0.72041392000000004</c:v>
                </c:pt>
                <c:pt idx="1694">
                  <c:v>0.72079819000000001</c:v>
                </c:pt>
                <c:pt idx="1695">
                  <c:v>0.72115868000000005</c:v>
                </c:pt>
                <c:pt idx="1696">
                  <c:v>0.72153239999999996</c:v>
                </c:pt>
                <c:pt idx="1697">
                  <c:v>0.72182029000000003</c:v>
                </c:pt>
                <c:pt idx="1698">
                  <c:v>0.72232388999999997</c:v>
                </c:pt>
                <c:pt idx="1699">
                  <c:v>0.72257512999999995</c:v>
                </c:pt>
                <c:pt idx="1700">
                  <c:v>0.72326475000000001</c:v>
                </c:pt>
                <c:pt idx="1701">
                  <c:v>0.72375261999999996</c:v>
                </c:pt>
                <c:pt idx="1702">
                  <c:v>0.72398448000000004</c:v>
                </c:pt>
                <c:pt idx="1703">
                  <c:v>0.72423691000000001</c:v>
                </c:pt>
                <c:pt idx="1704">
                  <c:v>0.72431844000000001</c:v>
                </c:pt>
                <c:pt idx="1705">
                  <c:v>0.72511064999999997</c:v>
                </c:pt>
                <c:pt idx="1706">
                  <c:v>0.72548866000000001</c:v>
                </c:pt>
                <c:pt idx="1707">
                  <c:v>0.72617202999999997</c:v>
                </c:pt>
                <c:pt idx="1708">
                  <c:v>0.72773188</c:v>
                </c:pt>
                <c:pt idx="1709">
                  <c:v>0.72883945999999999</c:v>
                </c:pt>
                <c:pt idx="1710">
                  <c:v>0.72903680999999998</c:v>
                </c:pt>
                <c:pt idx="1711">
                  <c:v>0.72951423999999998</c:v>
                </c:pt>
                <c:pt idx="1712">
                  <c:v>0.72986691999999997</c:v>
                </c:pt>
                <c:pt idx="1713">
                  <c:v>0.73059839000000004</c:v>
                </c:pt>
                <c:pt idx="1714">
                  <c:v>0.73079245999999998</c:v>
                </c:pt>
                <c:pt idx="1715">
                  <c:v>0.73119431999999995</c:v>
                </c:pt>
                <c:pt idx="1716">
                  <c:v>0.73180449000000003</c:v>
                </c:pt>
                <c:pt idx="1717">
                  <c:v>0.73236935999999997</c:v>
                </c:pt>
                <c:pt idx="1718">
                  <c:v>0.73275422999999995</c:v>
                </c:pt>
                <c:pt idx="1719">
                  <c:v>0.73319727000000001</c:v>
                </c:pt>
                <c:pt idx="1720">
                  <c:v>0.73343491999999999</c:v>
                </c:pt>
                <c:pt idx="1721">
                  <c:v>0.73391609999999996</c:v>
                </c:pt>
                <c:pt idx="1722">
                  <c:v>0.73500204000000002</c:v>
                </c:pt>
                <c:pt idx="1723">
                  <c:v>0.73545426000000003</c:v>
                </c:pt>
                <c:pt idx="1724">
                  <c:v>0.73562168999999999</c:v>
                </c:pt>
                <c:pt idx="1725">
                  <c:v>0.73589682999999995</c:v>
                </c:pt>
                <c:pt idx="1726">
                  <c:v>0.73603088000000005</c:v>
                </c:pt>
                <c:pt idx="1727">
                  <c:v>0.73613119000000005</c:v>
                </c:pt>
                <c:pt idx="1728">
                  <c:v>0.73668635000000005</c:v>
                </c:pt>
                <c:pt idx="1729">
                  <c:v>0.73718905000000001</c:v>
                </c:pt>
                <c:pt idx="1730">
                  <c:v>0.73744368999999999</c:v>
                </c:pt>
                <c:pt idx="1731">
                  <c:v>0.73756856000000004</c:v>
                </c:pt>
                <c:pt idx="1732">
                  <c:v>0.73765480999999999</c:v>
                </c:pt>
                <c:pt idx="1733">
                  <c:v>0.73805337999999998</c:v>
                </c:pt>
                <c:pt idx="1734">
                  <c:v>0.73859352</c:v>
                </c:pt>
                <c:pt idx="1735">
                  <c:v>0.73881887999999996</c:v>
                </c:pt>
                <c:pt idx="1736">
                  <c:v>0.73930615</c:v>
                </c:pt>
                <c:pt idx="1737">
                  <c:v>0.73944180999999998</c:v>
                </c:pt>
                <c:pt idx="1738">
                  <c:v>0.73968076999999999</c:v>
                </c:pt>
                <c:pt idx="1739">
                  <c:v>0.74000889000000003</c:v>
                </c:pt>
                <c:pt idx="1740">
                  <c:v>0.74010456000000002</c:v>
                </c:pt>
                <c:pt idx="1741">
                  <c:v>0.74026566999999999</c:v>
                </c:pt>
                <c:pt idx="1742">
                  <c:v>0.74035298999999999</c:v>
                </c:pt>
                <c:pt idx="1743">
                  <c:v>0.74092305000000003</c:v>
                </c:pt>
                <c:pt idx="1744">
                  <c:v>0.74123085</c:v>
                </c:pt>
                <c:pt idx="1745">
                  <c:v>0.74161208000000001</c:v>
                </c:pt>
                <c:pt idx="1746">
                  <c:v>0.74203854999999996</c:v>
                </c:pt>
                <c:pt idx="1747">
                  <c:v>0.74277561999999997</c:v>
                </c:pt>
                <c:pt idx="1748">
                  <c:v>0.74296302000000003</c:v>
                </c:pt>
                <c:pt idx="1749">
                  <c:v>0.74304437999999995</c:v>
                </c:pt>
                <c:pt idx="1750">
                  <c:v>0.74320613999999996</c:v>
                </c:pt>
                <c:pt idx="1751">
                  <c:v>0.74371975999999995</c:v>
                </c:pt>
                <c:pt idx="1752">
                  <c:v>0.74385053000000001</c:v>
                </c:pt>
                <c:pt idx="1753">
                  <c:v>0.74417584999999997</c:v>
                </c:pt>
                <c:pt idx="1754">
                  <c:v>0.74461663</c:v>
                </c:pt>
                <c:pt idx="1755">
                  <c:v>0.74504267999999996</c:v>
                </c:pt>
                <c:pt idx="1756">
                  <c:v>0.74538481000000001</c:v>
                </c:pt>
                <c:pt idx="1757">
                  <c:v>0.74576330000000002</c:v>
                </c:pt>
                <c:pt idx="1758">
                  <c:v>0.74600422</c:v>
                </c:pt>
                <c:pt idx="1759">
                  <c:v>0.74652165000000004</c:v>
                </c:pt>
                <c:pt idx="1760">
                  <c:v>0.74670011000000003</c:v>
                </c:pt>
                <c:pt idx="1761">
                  <c:v>0.74698228</c:v>
                </c:pt>
                <c:pt idx="1762">
                  <c:v>0.74730116000000002</c:v>
                </c:pt>
                <c:pt idx="1763">
                  <c:v>0.74737418</c:v>
                </c:pt>
                <c:pt idx="1764">
                  <c:v>0.74775480999999999</c:v>
                </c:pt>
                <c:pt idx="1765">
                  <c:v>0.74813496999999995</c:v>
                </c:pt>
                <c:pt idx="1766">
                  <c:v>0.74860941999999997</c:v>
                </c:pt>
                <c:pt idx="1767">
                  <c:v>0.74923192999999999</c:v>
                </c:pt>
                <c:pt idx="1768">
                  <c:v>0.74946201000000001</c:v>
                </c:pt>
                <c:pt idx="1769">
                  <c:v>0.75017195999999997</c:v>
                </c:pt>
                <c:pt idx="1770">
                  <c:v>0.75058745999999998</c:v>
                </c:pt>
                <c:pt idx="1771">
                  <c:v>0.75073182999999999</c:v>
                </c:pt>
                <c:pt idx="1772">
                  <c:v>0.75109594999999996</c:v>
                </c:pt>
                <c:pt idx="1773">
                  <c:v>0.75182711999999996</c:v>
                </c:pt>
                <c:pt idx="1774">
                  <c:v>0.75234467000000005</c:v>
                </c:pt>
                <c:pt idx="1775">
                  <c:v>0.75264238999999999</c:v>
                </c:pt>
                <c:pt idx="1776">
                  <c:v>0.75330876999999996</c:v>
                </c:pt>
                <c:pt idx="1777">
                  <c:v>0.75437867999999997</c:v>
                </c:pt>
                <c:pt idx="1778">
                  <c:v>0.75471801000000005</c:v>
                </c:pt>
                <c:pt idx="1779">
                  <c:v>0.75524217000000005</c:v>
                </c:pt>
                <c:pt idx="1780">
                  <c:v>0.75546855000000002</c:v>
                </c:pt>
                <c:pt idx="1781">
                  <c:v>0.75604022000000004</c:v>
                </c:pt>
                <c:pt idx="1782">
                  <c:v>0.75663197000000004</c:v>
                </c:pt>
                <c:pt idx="1783">
                  <c:v>0.75687121999999996</c:v>
                </c:pt>
                <c:pt idx="1784">
                  <c:v>0.75709104999999999</c:v>
                </c:pt>
                <c:pt idx="1785">
                  <c:v>0.75732856999999998</c:v>
                </c:pt>
                <c:pt idx="1786">
                  <c:v>0.75788343000000002</c:v>
                </c:pt>
                <c:pt idx="1787">
                  <c:v>0.75841725000000004</c:v>
                </c:pt>
                <c:pt idx="1788">
                  <c:v>0.75888783000000004</c:v>
                </c:pt>
                <c:pt idx="1789">
                  <c:v>0.75945109</c:v>
                </c:pt>
                <c:pt idx="1790">
                  <c:v>0.75991511</c:v>
                </c:pt>
                <c:pt idx="1791">
                  <c:v>0.76062249999999998</c:v>
                </c:pt>
                <c:pt idx="1792">
                  <c:v>0.7609939</c:v>
                </c:pt>
                <c:pt idx="1793">
                  <c:v>0.76161825999999999</c:v>
                </c:pt>
                <c:pt idx="1794">
                  <c:v>0.76167136000000002</c:v>
                </c:pt>
                <c:pt idx="1795">
                  <c:v>0.76224946999999998</c:v>
                </c:pt>
                <c:pt idx="1796">
                  <c:v>0.76280630000000005</c:v>
                </c:pt>
                <c:pt idx="1797">
                  <c:v>0.76280892</c:v>
                </c:pt>
                <c:pt idx="1798">
                  <c:v>0.76311779000000002</c:v>
                </c:pt>
                <c:pt idx="1799">
                  <c:v>0.76384014</c:v>
                </c:pt>
                <c:pt idx="1800">
                  <c:v>0.76408458000000001</c:v>
                </c:pt>
                <c:pt idx="1801">
                  <c:v>0.76457715000000004</c:v>
                </c:pt>
                <c:pt idx="1802">
                  <c:v>0.76532447000000003</c:v>
                </c:pt>
                <c:pt idx="1803">
                  <c:v>0.76538919999999999</c:v>
                </c:pt>
                <c:pt idx="1804">
                  <c:v>0.76553589</c:v>
                </c:pt>
                <c:pt idx="1805">
                  <c:v>0.76612800000000003</c:v>
                </c:pt>
                <c:pt idx="1806">
                  <c:v>0.76681197000000001</c:v>
                </c:pt>
                <c:pt idx="1807">
                  <c:v>0.76706408999999998</c:v>
                </c:pt>
                <c:pt idx="1808">
                  <c:v>0.76764785999999996</c:v>
                </c:pt>
                <c:pt idx="1809">
                  <c:v>0.76816021999999995</c:v>
                </c:pt>
                <c:pt idx="1810">
                  <c:v>0.76900446</c:v>
                </c:pt>
                <c:pt idx="1811">
                  <c:v>0.76909183999999997</c:v>
                </c:pt>
                <c:pt idx="1812">
                  <c:v>0.76930933999999995</c:v>
                </c:pt>
                <c:pt idx="1813">
                  <c:v>0.76938576000000003</c:v>
                </c:pt>
                <c:pt idx="1814">
                  <c:v>0.76989216000000005</c:v>
                </c:pt>
                <c:pt idx="1815">
                  <c:v>0.77008522000000001</c:v>
                </c:pt>
                <c:pt idx="1816">
                  <c:v>0.77047460999999995</c:v>
                </c:pt>
                <c:pt idx="1817">
                  <c:v>0.77055006999999998</c:v>
                </c:pt>
                <c:pt idx="1818">
                  <c:v>0.77080059000000001</c:v>
                </c:pt>
                <c:pt idx="1819">
                  <c:v>0.77117002000000001</c:v>
                </c:pt>
                <c:pt idx="1820">
                  <c:v>0.77127098999999999</c:v>
                </c:pt>
                <c:pt idx="1821">
                  <c:v>0.77169937</c:v>
                </c:pt>
                <c:pt idx="1822">
                  <c:v>0.77194715000000003</c:v>
                </c:pt>
                <c:pt idx="1823">
                  <c:v>0.77263910000000002</c:v>
                </c:pt>
                <c:pt idx="1824">
                  <c:v>0.77302194000000002</c:v>
                </c:pt>
                <c:pt idx="1825">
                  <c:v>0.77369153000000002</c:v>
                </c:pt>
                <c:pt idx="1826">
                  <c:v>0.77406573000000001</c:v>
                </c:pt>
                <c:pt idx="1827">
                  <c:v>0.77431720000000004</c:v>
                </c:pt>
                <c:pt idx="1828">
                  <c:v>0.77474951999999997</c:v>
                </c:pt>
                <c:pt idx="1829">
                  <c:v>0.77491449999999995</c:v>
                </c:pt>
                <c:pt idx="1830">
                  <c:v>0.77534365999999999</c:v>
                </c:pt>
                <c:pt idx="1831">
                  <c:v>0.77556378000000004</c:v>
                </c:pt>
                <c:pt idx="1832">
                  <c:v>0.77570510000000004</c:v>
                </c:pt>
                <c:pt idx="1833">
                  <c:v>0.77607285999999998</c:v>
                </c:pt>
                <c:pt idx="1834">
                  <c:v>0.77618425999999996</c:v>
                </c:pt>
                <c:pt idx="1835">
                  <c:v>0.77629387000000005</c:v>
                </c:pt>
                <c:pt idx="1836">
                  <c:v>0.77672428000000004</c:v>
                </c:pt>
                <c:pt idx="1837">
                  <c:v>0.77762723</c:v>
                </c:pt>
                <c:pt idx="1838">
                  <c:v>0.77834886000000003</c:v>
                </c:pt>
                <c:pt idx="1839">
                  <c:v>0.77843355999999997</c:v>
                </c:pt>
                <c:pt idx="1840">
                  <c:v>0.77895451000000004</c:v>
                </c:pt>
                <c:pt idx="1841">
                  <c:v>0.77962213999999996</c:v>
                </c:pt>
                <c:pt idx="1842">
                  <c:v>0.78004932000000005</c:v>
                </c:pt>
                <c:pt idx="1843">
                  <c:v>0.78084779000000004</c:v>
                </c:pt>
                <c:pt idx="1844">
                  <c:v>0.78146696000000004</c:v>
                </c:pt>
                <c:pt idx="1845">
                  <c:v>0.78190588999999999</c:v>
                </c:pt>
                <c:pt idx="1846">
                  <c:v>0.78211856000000002</c:v>
                </c:pt>
                <c:pt idx="1847">
                  <c:v>0.78255867999999995</c:v>
                </c:pt>
                <c:pt idx="1848">
                  <c:v>0.78267735000000005</c:v>
                </c:pt>
                <c:pt idx="1849">
                  <c:v>0.78333640000000004</c:v>
                </c:pt>
                <c:pt idx="1850">
                  <c:v>0.78392863000000002</c:v>
                </c:pt>
                <c:pt idx="1851">
                  <c:v>0.78499490000000005</c:v>
                </c:pt>
                <c:pt idx="1852">
                  <c:v>0.78561097000000002</c:v>
                </c:pt>
                <c:pt idx="1853">
                  <c:v>0.78667735999999999</c:v>
                </c:pt>
                <c:pt idx="1854">
                  <c:v>0.78708118000000005</c:v>
                </c:pt>
                <c:pt idx="1855">
                  <c:v>0.78737842999999996</c:v>
                </c:pt>
                <c:pt idx="1856">
                  <c:v>0.78793674999999996</c:v>
                </c:pt>
                <c:pt idx="1857">
                  <c:v>0.78812884999999999</c:v>
                </c:pt>
                <c:pt idx="1858">
                  <c:v>0.78878355</c:v>
                </c:pt>
                <c:pt idx="1859">
                  <c:v>0.78898102000000003</c:v>
                </c:pt>
                <c:pt idx="1860">
                  <c:v>0.78916889000000001</c:v>
                </c:pt>
                <c:pt idx="1861">
                  <c:v>0.78946424000000004</c:v>
                </c:pt>
                <c:pt idx="1862">
                  <c:v>0.78964329</c:v>
                </c:pt>
                <c:pt idx="1863">
                  <c:v>0.79000859999999995</c:v>
                </c:pt>
                <c:pt idx="1864">
                  <c:v>0.79021394</c:v>
                </c:pt>
                <c:pt idx="1865">
                  <c:v>0.79025166999999996</c:v>
                </c:pt>
                <c:pt idx="1866">
                  <c:v>0.79040915</c:v>
                </c:pt>
                <c:pt idx="1867">
                  <c:v>0.79086851999999996</c:v>
                </c:pt>
                <c:pt idx="1868">
                  <c:v>0.79115605</c:v>
                </c:pt>
                <c:pt idx="1869">
                  <c:v>0.79139428999999994</c:v>
                </c:pt>
                <c:pt idx="1870">
                  <c:v>0.79190492999999995</c:v>
                </c:pt>
                <c:pt idx="1871">
                  <c:v>0.79262608000000001</c:v>
                </c:pt>
                <c:pt idx="1872">
                  <c:v>0.79301988999999995</c:v>
                </c:pt>
                <c:pt idx="1873">
                  <c:v>0.79314607000000004</c:v>
                </c:pt>
                <c:pt idx="1874">
                  <c:v>0.79381877000000001</c:v>
                </c:pt>
                <c:pt idx="1875">
                  <c:v>0.79405493000000005</c:v>
                </c:pt>
                <c:pt idx="1876">
                  <c:v>0.79436587999999997</c:v>
                </c:pt>
                <c:pt idx="1877">
                  <c:v>0.79465847999999994</c:v>
                </c:pt>
                <c:pt idx="1878">
                  <c:v>0.79485136000000001</c:v>
                </c:pt>
                <c:pt idx="1879">
                  <c:v>0.79518496999999999</c:v>
                </c:pt>
                <c:pt idx="1880">
                  <c:v>0.79551411000000005</c:v>
                </c:pt>
                <c:pt idx="1881">
                  <c:v>0.79579233999999999</c:v>
                </c:pt>
                <c:pt idx="1882">
                  <c:v>0.79585558000000001</c:v>
                </c:pt>
                <c:pt idx="1883">
                  <c:v>0.79620373</c:v>
                </c:pt>
                <c:pt idx="1884">
                  <c:v>0.79709344999999998</c:v>
                </c:pt>
                <c:pt idx="1885">
                  <c:v>0.79758477000000005</c:v>
                </c:pt>
                <c:pt idx="1886">
                  <c:v>0.79786091999999997</c:v>
                </c:pt>
                <c:pt idx="1887">
                  <c:v>0.79813915000000002</c:v>
                </c:pt>
                <c:pt idx="1888">
                  <c:v>0.79827272999999999</c:v>
                </c:pt>
                <c:pt idx="1889">
                  <c:v>0.79944771999999997</c:v>
                </c:pt>
                <c:pt idx="1890">
                  <c:v>0.79991363999999998</c:v>
                </c:pt>
                <c:pt idx="1891">
                  <c:v>0.80003517999999996</c:v>
                </c:pt>
                <c:pt idx="1892">
                  <c:v>0.80044627000000002</c:v>
                </c:pt>
                <c:pt idx="1893">
                  <c:v>0.80065702999999999</c:v>
                </c:pt>
                <c:pt idx="1894">
                  <c:v>0.80095959000000005</c:v>
                </c:pt>
                <c:pt idx="1895">
                  <c:v>0.80147135000000003</c:v>
                </c:pt>
                <c:pt idx="1896">
                  <c:v>0.80189668999999997</c:v>
                </c:pt>
                <c:pt idx="1897">
                  <c:v>0.80240363000000003</c:v>
                </c:pt>
                <c:pt idx="1898">
                  <c:v>0.80274582000000005</c:v>
                </c:pt>
                <c:pt idx="1899">
                  <c:v>0.80292708000000002</c:v>
                </c:pt>
                <c:pt idx="1900">
                  <c:v>0.80304598999999999</c:v>
                </c:pt>
                <c:pt idx="1901">
                  <c:v>0.80338091</c:v>
                </c:pt>
                <c:pt idx="1902">
                  <c:v>0.80390083999999995</c:v>
                </c:pt>
                <c:pt idx="1903">
                  <c:v>0.80444258000000002</c:v>
                </c:pt>
                <c:pt idx="1904">
                  <c:v>0.80505645000000003</c:v>
                </c:pt>
                <c:pt idx="1905">
                  <c:v>0.80525743999999999</c:v>
                </c:pt>
                <c:pt idx="1906">
                  <c:v>0.80598199000000004</c:v>
                </c:pt>
                <c:pt idx="1907">
                  <c:v>0.80614483000000003</c:v>
                </c:pt>
                <c:pt idx="1908">
                  <c:v>0.80637729000000002</c:v>
                </c:pt>
                <c:pt idx="1909">
                  <c:v>0.80663901999999998</c:v>
                </c:pt>
                <c:pt idx="1910">
                  <c:v>0.80751050000000002</c:v>
                </c:pt>
                <c:pt idx="1911">
                  <c:v>0.80812848000000004</c:v>
                </c:pt>
                <c:pt idx="1912">
                  <c:v>0.80819677999999995</c:v>
                </c:pt>
                <c:pt idx="1913">
                  <c:v>0.80859714999999999</c:v>
                </c:pt>
                <c:pt idx="1914">
                  <c:v>0.80929916999999996</c:v>
                </c:pt>
                <c:pt idx="1915">
                  <c:v>0.80939125999999995</c:v>
                </c:pt>
                <c:pt idx="1916">
                  <c:v>0.80975001999999996</c:v>
                </c:pt>
                <c:pt idx="1917">
                  <c:v>0.80988640000000001</c:v>
                </c:pt>
                <c:pt idx="1918">
                  <c:v>0.81010972999999997</c:v>
                </c:pt>
                <c:pt idx="1919">
                  <c:v>0.81073815000000005</c:v>
                </c:pt>
                <c:pt idx="1920">
                  <c:v>0.81100320999999997</c:v>
                </c:pt>
                <c:pt idx="1921">
                  <c:v>0.81100404000000004</c:v>
                </c:pt>
                <c:pt idx="1922">
                  <c:v>0.81156527999999994</c:v>
                </c:pt>
                <c:pt idx="1923">
                  <c:v>0.81221281999999995</c:v>
                </c:pt>
                <c:pt idx="1924">
                  <c:v>0.81287830999999999</c:v>
                </c:pt>
                <c:pt idx="1925">
                  <c:v>0.81312293000000002</c:v>
                </c:pt>
                <c:pt idx="1926">
                  <c:v>0.81353438</c:v>
                </c:pt>
                <c:pt idx="1927">
                  <c:v>0.81378686</c:v>
                </c:pt>
                <c:pt idx="1928">
                  <c:v>0.81435049000000004</c:v>
                </c:pt>
                <c:pt idx="1929">
                  <c:v>0.81454336999999999</c:v>
                </c:pt>
                <c:pt idx="1930">
                  <c:v>0.81510156</c:v>
                </c:pt>
                <c:pt idx="1931">
                  <c:v>0.81557517999999996</c:v>
                </c:pt>
                <c:pt idx="1932">
                  <c:v>0.81571621000000005</c:v>
                </c:pt>
                <c:pt idx="1933">
                  <c:v>0.81608588000000004</c:v>
                </c:pt>
                <c:pt idx="1934">
                  <c:v>0.81642592000000003</c:v>
                </c:pt>
                <c:pt idx="1935">
                  <c:v>0.81656587000000003</c:v>
                </c:pt>
                <c:pt idx="1936">
                  <c:v>0.81749433000000005</c:v>
                </c:pt>
                <c:pt idx="1937">
                  <c:v>0.81807083000000003</c:v>
                </c:pt>
                <c:pt idx="1938">
                  <c:v>0.81838864</c:v>
                </c:pt>
                <c:pt idx="1939">
                  <c:v>0.81846637</c:v>
                </c:pt>
                <c:pt idx="1940">
                  <c:v>0.81880027</c:v>
                </c:pt>
                <c:pt idx="1941">
                  <c:v>0.81941925999999998</c:v>
                </c:pt>
                <c:pt idx="1942">
                  <c:v>0.81990706999999996</c:v>
                </c:pt>
                <c:pt idx="1943">
                  <c:v>0.82047999000000005</c:v>
                </c:pt>
                <c:pt idx="1944">
                  <c:v>0.82058715999999998</c:v>
                </c:pt>
                <c:pt idx="1945">
                  <c:v>0.82068390000000002</c:v>
                </c:pt>
                <c:pt idx="1946">
                  <c:v>0.82088751000000004</c:v>
                </c:pt>
                <c:pt idx="1947">
                  <c:v>0.82123941</c:v>
                </c:pt>
                <c:pt idx="1948">
                  <c:v>0.82140522999999999</c:v>
                </c:pt>
                <c:pt idx="1949">
                  <c:v>0.82256061000000003</c:v>
                </c:pt>
                <c:pt idx="1950">
                  <c:v>0.82289612000000001</c:v>
                </c:pt>
                <c:pt idx="1951">
                  <c:v>0.82336496999999997</c:v>
                </c:pt>
                <c:pt idx="1952">
                  <c:v>0.82387560999999998</c:v>
                </c:pt>
                <c:pt idx="1953">
                  <c:v>0.82415437999999996</c:v>
                </c:pt>
                <c:pt idx="1954">
                  <c:v>0.82440542999999999</c:v>
                </c:pt>
                <c:pt idx="1955">
                  <c:v>0.82457577999999998</c:v>
                </c:pt>
                <c:pt idx="1956">
                  <c:v>0.82472438000000003</c:v>
                </c:pt>
                <c:pt idx="1957">
                  <c:v>0.82562685000000002</c:v>
                </c:pt>
                <c:pt idx="1958">
                  <c:v>0.82568644999999996</c:v>
                </c:pt>
                <c:pt idx="1959">
                  <c:v>0.82579051999999997</c:v>
                </c:pt>
                <c:pt idx="1960">
                  <c:v>0.82651143999999999</c:v>
                </c:pt>
                <c:pt idx="1961">
                  <c:v>0.82703161000000003</c:v>
                </c:pt>
                <c:pt idx="1962">
                  <c:v>0.82747685999999998</c:v>
                </c:pt>
                <c:pt idx="1963">
                  <c:v>0.82796745999999999</c:v>
                </c:pt>
                <c:pt idx="1964">
                  <c:v>0.82852340000000002</c:v>
                </c:pt>
                <c:pt idx="1965">
                  <c:v>0.82872926999999996</c:v>
                </c:pt>
                <c:pt idx="1966">
                  <c:v>0.82917684000000003</c:v>
                </c:pt>
                <c:pt idx="1967">
                  <c:v>0.82949841000000002</c:v>
                </c:pt>
                <c:pt idx="1968">
                  <c:v>0.82962053999999996</c:v>
                </c:pt>
                <c:pt idx="1969">
                  <c:v>0.82993209000000001</c:v>
                </c:pt>
                <c:pt idx="1970">
                  <c:v>0.83008188000000005</c:v>
                </c:pt>
                <c:pt idx="1971">
                  <c:v>0.83076446999999998</c:v>
                </c:pt>
                <c:pt idx="1972">
                  <c:v>0.83148509000000004</c:v>
                </c:pt>
                <c:pt idx="1973">
                  <c:v>0.83178370999999995</c:v>
                </c:pt>
                <c:pt idx="1974">
                  <c:v>0.83252680000000001</c:v>
                </c:pt>
                <c:pt idx="1975">
                  <c:v>0.83279961000000002</c:v>
                </c:pt>
                <c:pt idx="1976">
                  <c:v>0.832982</c:v>
                </c:pt>
                <c:pt idx="1977">
                  <c:v>0.83326232</c:v>
                </c:pt>
                <c:pt idx="1978">
                  <c:v>0.83345502999999999</c:v>
                </c:pt>
                <c:pt idx="1979">
                  <c:v>0.83426051999999995</c:v>
                </c:pt>
                <c:pt idx="1980">
                  <c:v>0.83496875000000004</c:v>
                </c:pt>
                <c:pt idx="1981">
                  <c:v>0.83511418000000004</c:v>
                </c:pt>
                <c:pt idx="1982">
                  <c:v>0.83522415000000005</c:v>
                </c:pt>
                <c:pt idx="1983">
                  <c:v>0.83595818</c:v>
                </c:pt>
                <c:pt idx="1984">
                  <c:v>0.83626085999999999</c:v>
                </c:pt>
                <c:pt idx="1985">
                  <c:v>0.83657503</c:v>
                </c:pt>
                <c:pt idx="1986">
                  <c:v>0.83723866999999996</c:v>
                </c:pt>
                <c:pt idx="1987">
                  <c:v>0.83770811999999995</c:v>
                </c:pt>
                <c:pt idx="1988">
                  <c:v>0.83799224999999999</c:v>
                </c:pt>
                <c:pt idx="1989">
                  <c:v>0.83839070999999998</c:v>
                </c:pt>
                <c:pt idx="1990">
                  <c:v>0.83855276999999995</c:v>
                </c:pt>
                <c:pt idx="1991">
                  <c:v>0.83882796999999998</c:v>
                </c:pt>
                <c:pt idx="1992">
                  <c:v>0.83944498999999995</c:v>
                </c:pt>
                <c:pt idx="1993">
                  <c:v>0.84057718999999997</c:v>
                </c:pt>
                <c:pt idx="1994">
                  <c:v>0.84109723999999997</c:v>
                </c:pt>
                <c:pt idx="1995">
                  <c:v>0.84127373000000005</c:v>
                </c:pt>
                <c:pt idx="1996">
                  <c:v>0.84168893</c:v>
                </c:pt>
                <c:pt idx="1997">
                  <c:v>0.84201294000000004</c:v>
                </c:pt>
                <c:pt idx="1998">
                  <c:v>0.84217346000000004</c:v>
                </c:pt>
                <c:pt idx="1999">
                  <c:v>0.84258801000000005</c:v>
                </c:pt>
                <c:pt idx="2000">
                  <c:v>0.84303552000000004</c:v>
                </c:pt>
                <c:pt idx="2001">
                  <c:v>0.84365886000000001</c:v>
                </c:pt>
                <c:pt idx="2002">
                  <c:v>0.84372908000000002</c:v>
                </c:pt>
                <c:pt idx="2003">
                  <c:v>0.84390140000000002</c:v>
                </c:pt>
                <c:pt idx="2004">
                  <c:v>0.84428722</c:v>
                </c:pt>
                <c:pt idx="2005">
                  <c:v>0.84476989999999996</c:v>
                </c:pt>
                <c:pt idx="2006">
                  <c:v>0.84533638</c:v>
                </c:pt>
                <c:pt idx="2007">
                  <c:v>0.84570997999999997</c:v>
                </c:pt>
                <c:pt idx="2008">
                  <c:v>0.84604526000000002</c:v>
                </c:pt>
                <c:pt idx="2009">
                  <c:v>0.84646385999999996</c:v>
                </c:pt>
                <c:pt idx="2010">
                  <c:v>0.84674704000000001</c:v>
                </c:pt>
                <c:pt idx="2011">
                  <c:v>0.84691137000000005</c:v>
                </c:pt>
                <c:pt idx="2012">
                  <c:v>0.84708351000000004</c:v>
                </c:pt>
                <c:pt idx="2013">
                  <c:v>0.84749991000000002</c:v>
                </c:pt>
                <c:pt idx="2014">
                  <c:v>0.84853761999999999</c:v>
                </c:pt>
                <c:pt idx="2015">
                  <c:v>0.84897213999999999</c:v>
                </c:pt>
                <c:pt idx="2016">
                  <c:v>0.84937161000000005</c:v>
                </c:pt>
                <c:pt idx="2017">
                  <c:v>0.84970301000000004</c:v>
                </c:pt>
                <c:pt idx="2018">
                  <c:v>0.85032481000000004</c:v>
                </c:pt>
                <c:pt idx="2019">
                  <c:v>0.85103702999999997</c:v>
                </c:pt>
                <c:pt idx="2020">
                  <c:v>0.85122549999999997</c:v>
                </c:pt>
                <c:pt idx="2021">
                  <c:v>0.85133225000000001</c:v>
                </c:pt>
                <c:pt idx="2022">
                  <c:v>0.85155665999999997</c:v>
                </c:pt>
                <c:pt idx="2023">
                  <c:v>0.85198671000000004</c:v>
                </c:pt>
                <c:pt idx="2024">
                  <c:v>0.85314774999999998</c:v>
                </c:pt>
                <c:pt idx="2025">
                  <c:v>0.85353804</c:v>
                </c:pt>
                <c:pt idx="2026">
                  <c:v>0.85403121000000004</c:v>
                </c:pt>
                <c:pt idx="2027">
                  <c:v>0.85418928000000005</c:v>
                </c:pt>
                <c:pt idx="2028">
                  <c:v>0.85511201999999997</c:v>
                </c:pt>
                <c:pt idx="2029">
                  <c:v>0.85567205999999996</c:v>
                </c:pt>
                <c:pt idx="2030">
                  <c:v>0.85585277999999998</c:v>
                </c:pt>
                <c:pt idx="2031">
                  <c:v>0.85609013</c:v>
                </c:pt>
                <c:pt idx="2032">
                  <c:v>0.85640978999999995</c:v>
                </c:pt>
                <c:pt idx="2033">
                  <c:v>0.85676485000000002</c:v>
                </c:pt>
                <c:pt idx="2034">
                  <c:v>0.85698646000000001</c:v>
                </c:pt>
                <c:pt idx="2035">
                  <c:v>0.85744631000000004</c:v>
                </c:pt>
                <c:pt idx="2036">
                  <c:v>0.85774528999999999</c:v>
                </c:pt>
                <c:pt idx="2037">
                  <c:v>0.85819255999999999</c:v>
                </c:pt>
                <c:pt idx="2038">
                  <c:v>0.85914325999999996</c:v>
                </c:pt>
                <c:pt idx="2039">
                  <c:v>0.859294</c:v>
                </c:pt>
                <c:pt idx="2040">
                  <c:v>0.85953504000000003</c:v>
                </c:pt>
                <c:pt idx="2041">
                  <c:v>0.85974156999999995</c:v>
                </c:pt>
                <c:pt idx="2042">
                  <c:v>0.85985058999999997</c:v>
                </c:pt>
                <c:pt idx="2043">
                  <c:v>0.86049317999999997</c:v>
                </c:pt>
                <c:pt idx="2044">
                  <c:v>0.86164861999999998</c:v>
                </c:pt>
                <c:pt idx="2045">
                  <c:v>0.86207544999999997</c:v>
                </c:pt>
                <c:pt idx="2046">
                  <c:v>0.86218983000000005</c:v>
                </c:pt>
                <c:pt idx="2047">
                  <c:v>0.86309557999999997</c:v>
                </c:pt>
                <c:pt idx="2048">
                  <c:v>0.86330479000000004</c:v>
                </c:pt>
                <c:pt idx="2049">
                  <c:v>0.86367726</c:v>
                </c:pt>
                <c:pt idx="2050">
                  <c:v>0.86427217999999995</c:v>
                </c:pt>
                <c:pt idx="2051">
                  <c:v>0.86440074</c:v>
                </c:pt>
                <c:pt idx="2052">
                  <c:v>0.86563760000000001</c:v>
                </c:pt>
                <c:pt idx="2053">
                  <c:v>0.86592829000000004</c:v>
                </c:pt>
                <c:pt idx="2054">
                  <c:v>0.86695509999999998</c:v>
                </c:pt>
                <c:pt idx="2055">
                  <c:v>0.86721700000000002</c:v>
                </c:pt>
                <c:pt idx="2056">
                  <c:v>0.86837441000000004</c:v>
                </c:pt>
                <c:pt idx="2057">
                  <c:v>0.86973226000000003</c:v>
                </c:pt>
                <c:pt idx="2058">
                  <c:v>0.87011611</c:v>
                </c:pt>
                <c:pt idx="2059">
                  <c:v>0.87081443999999997</c:v>
                </c:pt>
                <c:pt idx="2060">
                  <c:v>0.87149292</c:v>
                </c:pt>
                <c:pt idx="2061">
                  <c:v>0.87172556000000001</c:v>
                </c:pt>
                <c:pt idx="2062">
                  <c:v>0.87186246999999995</c:v>
                </c:pt>
                <c:pt idx="2063">
                  <c:v>0.87204908999999997</c:v>
                </c:pt>
                <c:pt idx="2064">
                  <c:v>0.87275462999999998</c:v>
                </c:pt>
                <c:pt idx="2065">
                  <c:v>0.87301521999999998</c:v>
                </c:pt>
                <c:pt idx="2066">
                  <c:v>0.87323963999999998</c:v>
                </c:pt>
                <c:pt idx="2067">
                  <c:v>0.87359476000000003</c:v>
                </c:pt>
                <c:pt idx="2068">
                  <c:v>0.87448788</c:v>
                </c:pt>
                <c:pt idx="2069">
                  <c:v>0.87492919000000002</c:v>
                </c:pt>
                <c:pt idx="2070">
                  <c:v>0.87568997999999998</c:v>
                </c:pt>
                <c:pt idx="2071">
                  <c:v>0.87597919000000002</c:v>
                </c:pt>
                <c:pt idx="2072">
                  <c:v>0.87648033999999997</c:v>
                </c:pt>
                <c:pt idx="2073">
                  <c:v>0.87677168999999999</c:v>
                </c:pt>
                <c:pt idx="2074">
                  <c:v>0.87697387000000004</c:v>
                </c:pt>
                <c:pt idx="2075">
                  <c:v>0.87776989000000005</c:v>
                </c:pt>
                <c:pt idx="2076">
                  <c:v>0.87808704000000004</c:v>
                </c:pt>
                <c:pt idx="2077">
                  <c:v>0.87835056</c:v>
                </c:pt>
                <c:pt idx="2078">
                  <c:v>0.87974507000000002</c:v>
                </c:pt>
                <c:pt idx="2079">
                  <c:v>0.88015341999999996</c:v>
                </c:pt>
                <c:pt idx="2080">
                  <c:v>0.88111209999999995</c:v>
                </c:pt>
                <c:pt idx="2081">
                  <c:v>0.88126296000000004</c:v>
                </c:pt>
                <c:pt idx="2082">
                  <c:v>0.88194549</c:v>
                </c:pt>
                <c:pt idx="2083">
                  <c:v>0.88235443999999996</c:v>
                </c:pt>
                <c:pt idx="2084">
                  <c:v>0.88243967000000001</c:v>
                </c:pt>
                <c:pt idx="2085">
                  <c:v>0.88291596999999999</c:v>
                </c:pt>
                <c:pt idx="2086">
                  <c:v>0.88323927000000002</c:v>
                </c:pt>
                <c:pt idx="2087">
                  <c:v>0.88388723000000002</c:v>
                </c:pt>
                <c:pt idx="2088">
                  <c:v>0.88450700000000004</c:v>
                </c:pt>
                <c:pt idx="2089">
                  <c:v>0.88486039999999999</c:v>
                </c:pt>
                <c:pt idx="2090">
                  <c:v>0.88553219999999999</c:v>
                </c:pt>
                <c:pt idx="2091">
                  <c:v>0.88625370999999997</c:v>
                </c:pt>
                <c:pt idx="2092">
                  <c:v>0.88669114999999998</c:v>
                </c:pt>
                <c:pt idx="2093">
                  <c:v>0.88680535999999999</c:v>
                </c:pt>
                <c:pt idx="2094">
                  <c:v>0.88724935000000005</c:v>
                </c:pt>
                <c:pt idx="2095">
                  <c:v>0.88776898000000004</c:v>
                </c:pt>
                <c:pt idx="2096">
                  <c:v>0.88902568999999998</c:v>
                </c:pt>
                <c:pt idx="2097">
                  <c:v>0.88925862</c:v>
                </c:pt>
                <c:pt idx="2098">
                  <c:v>0.89114344000000001</c:v>
                </c:pt>
                <c:pt idx="2099">
                  <c:v>0.89141917000000004</c:v>
                </c:pt>
                <c:pt idx="2100">
                  <c:v>0.89174067999999995</c:v>
                </c:pt>
                <c:pt idx="2101">
                  <c:v>0.89243059999999996</c:v>
                </c:pt>
                <c:pt idx="2102">
                  <c:v>0.89259016999999996</c:v>
                </c:pt>
                <c:pt idx="2103">
                  <c:v>0.89267218000000004</c:v>
                </c:pt>
                <c:pt idx="2104">
                  <c:v>0.89301841999999998</c:v>
                </c:pt>
                <c:pt idx="2105">
                  <c:v>0.89339106999999995</c:v>
                </c:pt>
                <c:pt idx="2106">
                  <c:v>0.89424258000000001</c:v>
                </c:pt>
                <c:pt idx="2107">
                  <c:v>0.89455574999999998</c:v>
                </c:pt>
                <c:pt idx="2108">
                  <c:v>0.89523315000000003</c:v>
                </c:pt>
                <c:pt idx="2109">
                  <c:v>0.89541393999999996</c:v>
                </c:pt>
                <c:pt idx="2110">
                  <c:v>0.89623439000000005</c:v>
                </c:pt>
                <c:pt idx="2111">
                  <c:v>0.89653242</c:v>
                </c:pt>
                <c:pt idx="2112">
                  <c:v>0.89712577999999998</c:v>
                </c:pt>
                <c:pt idx="2113">
                  <c:v>0.89733194999999999</c:v>
                </c:pt>
                <c:pt idx="2114">
                  <c:v>0.89757067000000001</c:v>
                </c:pt>
                <c:pt idx="2115">
                  <c:v>0.89793639999999997</c:v>
                </c:pt>
                <c:pt idx="2116">
                  <c:v>0.89879191000000003</c:v>
                </c:pt>
                <c:pt idx="2117">
                  <c:v>0.89935814999999997</c:v>
                </c:pt>
                <c:pt idx="2118">
                  <c:v>0.90002011999999998</c:v>
                </c:pt>
                <c:pt idx="2119">
                  <c:v>0.90053004000000003</c:v>
                </c:pt>
                <c:pt idx="2120">
                  <c:v>0.90068263000000004</c:v>
                </c:pt>
                <c:pt idx="2121">
                  <c:v>0.90086739999999998</c:v>
                </c:pt>
                <c:pt idx="2122">
                  <c:v>0.90106021999999997</c:v>
                </c:pt>
                <c:pt idx="2123">
                  <c:v>0.90139753</c:v>
                </c:pt>
                <c:pt idx="2124">
                  <c:v>0.90197545000000001</c:v>
                </c:pt>
                <c:pt idx="2125">
                  <c:v>0.90225506</c:v>
                </c:pt>
                <c:pt idx="2126">
                  <c:v>0.9023658</c:v>
                </c:pt>
                <c:pt idx="2127">
                  <c:v>0.90313052999999999</c:v>
                </c:pt>
                <c:pt idx="2128">
                  <c:v>0.90341377</c:v>
                </c:pt>
                <c:pt idx="2129">
                  <c:v>0.90389441999999998</c:v>
                </c:pt>
                <c:pt idx="2130">
                  <c:v>0.90406131999999995</c:v>
                </c:pt>
                <c:pt idx="2131">
                  <c:v>0.90446031000000005</c:v>
                </c:pt>
                <c:pt idx="2132">
                  <c:v>0.90484989000000005</c:v>
                </c:pt>
                <c:pt idx="2133">
                  <c:v>0.90522283000000003</c:v>
                </c:pt>
                <c:pt idx="2134">
                  <c:v>0.90556133000000005</c:v>
                </c:pt>
                <c:pt idx="2135">
                  <c:v>0.90649426</c:v>
                </c:pt>
                <c:pt idx="2136">
                  <c:v>0.90692525999999996</c:v>
                </c:pt>
                <c:pt idx="2137">
                  <c:v>0.90742171000000005</c:v>
                </c:pt>
                <c:pt idx="2138">
                  <c:v>0.90783053999999996</c:v>
                </c:pt>
                <c:pt idx="2139">
                  <c:v>0.90857810000000006</c:v>
                </c:pt>
                <c:pt idx="2140">
                  <c:v>0.90927225</c:v>
                </c:pt>
                <c:pt idx="2141">
                  <c:v>0.90968722000000002</c:v>
                </c:pt>
                <c:pt idx="2142">
                  <c:v>0.91054016000000004</c:v>
                </c:pt>
                <c:pt idx="2143">
                  <c:v>0.91062343000000001</c:v>
                </c:pt>
                <c:pt idx="2144">
                  <c:v>0.91133660000000005</c:v>
                </c:pt>
                <c:pt idx="2145">
                  <c:v>0.91174710000000003</c:v>
                </c:pt>
                <c:pt idx="2146">
                  <c:v>0.91229605999999996</c:v>
                </c:pt>
                <c:pt idx="2147">
                  <c:v>0.91271937000000003</c:v>
                </c:pt>
                <c:pt idx="2148">
                  <c:v>0.91332084000000002</c:v>
                </c:pt>
                <c:pt idx="2149">
                  <c:v>0.91348415999999999</c:v>
                </c:pt>
                <c:pt idx="2150">
                  <c:v>0.91434663999999999</c:v>
                </c:pt>
                <c:pt idx="2151">
                  <c:v>0.91487706000000002</c:v>
                </c:pt>
                <c:pt idx="2152">
                  <c:v>0.91549891000000005</c:v>
                </c:pt>
                <c:pt idx="2153">
                  <c:v>0.91565465999999995</c:v>
                </c:pt>
                <c:pt idx="2154">
                  <c:v>0.91590112000000001</c:v>
                </c:pt>
                <c:pt idx="2155">
                  <c:v>0.91625065000000006</c:v>
                </c:pt>
                <c:pt idx="2156">
                  <c:v>0.91675245999999999</c:v>
                </c:pt>
                <c:pt idx="2157">
                  <c:v>0.91688102000000005</c:v>
                </c:pt>
                <c:pt idx="2158">
                  <c:v>0.91793221000000003</c:v>
                </c:pt>
                <c:pt idx="2159">
                  <c:v>0.91810124999999998</c:v>
                </c:pt>
                <c:pt idx="2160">
                  <c:v>0.91864908000000001</c:v>
                </c:pt>
                <c:pt idx="2161">
                  <c:v>0.91893029000000004</c:v>
                </c:pt>
                <c:pt idx="2162">
                  <c:v>0.91918898000000004</c:v>
                </c:pt>
                <c:pt idx="2163">
                  <c:v>0.91948145999999997</c:v>
                </c:pt>
                <c:pt idx="2164">
                  <c:v>0.92039561000000003</c:v>
                </c:pt>
                <c:pt idx="2165">
                  <c:v>0.92079991000000005</c:v>
                </c:pt>
                <c:pt idx="2166">
                  <c:v>0.92096292999999996</c:v>
                </c:pt>
                <c:pt idx="2167">
                  <c:v>0.92108858000000005</c:v>
                </c:pt>
                <c:pt idx="2168">
                  <c:v>0.92236357999999996</c:v>
                </c:pt>
                <c:pt idx="2169">
                  <c:v>0.92252725000000002</c:v>
                </c:pt>
                <c:pt idx="2170">
                  <c:v>0.92298871000000005</c:v>
                </c:pt>
                <c:pt idx="2171">
                  <c:v>0.92336202000000001</c:v>
                </c:pt>
                <c:pt idx="2172">
                  <c:v>0.92347831000000002</c:v>
                </c:pt>
                <c:pt idx="2173">
                  <c:v>0.92455381000000003</c:v>
                </c:pt>
                <c:pt idx="2174">
                  <c:v>0.92495316000000005</c:v>
                </c:pt>
                <c:pt idx="2175">
                  <c:v>0.92574232999999995</c:v>
                </c:pt>
                <c:pt idx="2176">
                  <c:v>0.92633270999999995</c:v>
                </c:pt>
                <c:pt idx="2177">
                  <c:v>0.92646866999999999</c:v>
                </c:pt>
                <c:pt idx="2178">
                  <c:v>0.92686950999999995</c:v>
                </c:pt>
                <c:pt idx="2179">
                  <c:v>0.92722470000000001</c:v>
                </c:pt>
                <c:pt idx="2180">
                  <c:v>0.92755973000000003</c:v>
                </c:pt>
                <c:pt idx="2181">
                  <c:v>0.92800324999999995</c:v>
                </c:pt>
                <c:pt idx="2182">
                  <c:v>0.92866992999999998</c:v>
                </c:pt>
                <c:pt idx="2183">
                  <c:v>0.92882662999999999</c:v>
                </c:pt>
                <c:pt idx="2184">
                  <c:v>0.92953317999999996</c:v>
                </c:pt>
                <c:pt idx="2185">
                  <c:v>0.93022305000000005</c:v>
                </c:pt>
                <c:pt idx="2186">
                  <c:v>0.93079566999999996</c:v>
                </c:pt>
                <c:pt idx="2187">
                  <c:v>0.93146770999999995</c:v>
                </c:pt>
                <c:pt idx="2188">
                  <c:v>0.93178086999999998</c:v>
                </c:pt>
                <c:pt idx="2189">
                  <c:v>0.93188685000000004</c:v>
                </c:pt>
                <c:pt idx="2190">
                  <c:v>0.93241291999999998</c:v>
                </c:pt>
                <c:pt idx="2191">
                  <c:v>0.93269329999999995</c:v>
                </c:pt>
                <c:pt idx="2192">
                  <c:v>0.93297744000000005</c:v>
                </c:pt>
                <c:pt idx="2193">
                  <c:v>0.93377845999999998</c:v>
                </c:pt>
                <c:pt idx="2194">
                  <c:v>0.93448025000000001</c:v>
                </c:pt>
                <c:pt idx="2195">
                  <c:v>0.93487768999999998</c:v>
                </c:pt>
                <c:pt idx="2196">
                  <c:v>0.93529826000000005</c:v>
                </c:pt>
                <c:pt idx="2197">
                  <c:v>0.93564605999999995</c:v>
                </c:pt>
                <c:pt idx="2198">
                  <c:v>0.93579763000000005</c:v>
                </c:pt>
                <c:pt idx="2199">
                  <c:v>0.93629282999999996</c:v>
                </c:pt>
                <c:pt idx="2200">
                  <c:v>0.93681168999999997</c:v>
                </c:pt>
                <c:pt idx="2201">
                  <c:v>0.93714344999999999</c:v>
                </c:pt>
                <c:pt idx="2202">
                  <c:v>0.93752581000000001</c:v>
                </c:pt>
                <c:pt idx="2203">
                  <c:v>0.93808997000000005</c:v>
                </c:pt>
                <c:pt idx="2204">
                  <c:v>0.93844086000000004</c:v>
                </c:pt>
                <c:pt idx="2205">
                  <c:v>0.93904418000000001</c:v>
                </c:pt>
                <c:pt idx="2206">
                  <c:v>0.93940866000000001</c:v>
                </c:pt>
                <c:pt idx="2207">
                  <c:v>0.94023860000000004</c:v>
                </c:pt>
                <c:pt idx="2208">
                  <c:v>0.94037181000000003</c:v>
                </c:pt>
                <c:pt idx="2209">
                  <c:v>0.94124585000000005</c:v>
                </c:pt>
                <c:pt idx="2210">
                  <c:v>0.94168006999999998</c:v>
                </c:pt>
                <c:pt idx="2211">
                  <c:v>0.94217503000000002</c:v>
                </c:pt>
                <c:pt idx="2212">
                  <c:v>0.94243818999999995</c:v>
                </c:pt>
                <c:pt idx="2213">
                  <c:v>0.94299721999999997</c:v>
                </c:pt>
                <c:pt idx="2214">
                  <c:v>0.94361269000000003</c:v>
                </c:pt>
                <c:pt idx="2215">
                  <c:v>0.94387507000000004</c:v>
                </c:pt>
                <c:pt idx="2216">
                  <c:v>0.94412547000000002</c:v>
                </c:pt>
                <c:pt idx="2217">
                  <c:v>0.94484257999999999</c:v>
                </c:pt>
                <c:pt idx="2218">
                  <c:v>0.94497847999999995</c:v>
                </c:pt>
                <c:pt idx="2219">
                  <c:v>0.94516683000000001</c:v>
                </c:pt>
                <c:pt idx="2220">
                  <c:v>0.94587904</c:v>
                </c:pt>
                <c:pt idx="2221">
                  <c:v>0.94619255999999996</c:v>
                </c:pt>
                <c:pt idx="2222">
                  <c:v>0.94645911000000005</c:v>
                </c:pt>
                <c:pt idx="2223">
                  <c:v>0.94763260999999999</c:v>
                </c:pt>
                <c:pt idx="2224">
                  <c:v>0.94772321000000004</c:v>
                </c:pt>
                <c:pt idx="2225">
                  <c:v>0.94801736000000003</c:v>
                </c:pt>
                <c:pt idx="2226">
                  <c:v>0.94874358000000003</c:v>
                </c:pt>
                <c:pt idx="2227">
                  <c:v>0.94976424999999998</c:v>
                </c:pt>
                <c:pt idx="2228">
                  <c:v>0.94984913000000004</c:v>
                </c:pt>
                <c:pt idx="2229">
                  <c:v>0.95046549999999996</c:v>
                </c:pt>
                <c:pt idx="2230">
                  <c:v>0.95065898000000004</c:v>
                </c:pt>
                <c:pt idx="2231">
                  <c:v>0.95113247999999995</c:v>
                </c:pt>
                <c:pt idx="2232">
                  <c:v>0.95134269999999999</c:v>
                </c:pt>
                <c:pt idx="2233">
                  <c:v>0.95196115999999997</c:v>
                </c:pt>
                <c:pt idx="2234">
                  <c:v>0.95238542999999998</c:v>
                </c:pt>
                <c:pt idx="2235">
                  <c:v>0.95245939000000002</c:v>
                </c:pt>
                <c:pt idx="2236">
                  <c:v>0.95303738000000005</c:v>
                </c:pt>
                <c:pt idx="2237">
                  <c:v>0.95332282999999995</c:v>
                </c:pt>
                <c:pt idx="2238">
                  <c:v>0.95350813999999995</c:v>
                </c:pt>
                <c:pt idx="2239">
                  <c:v>0.95399546999999996</c:v>
                </c:pt>
                <c:pt idx="2240">
                  <c:v>0.95438188000000002</c:v>
                </c:pt>
                <c:pt idx="2241">
                  <c:v>0.95456141000000005</c:v>
                </c:pt>
                <c:pt idx="2242">
                  <c:v>0.95471691999999997</c:v>
                </c:pt>
                <c:pt idx="2243">
                  <c:v>0.95497489000000002</c:v>
                </c:pt>
                <c:pt idx="2244">
                  <c:v>0.95566887</c:v>
                </c:pt>
                <c:pt idx="2245">
                  <c:v>0.95633847000000005</c:v>
                </c:pt>
                <c:pt idx="2246">
                  <c:v>0.95667040000000003</c:v>
                </c:pt>
                <c:pt idx="2247">
                  <c:v>0.95754563999999998</c:v>
                </c:pt>
                <c:pt idx="2248">
                  <c:v>0.95770889999999997</c:v>
                </c:pt>
                <c:pt idx="2249">
                  <c:v>0.95816922000000004</c:v>
                </c:pt>
                <c:pt idx="2250">
                  <c:v>0.95865398999999996</c:v>
                </c:pt>
                <c:pt idx="2251">
                  <c:v>0.95905309999999999</c:v>
                </c:pt>
                <c:pt idx="2252">
                  <c:v>0.95945530999999995</c:v>
                </c:pt>
                <c:pt idx="2253">
                  <c:v>0.95986777999999995</c:v>
                </c:pt>
                <c:pt idx="2254">
                  <c:v>0.96019255999999997</c:v>
                </c:pt>
                <c:pt idx="2255">
                  <c:v>0.96059154999999996</c:v>
                </c:pt>
                <c:pt idx="2256">
                  <c:v>0.96113956</c:v>
                </c:pt>
                <c:pt idx="2257">
                  <c:v>0.96179062000000004</c:v>
                </c:pt>
                <c:pt idx="2258">
                  <c:v>0.96219122000000001</c:v>
                </c:pt>
                <c:pt idx="2259">
                  <c:v>0.96318208999999999</c:v>
                </c:pt>
                <c:pt idx="2260">
                  <c:v>0.96322423000000001</c:v>
                </c:pt>
                <c:pt idx="2261">
                  <c:v>0.96392131000000003</c:v>
                </c:pt>
                <c:pt idx="2262">
                  <c:v>0.96401559999999997</c:v>
                </c:pt>
                <c:pt idx="2263">
                  <c:v>0.96571600000000002</c:v>
                </c:pt>
                <c:pt idx="2264">
                  <c:v>0.96657968000000005</c:v>
                </c:pt>
                <c:pt idx="2265">
                  <c:v>0.96707547000000005</c:v>
                </c:pt>
                <c:pt idx="2266">
                  <c:v>0.96728270999999999</c:v>
                </c:pt>
                <c:pt idx="2267">
                  <c:v>0.96766328999999995</c:v>
                </c:pt>
                <c:pt idx="2268">
                  <c:v>0.96847737</c:v>
                </c:pt>
                <c:pt idx="2269">
                  <c:v>0.96865517000000001</c:v>
                </c:pt>
                <c:pt idx="2270">
                  <c:v>0.96896863</c:v>
                </c:pt>
                <c:pt idx="2271">
                  <c:v>0.96947205000000003</c:v>
                </c:pt>
                <c:pt idx="2272">
                  <c:v>0.97014873999999995</c:v>
                </c:pt>
              </c:numCache>
            </c:numRef>
          </c:xVal>
          <c:yVal>
            <c:numRef>
              <c:f>IT!$H$2:$H$2274</c:f>
              <c:numCache>
                <c:formatCode>Estándar</c:formatCode>
                <c:ptCount val="2273"/>
                <c:pt idx="0">
                  <c:v>0</c:v>
                </c:pt>
                <c:pt idx="1">
                  <c:v>2.3666E-3</c:v>
                </c:pt>
                <c:pt idx="2">
                  <c:v>2.4892E-3</c:v>
                </c:pt>
                <c:pt idx="3">
                  <c:v>2.7886E-3</c:v>
                </c:pt>
                <c:pt idx="4">
                  <c:v>2.9367E-3</c:v>
                </c:pt>
                <c:pt idx="5">
                  <c:v>3.5217999999999998E-3</c:v>
                </c:pt>
                <c:pt idx="6">
                  <c:v>3.8519000000000001E-3</c:v>
                </c:pt>
                <c:pt idx="7">
                  <c:v>4.0558E-3</c:v>
                </c:pt>
                <c:pt idx="8">
                  <c:v>4.0974000000000002E-3</c:v>
                </c:pt>
                <c:pt idx="9">
                  <c:v>4.2188E-3</c:v>
                </c:pt>
                <c:pt idx="10">
                  <c:v>4.3165E-3</c:v>
                </c:pt>
                <c:pt idx="11">
                  <c:v>4.5333999999999999E-3</c:v>
                </c:pt>
                <c:pt idx="12">
                  <c:v>4.9452000000000003E-3</c:v>
                </c:pt>
                <c:pt idx="13">
                  <c:v>5.4018E-3</c:v>
                </c:pt>
                <c:pt idx="14">
                  <c:v>5.6118000000000001E-3</c:v>
                </c:pt>
                <c:pt idx="15">
                  <c:v>6.1399999999999996E-3</c:v>
                </c:pt>
                <c:pt idx="16">
                  <c:v>6.6132999999999999E-3</c:v>
                </c:pt>
                <c:pt idx="17">
                  <c:v>6.8310999999999997E-3</c:v>
                </c:pt>
                <c:pt idx="18">
                  <c:v>7.9830999999999999E-3</c:v>
                </c:pt>
                <c:pt idx="19">
                  <c:v>8.2138999999999997E-3</c:v>
                </c:pt>
                <c:pt idx="20">
                  <c:v>8.6803999999999996E-3</c:v>
                </c:pt>
                <c:pt idx="21">
                  <c:v>9.5271999999999996E-3</c:v>
                </c:pt>
                <c:pt idx="22">
                  <c:v>1.00485E-2</c:v>
                </c:pt>
                <c:pt idx="23">
                  <c:v>1.0562500000000001E-2</c:v>
                </c:pt>
                <c:pt idx="24">
                  <c:v>1.0707899999999999E-2</c:v>
                </c:pt>
                <c:pt idx="25">
                  <c:v>1.0980999999999999E-2</c:v>
                </c:pt>
                <c:pt idx="26">
                  <c:v>1.1523500000000001E-2</c:v>
                </c:pt>
                <c:pt idx="27">
                  <c:v>1.171E-2</c:v>
                </c:pt>
                <c:pt idx="28">
                  <c:v>1.19928E-2</c:v>
                </c:pt>
                <c:pt idx="29">
                  <c:v>1.3422E-2</c:v>
                </c:pt>
                <c:pt idx="30">
                  <c:v>1.37977E-2</c:v>
                </c:pt>
                <c:pt idx="31">
                  <c:v>1.4109999999999999E-2</c:v>
                </c:pt>
                <c:pt idx="32">
                  <c:v>1.44108E-2</c:v>
                </c:pt>
                <c:pt idx="33">
                  <c:v>1.5058E-2</c:v>
                </c:pt>
                <c:pt idx="34">
                  <c:v>1.53355E-2</c:v>
                </c:pt>
                <c:pt idx="35">
                  <c:v>1.6222500000000001E-2</c:v>
                </c:pt>
                <c:pt idx="36">
                  <c:v>1.7366800000000002E-2</c:v>
                </c:pt>
                <c:pt idx="37">
                  <c:v>1.7424200000000001E-2</c:v>
                </c:pt>
                <c:pt idx="38">
                  <c:v>1.7601700000000001E-2</c:v>
                </c:pt>
                <c:pt idx="39">
                  <c:v>1.77853E-2</c:v>
                </c:pt>
                <c:pt idx="40">
                  <c:v>1.9704099999999999E-2</c:v>
                </c:pt>
                <c:pt idx="41">
                  <c:v>2.0216700000000001E-2</c:v>
                </c:pt>
                <c:pt idx="42">
                  <c:v>2.0641E-2</c:v>
                </c:pt>
                <c:pt idx="43">
                  <c:v>2.07128E-2</c:v>
                </c:pt>
                <c:pt idx="44">
                  <c:v>2.12088E-2</c:v>
                </c:pt>
                <c:pt idx="45">
                  <c:v>2.13706E-2</c:v>
                </c:pt>
                <c:pt idx="46">
                  <c:v>2.1607100000000001E-2</c:v>
                </c:pt>
                <c:pt idx="47">
                  <c:v>2.2083800000000001E-2</c:v>
                </c:pt>
                <c:pt idx="48">
                  <c:v>2.2631200000000001E-2</c:v>
                </c:pt>
                <c:pt idx="49">
                  <c:v>2.3731100000000001E-2</c:v>
                </c:pt>
                <c:pt idx="50">
                  <c:v>2.41578E-2</c:v>
                </c:pt>
                <c:pt idx="51">
                  <c:v>2.42962E-2</c:v>
                </c:pt>
                <c:pt idx="52">
                  <c:v>2.44599E-2</c:v>
                </c:pt>
                <c:pt idx="53">
                  <c:v>2.4655300000000002E-2</c:v>
                </c:pt>
                <c:pt idx="54">
                  <c:v>2.61161E-2</c:v>
                </c:pt>
                <c:pt idx="55">
                  <c:v>2.6696500000000001E-2</c:v>
                </c:pt>
                <c:pt idx="56">
                  <c:v>2.6860800000000001E-2</c:v>
                </c:pt>
                <c:pt idx="57">
                  <c:v>2.7136400000000001E-2</c:v>
                </c:pt>
                <c:pt idx="58">
                  <c:v>2.7837600000000001E-2</c:v>
                </c:pt>
                <c:pt idx="59">
                  <c:v>2.8098399999999999E-2</c:v>
                </c:pt>
                <c:pt idx="60">
                  <c:v>2.9093899999999999E-2</c:v>
                </c:pt>
                <c:pt idx="61">
                  <c:v>2.9522900000000001E-2</c:v>
                </c:pt>
                <c:pt idx="62">
                  <c:v>3.0055599999999998E-2</c:v>
                </c:pt>
                <c:pt idx="63">
                  <c:v>3.07809E-2</c:v>
                </c:pt>
                <c:pt idx="64">
                  <c:v>3.1108E-2</c:v>
                </c:pt>
                <c:pt idx="65">
                  <c:v>3.1801299999999998E-2</c:v>
                </c:pt>
                <c:pt idx="66">
                  <c:v>3.2464899999999998E-2</c:v>
                </c:pt>
                <c:pt idx="67">
                  <c:v>3.3106799999999999E-2</c:v>
                </c:pt>
                <c:pt idx="68">
                  <c:v>3.3276500000000001E-2</c:v>
                </c:pt>
                <c:pt idx="69">
                  <c:v>3.3599799999999999E-2</c:v>
                </c:pt>
                <c:pt idx="70">
                  <c:v>3.4130000000000001E-2</c:v>
                </c:pt>
                <c:pt idx="71">
                  <c:v>3.5168900000000003E-2</c:v>
                </c:pt>
                <c:pt idx="72">
                  <c:v>3.5818099999999999E-2</c:v>
                </c:pt>
                <c:pt idx="73">
                  <c:v>3.5819200000000002E-2</c:v>
                </c:pt>
                <c:pt idx="74">
                  <c:v>3.6178700000000001E-2</c:v>
                </c:pt>
                <c:pt idx="75">
                  <c:v>3.6836000000000001E-2</c:v>
                </c:pt>
                <c:pt idx="76">
                  <c:v>3.6993100000000001E-2</c:v>
                </c:pt>
                <c:pt idx="77">
                  <c:v>3.7295599999999998E-2</c:v>
                </c:pt>
                <c:pt idx="78">
                  <c:v>3.7504299999999997E-2</c:v>
                </c:pt>
                <c:pt idx="79">
                  <c:v>3.79175E-2</c:v>
                </c:pt>
                <c:pt idx="80">
                  <c:v>3.8401100000000001E-2</c:v>
                </c:pt>
                <c:pt idx="81">
                  <c:v>3.8965399999999997E-2</c:v>
                </c:pt>
                <c:pt idx="82">
                  <c:v>3.9326399999999997E-2</c:v>
                </c:pt>
                <c:pt idx="83">
                  <c:v>3.97179E-2</c:v>
                </c:pt>
                <c:pt idx="84">
                  <c:v>4.0197900000000002E-2</c:v>
                </c:pt>
                <c:pt idx="85">
                  <c:v>4.0423800000000003E-2</c:v>
                </c:pt>
                <c:pt idx="86">
                  <c:v>4.0843600000000001E-2</c:v>
                </c:pt>
                <c:pt idx="87">
                  <c:v>4.1377200000000003E-2</c:v>
                </c:pt>
                <c:pt idx="88">
                  <c:v>4.1710299999999999E-2</c:v>
                </c:pt>
                <c:pt idx="89">
                  <c:v>4.22342E-2</c:v>
                </c:pt>
                <c:pt idx="90">
                  <c:v>4.2770900000000001E-2</c:v>
                </c:pt>
                <c:pt idx="91">
                  <c:v>4.2774300000000001E-2</c:v>
                </c:pt>
                <c:pt idx="92">
                  <c:v>4.3543600000000002E-2</c:v>
                </c:pt>
                <c:pt idx="93">
                  <c:v>4.4009E-2</c:v>
                </c:pt>
                <c:pt idx="94">
                  <c:v>4.4619699999999998E-2</c:v>
                </c:pt>
                <c:pt idx="95">
                  <c:v>4.5041400000000002E-2</c:v>
                </c:pt>
                <c:pt idx="96">
                  <c:v>4.5815099999999997E-2</c:v>
                </c:pt>
                <c:pt idx="97">
                  <c:v>4.6077600000000003E-2</c:v>
                </c:pt>
                <c:pt idx="98">
                  <c:v>4.6682399999999999E-2</c:v>
                </c:pt>
                <c:pt idx="99">
                  <c:v>4.70468E-2</c:v>
                </c:pt>
                <c:pt idx="100">
                  <c:v>4.7298699999999999E-2</c:v>
                </c:pt>
                <c:pt idx="101">
                  <c:v>4.76433E-2</c:v>
                </c:pt>
                <c:pt idx="102">
                  <c:v>4.8193699999999999E-2</c:v>
                </c:pt>
                <c:pt idx="103">
                  <c:v>4.8578299999999998E-2</c:v>
                </c:pt>
                <c:pt idx="104">
                  <c:v>4.8668900000000001E-2</c:v>
                </c:pt>
                <c:pt idx="105">
                  <c:v>4.9046300000000001E-2</c:v>
                </c:pt>
                <c:pt idx="106">
                  <c:v>4.9263700000000001E-2</c:v>
                </c:pt>
                <c:pt idx="107">
                  <c:v>4.99579E-2</c:v>
                </c:pt>
                <c:pt idx="108">
                  <c:v>5.0543999999999999E-2</c:v>
                </c:pt>
                <c:pt idx="109">
                  <c:v>5.11466E-2</c:v>
                </c:pt>
                <c:pt idx="110">
                  <c:v>5.1495600000000002E-2</c:v>
                </c:pt>
                <c:pt idx="111">
                  <c:v>5.23787E-2</c:v>
                </c:pt>
                <c:pt idx="112">
                  <c:v>5.2884199999999999E-2</c:v>
                </c:pt>
                <c:pt idx="113">
                  <c:v>5.3251100000000003E-2</c:v>
                </c:pt>
                <c:pt idx="114">
                  <c:v>5.3744500000000001E-2</c:v>
                </c:pt>
                <c:pt idx="115">
                  <c:v>5.4447299999999997E-2</c:v>
                </c:pt>
                <c:pt idx="116">
                  <c:v>5.47114E-2</c:v>
                </c:pt>
                <c:pt idx="117">
                  <c:v>5.5578099999999998E-2</c:v>
                </c:pt>
                <c:pt idx="118">
                  <c:v>5.6042599999999998E-2</c:v>
                </c:pt>
                <c:pt idx="119">
                  <c:v>5.6333500000000002E-2</c:v>
                </c:pt>
                <c:pt idx="120">
                  <c:v>5.7258700000000003E-2</c:v>
                </c:pt>
                <c:pt idx="121">
                  <c:v>5.7926100000000001E-2</c:v>
                </c:pt>
                <c:pt idx="122">
                  <c:v>5.84989E-2</c:v>
                </c:pt>
                <c:pt idx="123">
                  <c:v>5.8804299999999997E-2</c:v>
                </c:pt>
                <c:pt idx="124">
                  <c:v>5.9505299999999997E-2</c:v>
                </c:pt>
                <c:pt idx="125">
                  <c:v>5.9906399999999999E-2</c:v>
                </c:pt>
                <c:pt idx="126">
                  <c:v>6.0095500000000003E-2</c:v>
                </c:pt>
                <c:pt idx="127">
                  <c:v>6.1107099999999998E-2</c:v>
                </c:pt>
                <c:pt idx="128">
                  <c:v>6.1273599999999998E-2</c:v>
                </c:pt>
                <c:pt idx="129">
                  <c:v>6.1469000000000003E-2</c:v>
                </c:pt>
                <c:pt idx="130">
                  <c:v>6.2883400000000006E-2</c:v>
                </c:pt>
                <c:pt idx="131">
                  <c:v>6.3665700000000006E-2</c:v>
                </c:pt>
                <c:pt idx="132">
                  <c:v>6.4598000000000003E-2</c:v>
                </c:pt>
                <c:pt idx="133">
                  <c:v>6.4967200000000003E-2</c:v>
                </c:pt>
                <c:pt idx="134">
                  <c:v>6.5501699999999996E-2</c:v>
                </c:pt>
                <c:pt idx="135">
                  <c:v>6.6769200000000001E-2</c:v>
                </c:pt>
                <c:pt idx="136">
                  <c:v>6.8564899999999998E-2</c:v>
                </c:pt>
                <c:pt idx="137">
                  <c:v>6.9536200000000006E-2</c:v>
                </c:pt>
                <c:pt idx="138">
                  <c:v>7.0686299999999994E-2</c:v>
                </c:pt>
                <c:pt idx="139">
                  <c:v>7.1178699999999998E-2</c:v>
                </c:pt>
                <c:pt idx="140">
                  <c:v>7.1657499999999999E-2</c:v>
                </c:pt>
                <c:pt idx="141">
                  <c:v>7.1879200000000004E-2</c:v>
                </c:pt>
                <c:pt idx="142">
                  <c:v>7.2140200000000002E-2</c:v>
                </c:pt>
                <c:pt idx="143">
                  <c:v>7.2522699999999996E-2</c:v>
                </c:pt>
                <c:pt idx="144">
                  <c:v>7.3032100000000003E-2</c:v>
                </c:pt>
                <c:pt idx="145">
                  <c:v>7.3247900000000005E-2</c:v>
                </c:pt>
                <c:pt idx="146">
                  <c:v>7.3693599999999998E-2</c:v>
                </c:pt>
                <c:pt idx="147">
                  <c:v>7.4006500000000003E-2</c:v>
                </c:pt>
                <c:pt idx="148">
                  <c:v>7.4785500000000005E-2</c:v>
                </c:pt>
                <c:pt idx="149">
                  <c:v>7.51555E-2</c:v>
                </c:pt>
                <c:pt idx="150">
                  <c:v>7.5522800000000001E-2</c:v>
                </c:pt>
                <c:pt idx="151">
                  <c:v>7.5852799999999998E-2</c:v>
                </c:pt>
                <c:pt idx="152">
                  <c:v>7.6049500000000006E-2</c:v>
                </c:pt>
                <c:pt idx="153">
                  <c:v>7.6815599999999998E-2</c:v>
                </c:pt>
                <c:pt idx="154">
                  <c:v>7.7503299999999997E-2</c:v>
                </c:pt>
                <c:pt idx="155">
                  <c:v>7.7863199999999994E-2</c:v>
                </c:pt>
                <c:pt idx="156">
                  <c:v>7.8701900000000005E-2</c:v>
                </c:pt>
                <c:pt idx="157">
                  <c:v>7.88436E-2</c:v>
                </c:pt>
                <c:pt idx="158">
                  <c:v>7.9137700000000005E-2</c:v>
                </c:pt>
                <c:pt idx="159">
                  <c:v>7.9224299999999998E-2</c:v>
                </c:pt>
                <c:pt idx="160">
                  <c:v>7.9564999999999997E-2</c:v>
                </c:pt>
                <c:pt idx="161">
                  <c:v>8.0417699999999995E-2</c:v>
                </c:pt>
                <c:pt idx="162">
                  <c:v>8.0796000000000007E-2</c:v>
                </c:pt>
                <c:pt idx="163">
                  <c:v>8.13252E-2</c:v>
                </c:pt>
                <c:pt idx="164">
                  <c:v>8.1524399999999997E-2</c:v>
                </c:pt>
                <c:pt idx="165">
                  <c:v>8.1694600000000006E-2</c:v>
                </c:pt>
                <c:pt idx="166">
                  <c:v>8.1883999999999998E-2</c:v>
                </c:pt>
                <c:pt idx="167">
                  <c:v>8.2372299999999996E-2</c:v>
                </c:pt>
                <c:pt idx="168">
                  <c:v>8.2697699999999999E-2</c:v>
                </c:pt>
                <c:pt idx="169">
                  <c:v>8.3583599999999994E-2</c:v>
                </c:pt>
                <c:pt idx="170">
                  <c:v>8.4076700000000004E-2</c:v>
                </c:pt>
                <c:pt idx="171">
                  <c:v>8.4674200000000005E-2</c:v>
                </c:pt>
                <c:pt idx="172">
                  <c:v>8.4880899999999995E-2</c:v>
                </c:pt>
                <c:pt idx="173">
                  <c:v>8.5450399999999996E-2</c:v>
                </c:pt>
                <c:pt idx="174">
                  <c:v>8.6262500000000006E-2</c:v>
                </c:pt>
                <c:pt idx="175">
                  <c:v>8.71527E-2</c:v>
                </c:pt>
                <c:pt idx="176">
                  <c:v>8.7573700000000004E-2</c:v>
                </c:pt>
                <c:pt idx="177">
                  <c:v>8.8814799999999999E-2</c:v>
                </c:pt>
                <c:pt idx="178">
                  <c:v>8.9040099999999997E-2</c:v>
                </c:pt>
                <c:pt idx="179">
                  <c:v>9.0566999999999995E-2</c:v>
                </c:pt>
                <c:pt idx="180">
                  <c:v>9.1179300000000005E-2</c:v>
                </c:pt>
                <c:pt idx="181">
                  <c:v>9.1910599999999995E-2</c:v>
                </c:pt>
                <c:pt idx="182">
                  <c:v>9.2588400000000001E-2</c:v>
                </c:pt>
                <c:pt idx="183">
                  <c:v>9.3065499999999995E-2</c:v>
                </c:pt>
                <c:pt idx="184">
                  <c:v>9.3672000000000005E-2</c:v>
                </c:pt>
                <c:pt idx="185">
                  <c:v>9.4694299999999995E-2</c:v>
                </c:pt>
                <c:pt idx="186">
                  <c:v>9.5614000000000005E-2</c:v>
                </c:pt>
                <c:pt idx="187">
                  <c:v>9.7262899999999999E-2</c:v>
                </c:pt>
                <c:pt idx="188">
                  <c:v>9.8732E-2</c:v>
                </c:pt>
                <c:pt idx="189">
                  <c:v>9.9541599999999994E-2</c:v>
                </c:pt>
                <c:pt idx="190">
                  <c:v>0.1001663</c:v>
                </c:pt>
                <c:pt idx="191">
                  <c:v>0.10026980000000001</c:v>
                </c:pt>
                <c:pt idx="192">
                  <c:v>0.10114819999999999</c:v>
                </c:pt>
                <c:pt idx="193">
                  <c:v>0.10156999999999999</c:v>
                </c:pt>
                <c:pt idx="194">
                  <c:v>0.1019009</c:v>
                </c:pt>
                <c:pt idx="195">
                  <c:v>0.1023868</c:v>
                </c:pt>
                <c:pt idx="196">
                  <c:v>0.1032404</c:v>
                </c:pt>
                <c:pt idx="197">
                  <c:v>0.1037127</c:v>
                </c:pt>
                <c:pt idx="198">
                  <c:v>0.10401729999999999</c:v>
                </c:pt>
                <c:pt idx="199">
                  <c:v>0.104411</c:v>
                </c:pt>
                <c:pt idx="200">
                  <c:v>0.1051776</c:v>
                </c:pt>
                <c:pt idx="201">
                  <c:v>0.1054499</c:v>
                </c:pt>
                <c:pt idx="202">
                  <c:v>0.1062205</c:v>
                </c:pt>
                <c:pt idx="203">
                  <c:v>0.1069478</c:v>
                </c:pt>
                <c:pt idx="204">
                  <c:v>0.1080624</c:v>
                </c:pt>
                <c:pt idx="205">
                  <c:v>0.10894769999999999</c:v>
                </c:pt>
                <c:pt idx="206">
                  <c:v>0.1095889</c:v>
                </c:pt>
                <c:pt idx="207">
                  <c:v>0.1104132</c:v>
                </c:pt>
                <c:pt idx="208">
                  <c:v>0.111029</c:v>
                </c:pt>
                <c:pt idx="209">
                  <c:v>0.1111167</c:v>
                </c:pt>
                <c:pt idx="210">
                  <c:v>0.111842</c:v>
                </c:pt>
                <c:pt idx="211">
                  <c:v>0.1121283</c:v>
                </c:pt>
                <c:pt idx="212">
                  <c:v>0.1126414</c:v>
                </c:pt>
                <c:pt idx="213">
                  <c:v>0.11393689999999999</c:v>
                </c:pt>
                <c:pt idx="214">
                  <c:v>0.1143034</c:v>
                </c:pt>
                <c:pt idx="215">
                  <c:v>0.1144202</c:v>
                </c:pt>
                <c:pt idx="216">
                  <c:v>0.11476889999999999</c:v>
                </c:pt>
                <c:pt idx="217">
                  <c:v>0.1150544</c:v>
                </c:pt>
                <c:pt idx="218">
                  <c:v>0.1152553</c:v>
                </c:pt>
                <c:pt idx="219">
                  <c:v>0.11584029999999999</c:v>
                </c:pt>
                <c:pt idx="220">
                  <c:v>0.1173476</c:v>
                </c:pt>
                <c:pt idx="221">
                  <c:v>0.1178845</c:v>
                </c:pt>
                <c:pt idx="222">
                  <c:v>0.1181952</c:v>
                </c:pt>
                <c:pt idx="223">
                  <c:v>0.1188106</c:v>
                </c:pt>
                <c:pt idx="224">
                  <c:v>0.118811</c:v>
                </c:pt>
                <c:pt idx="225">
                  <c:v>0.1190007</c:v>
                </c:pt>
                <c:pt idx="226">
                  <c:v>0.1197449</c:v>
                </c:pt>
                <c:pt idx="227">
                  <c:v>0.1202833</c:v>
                </c:pt>
                <c:pt idx="228">
                  <c:v>0.1204905</c:v>
                </c:pt>
                <c:pt idx="229">
                  <c:v>0.1211139</c:v>
                </c:pt>
                <c:pt idx="230">
                  <c:v>0.1213024</c:v>
                </c:pt>
                <c:pt idx="231">
                  <c:v>0.12198539999999999</c:v>
                </c:pt>
                <c:pt idx="232">
                  <c:v>0.1220957</c:v>
                </c:pt>
                <c:pt idx="233">
                  <c:v>0.12296410000000001</c:v>
                </c:pt>
                <c:pt idx="234">
                  <c:v>0.12405819999999999</c:v>
                </c:pt>
                <c:pt idx="235">
                  <c:v>0.12545729999999999</c:v>
                </c:pt>
                <c:pt idx="236">
                  <c:v>0.12654689999999999</c:v>
                </c:pt>
                <c:pt idx="237">
                  <c:v>0.1274005</c:v>
                </c:pt>
                <c:pt idx="238">
                  <c:v>0.1283079</c:v>
                </c:pt>
                <c:pt idx="239">
                  <c:v>0.12888189999999999</c:v>
                </c:pt>
                <c:pt idx="240">
                  <c:v>0.12971440000000001</c:v>
                </c:pt>
                <c:pt idx="241">
                  <c:v>0.13037499999999999</c:v>
                </c:pt>
                <c:pt idx="242">
                  <c:v>0.131163</c:v>
                </c:pt>
                <c:pt idx="243">
                  <c:v>0.13159000000000001</c:v>
                </c:pt>
                <c:pt idx="244">
                  <c:v>0.1323329</c:v>
                </c:pt>
                <c:pt idx="245">
                  <c:v>0.13296630000000001</c:v>
                </c:pt>
                <c:pt idx="246">
                  <c:v>0.1333551</c:v>
                </c:pt>
                <c:pt idx="247">
                  <c:v>0.13367200000000001</c:v>
                </c:pt>
                <c:pt idx="248">
                  <c:v>0.1342547</c:v>
                </c:pt>
                <c:pt idx="249">
                  <c:v>0.13492779999999999</c:v>
                </c:pt>
                <c:pt idx="250">
                  <c:v>0.13546649999999999</c:v>
                </c:pt>
                <c:pt idx="251">
                  <c:v>0.13586819999999999</c:v>
                </c:pt>
                <c:pt idx="252">
                  <c:v>0.13653480000000001</c:v>
                </c:pt>
                <c:pt idx="253">
                  <c:v>0.13697190000000001</c:v>
                </c:pt>
                <c:pt idx="254">
                  <c:v>0.13822809999999999</c:v>
                </c:pt>
                <c:pt idx="255">
                  <c:v>0.13866829999999999</c:v>
                </c:pt>
                <c:pt idx="256">
                  <c:v>0.1391724</c:v>
                </c:pt>
                <c:pt idx="257">
                  <c:v>0.1392796</c:v>
                </c:pt>
                <c:pt idx="258">
                  <c:v>0.13960629999999999</c:v>
                </c:pt>
                <c:pt idx="259">
                  <c:v>0.14018920000000001</c:v>
                </c:pt>
                <c:pt idx="260">
                  <c:v>0.14074929999999999</c:v>
                </c:pt>
                <c:pt idx="261">
                  <c:v>0.14097750000000001</c:v>
                </c:pt>
                <c:pt idx="262">
                  <c:v>0.14131189999999999</c:v>
                </c:pt>
                <c:pt idx="263">
                  <c:v>0.14167950000000001</c:v>
                </c:pt>
                <c:pt idx="264">
                  <c:v>0.1420109</c:v>
                </c:pt>
                <c:pt idx="265">
                  <c:v>0.14276340000000001</c:v>
                </c:pt>
                <c:pt idx="266">
                  <c:v>0.14332439999999999</c:v>
                </c:pt>
                <c:pt idx="267">
                  <c:v>0.1433835</c:v>
                </c:pt>
                <c:pt idx="268">
                  <c:v>0.14408080000000001</c:v>
                </c:pt>
                <c:pt idx="269">
                  <c:v>0.14464070000000001</c:v>
                </c:pt>
                <c:pt idx="270">
                  <c:v>0.1450544</c:v>
                </c:pt>
                <c:pt idx="271">
                  <c:v>0.14587710000000001</c:v>
                </c:pt>
                <c:pt idx="272">
                  <c:v>0.1466431</c:v>
                </c:pt>
                <c:pt idx="273">
                  <c:v>0.14680509999999999</c:v>
                </c:pt>
                <c:pt idx="274">
                  <c:v>0.14709949999999999</c:v>
                </c:pt>
                <c:pt idx="275">
                  <c:v>0.14777100000000001</c:v>
                </c:pt>
                <c:pt idx="276">
                  <c:v>0.148456</c:v>
                </c:pt>
                <c:pt idx="277">
                  <c:v>0.14969830000000001</c:v>
                </c:pt>
                <c:pt idx="278">
                  <c:v>0.15076990000000001</c:v>
                </c:pt>
                <c:pt idx="279">
                  <c:v>0.1507703</c:v>
                </c:pt>
                <c:pt idx="280">
                  <c:v>0.1510784</c:v>
                </c:pt>
                <c:pt idx="281">
                  <c:v>0.15130250000000001</c:v>
                </c:pt>
                <c:pt idx="282">
                  <c:v>0.15181739999999999</c:v>
                </c:pt>
                <c:pt idx="283">
                  <c:v>0.15220259999999999</c:v>
                </c:pt>
                <c:pt idx="284">
                  <c:v>0.15376110000000001</c:v>
                </c:pt>
                <c:pt idx="285">
                  <c:v>0.15423809999999999</c:v>
                </c:pt>
                <c:pt idx="286">
                  <c:v>0.15487890000000001</c:v>
                </c:pt>
                <c:pt idx="287">
                  <c:v>0.15554970000000001</c:v>
                </c:pt>
                <c:pt idx="288">
                  <c:v>0.15669649999999999</c:v>
                </c:pt>
                <c:pt idx="289">
                  <c:v>0.1574798</c:v>
                </c:pt>
                <c:pt idx="290">
                  <c:v>0.15815000000000001</c:v>
                </c:pt>
                <c:pt idx="291">
                  <c:v>0.15929779999999999</c:v>
                </c:pt>
                <c:pt idx="292">
                  <c:v>0.160831</c:v>
                </c:pt>
                <c:pt idx="293">
                  <c:v>0.1613127</c:v>
                </c:pt>
                <c:pt idx="294">
                  <c:v>0.16192670000000001</c:v>
                </c:pt>
                <c:pt idx="295">
                  <c:v>0.1621744</c:v>
                </c:pt>
                <c:pt idx="296">
                  <c:v>0.16233149999999999</c:v>
                </c:pt>
                <c:pt idx="297">
                  <c:v>0.1642093</c:v>
                </c:pt>
                <c:pt idx="298">
                  <c:v>0.16455700000000001</c:v>
                </c:pt>
                <c:pt idx="299">
                  <c:v>0.16540769999999999</c:v>
                </c:pt>
                <c:pt idx="300">
                  <c:v>0.16608609999999999</c:v>
                </c:pt>
                <c:pt idx="301">
                  <c:v>0.1666493</c:v>
                </c:pt>
                <c:pt idx="302">
                  <c:v>0.16720879999999999</c:v>
                </c:pt>
                <c:pt idx="303">
                  <c:v>0.16892180000000001</c:v>
                </c:pt>
                <c:pt idx="304">
                  <c:v>0.16934830000000001</c:v>
                </c:pt>
                <c:pt idx="305">
                  <c:v>0.17010259999999999</c:v>
                </c:pt>
                <c:pt idx="306">
                  <c:v>0.1704196</c:v>
                </c:pt>
                <c:pt idx="307">
                  <c:v>0.17104069999999999</c:v>
                </c:pt>
                <c:pt idx="308">
                  <c:v>0.17110590000000001</c:v>
                </c:pt>
                <c:pt idx="309">
                  <c:v>0.17199020000000001</c:v>
                </c:pt>
                <c:pt idx="310">
                  <c:v>0.1729483</c:v>
                </c:pt>
                <c:pt idx="311">
                  <c:v>0.17421049999999999</c:v>
                </c:pt>
                <c:pt idx="312">
                  <c:v>0.17453340000000001</c:v>
                </c:pt>
                <c:pt idx="313">
                  <c:v>0.17565729999999999</c:v>
                </c:pt>
                <c:pt idx="314">
                  <c:v>0.17634169999999999</c:v>
                </c:pt>
                <c:pt idx="315">
                  <c:v>0.1767831</c:v>
                </c:pt>
                <c:pt idx="316">
                  <c:v>0.17755180000000001</c:v>
                </c:pt>
                <c:pt idx="317">
                  <c:v>0.17828350000000001</c:v>
                </c:pt>
                <c:pt idx="318">
                  <c:v>0.1785418</c:v>
                </c:pt>
                <c:pt idx="319">
                  <c:v>0.17898249999999999</c:v>
                </c:pt>
                <c:pt idx="320">
                  <c:v>0.1794905</c:v>
                </c:pt>
                <c:pt idx="321">
                  <c:v>0.179785</c:v>
                </c:pt>
                <c:pt idx="322">
                  <c:v>0.17989359999999999</c:v>
                </c:pt>
                <c:pt idx="323">
                  <c:v>0.1806845</c:v>
                </c:pt>
                <c:pt idx="324">
                  <c:v>0.18138209999999999</c:v>
                </c:pt>
                <c:pt idx="325">
                  <c:v>0.18172679999999999</c:v>
                </c:pt>
                <c:pt idx="326">
                  <c:v>0.18252109999999999</c:v>
                </c:pt>
                <c:pt idx="327">
                  <c:v>0.18362680000000001</c:v>
                </c:pt>
                <c:pt idx="328">
                  <c:v>0.18414</c:v>
                </c:pt>
                <c:pt idx="329">
                  <c:v>0.18446309999999999</c:v>
                </c:pt>
                <c:pt idx="330">
                  <c:v>0.18470139999999999</c:v>
                </c:pt>
                <c:pt idx="331">
                  <c:v>0.18496979999999999</c:v>
                </c:pt>
                <c:pt idx="332">
                  <c:v>0.18552769999999999</c:v>
                </c:pt>
                <c:pt idx="333">
                  <c:v>0.18648010000000001</c:v>
                </c:pt>
                <c:pt idx="334">
                  <c:v>0.1876757</c:v>
                </c:pt>
                <c:pt idx="335">
                  <c:v>0.18815129999999999</c:v>
                </c:pt>
                <c:pt idx="336">
                  <c:v>0.18885879999999999</c:v>
                </c:pt>
                <c:pt idx="337">
                  <c:v>0.18905340000000001</c:v>
                </c:pt>
                <c:pt idx="338">
                  <c:v>0.1901072</c:v>
                </c:pt>
                <c:pt idx="339">
                  <c:v>0.19027289999999999</c:v>
                </c:pt>
                <c:pt idx="340">
                  <c:v>0.1910096</c:v>
                </c:pt>
                <c:pt idx="341">
                  <c:v>0.19175300000000001</c:v>
                </c:pt>
                <c:pt idx="342">
                  <c:v>0.19322719999999999</c:v>
                </c:pt>
                <c:pt idx="343">
                  <c:v>0.193467</c:v>
                </c:pt>
                <c:pt idx="344">
                  <c:v>0.1939208</c:v>
                </c:pt>
                <c:pt idx="345">
                  <c:v>0.1947383</c:v>
                </c:pt>
                <c:pt idx="346">
                  <c:v>0.19553690000000001</c:v>
                </c:pt>
                <c:pt idx="347">
                  <c:v>0.19587199999999999</c:v>
                </c:pt>
                <c:pt idx="348">
                  <c:v>0.1961937</c:v>
                </c:pt>
                <c:pt idx="349">
                  <c:v>0.19639709999999999</c:v>
                </c:pt>
                <c:pt idx="350">
                  <c:v>0.19671369999999999</c:v>
                </c:pt>
                <c:pt idx="351">
                  <c:v>0.19759760000000001</c:v>
                </c:pt>
                <c:pt idx="352">
                  <c:v>0.19778860000000001</c:v>
                </c:pt>
                <c:pt idx="353">
                  <c:v>0.19802210000000001</c:v>
                </c:pt>
                <c:pt idx="354">
                  <c:v>0.1985315</c:v>
                </c:pt>
                <c:pt idx="355">
                  <c:v>0.19905110000000001</c:v>
                </c:pt>
                <c:pt idx="356">
                  <c:v>0.19933999999999999</c:v>
                </c:pt>
                <c:pt idx="357">
                  <c:v>0.19987389999999999</c:v>
                </c:pt>
                <c:pt idx="358">
                  <c:v>0.2003528</c:v>
                </c:pt>
                <c:pt idx="359">
                  <c:v>0.20069619999999999</c:v>
                </c:pt>
                <c:pt idx="360">
                  <c:v>0.200907</c:v>
                </c:pt>
                <c:pt idx="361">
                  <c:v>0.2011744</c:v>
                </c:pt>
                <c:pt idx="362">
                  <c:v>0.20278370000000001</c:v>
                </c:pt>
                <c:pt idx="363">
                  <c:v>0.2032515</c:v>
                </c:pt>
                <c:pt idx="364">
                  <c:v>0.20388919999999999</c:v>
                </c:pt>
                <c:pt idx="365">
                  <c:v>0.20412949999999999</c:v>
                </c:pt>
                <c:pt idx="366">
                  <c:v>0.20429430000000001</c:v>
                </c:pt>
                <c:pt idx="367">
                  <c:v>0.2044773</c:v>
                </c:pt>
                <c:pt idx="368">
                  <c:v>0.20464550000000001</c:v>
                </c:pt>
                <c:pt idx="369">
                  <c:v>0.20478669999999999</c:v>
                </c:pt>
                <c:pt idx="370">
                  <c:v>0.20507610000000001</c:v>
                </c:pt>
                <c:pt idx="371">
                  <c:v>0.20576</c:v>
                </c:pt>
                <c:pt idx="372">
                  <c:v>0.20705599999999999</c:v>
                </c:pt>
                <c:pt idx="373">
                  <c:v>0.20845630000000001</c:v>
                </c:pt>
                <c:pt idx="374">
                  <c:v>0.20917240000000001</c:v>
                </c:pt>
                <c:pt idx="375">
                  <c:v>0.20963000000000001</c:v>
                </c:pt>
                <c:pt idx="376">
                  <c:v>0.2101835</c:v>
                </c:pt>
                <c:pt idx="377">
                  <c:v>0.2102995</c:v>
                </c:pt>
                <c:pt idx="378">
                  <c:v>0.2110611</c:v>
                </c:pt>
                <c:pt idx="379">
                  <c:v>0.21182599999999999</c:v>
                </c:pt>
                <c:pt idx="380">
                  <c:v>0.2121538</c:v>
                </c:pt>
                <c:pt idx="381">
                  <c:v>0.21242730000000001</c:v>
                </c:pt>
                <c:pt idx="382">
                  <c:v>0.21260109999999999</c:v>
                </c:pt>
                <c:pt idx="383">
                  <c:v>0.21353759999999999</c:v>
                </c:pt>
                <c:pt idx="384">
                  <c:v>0.21408740000000001</c:v>
                </c:pt>
                <c:pt idx="385">
                  <c:v>0.21432989999999999</c:v>
                </c:pt>
                <c:pt idx="386">
                  <c:v>0.21536130000000001</c:v>
                </c:pt>
                <c:pt idx="387">
                  <c:v>0.21594189999999999</c:v>
                </c:pt>
                <c:pt idx="388">
                  <c:v>0.2162181</c:v>
                </c:pt>
                <c:pt idx="389">
                  <c:v>0.2167781</c:v>
                </c:pt>
                <c:pt idx="390">
                  <c:v>0.21685560000000001</c:v>
                </c:pt>
                <c:pt idx="391">
                  <c:v>0.21780959999999999</c:v>
                </c:pt>
                <c:pt idx="392">
                  <c:v>0.2185724</c:v>
                </c:pt>
                <c:pt idx="393">
                  <c:v>0.2192238</c:v>
                </c:pt>
                <c:pt idx="394">
                  <c:v>0.21999940000000001</c:v>
                </c:pt>
                <c:pt idx="395">
                  <c:v>0.22030140000000001</c:v>
                </c:pt>
                <c:pt idx="396">
                  <c:v>0.2207325</c:v>
                </c:pt>
                <c:pt idx="397">
                  <c:v>0.2213485</c:v>
                </c:pt>
                <c:pt idx="398">
                  <c:v>0.22157289999999999</c:v>
                </c:pt>
                <c:pt idx="399">
                  <c:v>0.22216330000000001</c:v>
                </c:pt>
                <c:pt idx="400">
                  <c:v>0.22292709999999999</c:v>
                </c:pt>
                <c:pt idx="401">
                  <c:v>0.223358</c:v>
                </c:pt>
                <c:pt idx="402">
                  <c:v>0.2241708</c:v>
                </c:pt>
                <c:pt idx="403">
                  <c:v>0.22481719999999999</c:v>
                </c:pt>
                <c:pt idx="404">
                  <c:v>0.22510040000000001</c:v>
                </c:pt>
                <c:pt idx="405">
                  <c:v>0.2253599</c:v>
                </c:pt>
                <c:pt idx="406">
                  <c:v>0.22602829999999999</c:v>
                </c:pt>
                <c:pt idx="407">
                  <c:v>0.22706599999999999</c:v>
                </c:pt>
                <c:pt idx="408">
                  <c:v>0.22754379999999999</c:v>
                </c:pt>
                <c:pt idx="409">
                  <c:v>0.22779740000000001</c:v>
                </c:pt>
                <c:pt idx="410">
                  <c:v>0.22802529999999999</c:v>
                </c:pt>
                <c:pt idx="411">
                  <c:v>0.22842889999999999</c:v>
                </c:pt>
                <c:pt idx="412">
                  <c:v>0.22905919999999999</c:v>
                </c:pt>
                <c:pt idx="413">
                  <c:v>0.2300789</c:v>
                </c:pt>
                <c:pt idx="414">
                  <c:v>0.23073189999999999</c:v>
                </c:pt>
                <c:pt idx="415">
                  <c:v>0.2309312</c:v>
                </c:pt>
                <c:pt idx="416">
                  <c:v>0.2310806</c:v>
                </c:pt>
                <c:pt idx="417">
                  <c:v>0.23124</c:v>
                </c:pt>
                <c:pt idx="418">
                  <c:v>0.23149919999999999</c:v>
                </c:pt>
                <c:pt idx="419">
                  <c:v>0.2319532</c:v>
                </c:pt>
                <c:pt idx="420">
                  <c:v>0.2324476</c:v>
                </c:pt>
                <c:pt idx="421">
                  <c:v>0.23333519999999999</c:v>
                </c:pt>
                <c:pt idx="422">
                  <c:v>0.2343684</c:v>
                </c:pt>
                <c:pt idx="423">
                  <c:v>0.23559920000000001</c:v>
                </c:pt>
                <c:pt idx="424">
                  <c:v>0.23725850000000001</c:v>
                </c:pt>
                <c:pt idx="425">
                  <c:v>0.2376914</c:v>
                </c:pt>
                <c:pt idx="426">
                  <c:v>0.23832120000000001</c:v>
                </c:pt>
                <c:pt idx="427">
                  <c:v>0.23843619999999999</c:v>
                </c:pt>
                <c:pt idx="428">
                  <c:v>0.2388547</c:v>
                </c:pt>
                <c:pt idx="429">
                  <c:v>0.2390216</c:v>
                </c:pt>
                <c:pt idx="430">
                  <c:v>0.23930019999999999</c:v>
                </c:pt>
                <c:pt idx="431">
                  <c:v>0.2394326</c:v>
                </c:pt>
                <c:pt idx="432">
                  <c:v>0.23980940000000001</c:v>
                </c:pt>
                <c:pt idx="433">
                  <c:v>0.23993619999999999</c:v>
                </c:pt>
                <c:pt idx="434">
                  <c:v>0.2401423</c:v>
                </c:pt>
                <c:pt idx="435">
                  <c:v>0.241087</c:v>
                </c:pt>
                <c:pt idx="436">
                  <c:v>0.2416094</c:v>
                </c:pt>
                <c:pt idx="437">
                  <c:v>0.24220159999999999</c:v>
                </c:pt>
                <c:pt idx="438">
                  <c:v>0.2426632</c:v>
                </c:pt>
                <c:pt idx="439">
                  <c:v>0.24341769999999999</c:v>
                </c:pt>
                <c:pt idx="440">
                  <c:v>0.24370140000000001</c:v>
                </c:pt>
                <c:pt idx="441">
                  <c:v>0.2439172</c:v>
                </c:pt>
                <c:pt idx="442">
                  <c:v>0.2441132</c:v>
                </c:pt>
                <c:pt idx="443">
                  <c:v>0.2442156</c:v>
                </c:pt>
                <c:pt idx="444">
                  <c:v>0.24476519999999999</c:v>
                </c:pt>
                <c:pt idx="445">
                  <c:v>0.24546129999999999</c:v>
                </c:pt>
                <c:pt idx="446">
                  <c:v>0.24578469999999999</c:v>
                </c:pt>
                <c:pt idx="447">
                  <c:v>0.24637510000000001</c:v>
                </c:pt>
                <c:pt idx="448">
                  <c:v>0.24720449999999999</c:v>
                </c:pt>
                <c:pt idx="449">
                  <c:v>0.2477192</c:v>
                </c:pt>
                <c:pt idx="450">
                  <c:v>0.24793799999999999</c:v>
                </c:pt>
                <c:pt idx="451">
                  <c:v>0.24829899999999999</c:v>
                </c:pt>
                <c:pt idx="452">
                  <c:v>0.2485076</c:v>
                </c:pt>
                <c:pt idx="453">
                  <c:v>0.24898490000000001</c:v>
                </c:pt>
                <c:pt idx="454">
                  <c:v>0.24957950000000001</c:v>
                </c:pt>
                <c:pt idx="455">
                  <c:v>0.25007099999999999</c:v>
                </c:pt>
                <c:pt idx="456">
                  <c:v>0.25075180000000002</c:v>
                </c:pt>
                <c:pt idx="457">
                  <c:v>0.25139539999999999</c:v>
                </c:pt>
                <c:pt idx="458">
                  <c:v>0.25197910000000001</c:v>
                </c:pt>
                <c:pt idx="459">
                  <c:v>0.2520792</c:v>
                </c:pt>
                <c:pt idx="460">
                  <c:v>0.25276920000000003</c:v>
                </c:pt>
                <c:pt idx="461">
                  <c:v>0.25321890000000002</c:v>
                </c:pt>
                <c:pt idx="462">
                  <c:v>0.25360159999999998</c:v>
                </c:pt>
                <c:pt idx="463">
                  <c:v>0.25397120000000001</c:v>
                </c:pt>
                <c:pt idx="464">
                  <c:v>0.2545444</c:v>
                </c:pt>
                <c:pt idx="465">
                  <c:v>0.25473390000000001</c:v>
                </c:pt>
                <c:pt idx="466">
                  <c:v>0.25503439999999999</c:v>
                </c:pt>
                <c:pt idx="467">
                  <c:v>0.25569190000000003</c:v>
                </c:pt>
                <c:pt idx="468">
                  <c:v>0.25576549999999998</c:v>
                </c:pt>
                <c:pt idx="469">
                  <c:v>0.25627610000000001</c:v>
                </c:pt>
                <c:pt idx="470">
                  <c:v>0.25710680000000002</c:v>
                </c:pt>
                <c:pt idx="471">
                  <c:v>0.25771300000000003</c:v>
                </c:pt>
                <c:pt idx="472">
                  <c:v>0.25780120000000001</c:v>
                </c:pt>
                <c:pt idx="473">
                  <c:v>0.25849800000000001</c:v>
                </c:pt>
                <c:pt idx="474">
                  <c:v>0.25888620000000001</c:v>
                </c:pt>
                <c:pt idx="475">
                  <c:v>0.2592856</c:v>
                </c:pt>
                <c:pt idx="476">
                  <c:v>0.25986860000000001</c:v>
                </c:pt>
                <c:pt idx="477">
                  <c:v>0.260465</c:v>
                </c:pt>
                <c:pt idx="478">
                  <c:v>0.26083879999999998</c:v>
                </c:pt>
                <c:pt idx="479">
                  <c:v>0.26147189999999998</c:v>
                </c:pt>
                <c:pt idx="480">
                  <c:v>0.26232349999999999</c:v>
                </c:pt>
                <c:pt idx="481">
                  <c:v>0.26328109999999999</c:v>
                </c:pt>
                <c:pt idx="482">
                  <c:v>0.26395610000000003</c:v>
                </c:pt>
                <c:pt idx="483">
                  <c:v>0.26421810000000001</c:v>
                </c:pt>
                <c:pt idx="484">
                  <c:v>0.26450249999999997</c:v>
                </c:pt>
                <c:pt idx="485">
                  <c:v>0.26548040000000001</c:v>
                </c:pt>
                <c:pt idx="486">
                  <c:v>0.26583780000000001</c:v>
                </c:pt>
                <c:pt idx="487">
                  <c:v>0.2667677</c:v>
                </c:pt>
                <c:pt idx="488">
                  <c:v>0.267204</c:v>
                </c:pt>
                <c:pt idx="489">
                  <c:v>0.2676249</c:v>
                </c:pt>
                <c:pt idx="490">
                  <c:v>0.26839269999999998</c:v>
                </c:pt>
                <c:pt idx="491">
                  <c:v>0.26901819999999999</c:v>
                </c:pt>
                <c:pt idx="492">
                  <c:v>0.26935940000000003</c:v>
                </c:pt>
                <c:pt idx="493">
                  <c:v>0.26954440000000002</c:v>
                </c:pt>
                <c:pt idx="494">
                  <c:v>0.27007189999999998</c:v>
                </c:pt>
                <c:pt idx="495">
                  <c:v>0.2707659</c:v>
                </c:pt>
                <c:pt idx="496">
                  <c:v>0.27094400000000002</c:v>
                </c:pt>
                <c:pt idx="497">
                  <c:v>0.27156010000000003</c:v>
                </c:pt>
                <c:pt idx="498">
                  <c:v>0.2717156</c:v>
                </c:pt>
                <c:pt idx="499">
                  <c:v>0.27231230000000001</c:v>
                </c:pt>
                <c:pt idx="500">
                  <c:v>0.27278419999999998</c:v>
                </c:pt>
                <c:pt idx="501">
                  <c:v>0.27286700000000003</c:v>
                </c:pt>
                <c:pt idx="502">
                  <c:v>0.27337590000000001</c:v>
                </c:pt>
                <c:pt idx="503">
                  <c:v>0.2740611</c:v>
                </c:pt>
                <c:pt idx="504">
                  <c:v>0.274752</c:v>
                </c:pt>
                <c:pt idx="505">
                  <c:v>0.27528380000000002</c:v>
                </c:pt>
                <c:pt idx="506">
                  <c:v>0.27567720000000001</c:v>
                </c:pt>
                <c:pt idx="507">
                  <c:v>0.2761614</c:v>
                </c:pt>
                <c:pt idx="508">
                  <c:v>0.27665190000000001</c:v>
                </c:pt>
                <c:pt idx="509">
                  <c:v>0.2777269</c:v>
                </c:pt>
                <c:pt idx="510">
                  <c:v>0.27795540000000002</c:v>
                </c:pt>
                <c:pt idx="511">
                  <c:v>0.27823759999999997</c:v>
                </c:pt>
                <c:pt idx="512">
                  <c:v>0.27859349999999999</c:v>
                </c:pt>
                <c:pt idx="513">
                  <c:v>0.27943580000000001</c:v>
                </c:pt>
                <c:pt idx="514">
                  <c:v>0.27997719999999998</c:v>
                </c:pt>
                <c:pt idx="515">
                  <c:v>0.28038170000000001</c:v>
                </c:pt>
                <c:pt idx="516">
                  <c:v>0.28083459999999999</c:v>
                </c:pt>
                <c:pt idx="517">
                  <c:v>0.2818968</c:v>
                </c:pt>
                <c:pt idx="518">
                  <c:v>0.28236549999999999</c:v>
                </c:pt>
                <c:pt idx="519">
                  <c:v>0.28309250000000002</c:v>
                </c:pt>
                <c:pt idx="520">
                  <c:v>0.2837385</c:v>
                </c:pt>
                <c:pt idx="521">
                  <c:v>0.28433140000000001</c:v>
                </c:pt>
                <c:pt idx="522">
                  <c:v>0.28484140000000002</c:v>
                </c:pt>
                <c:pt idx="523">
                  <c:v>0.28529209999999999</c:v>
                </c:pt>
                <c:pt idx="524">
                  <c:v>0.28580280000000002</c:v>
                </c:pt>
                <c:pt idx="525">
                  <c:v>0.2862227</c:v>
                </c:pt>
                <c:pt idx="526">
                  <c:v>0.28639789999999998</c:v>
                </c:pt>
                <c:pt idx="527">
                  <c:v>0.28655439999999999</c:v>
                </c:pt>
                <c:pt idx="528">
                  <c:v>0.2872286</c:v>
                </c:pt>
                <c:pt idx="529">
                  <c:v>0.2878424</c:v>
                </c:pt>
                <c:pt idx="530">
                  <c:v>0.28816770000000003</c:v>
                </c:pt>
                <c:pt idx="531">
                  <c:v>0.28847390000000001</c:v>
                </c:pt>
                <c:pt idx="532">
                  <c:v>0.28878039999999999</c:v>
                </c:pt>
                <c:pt idx="533">
                  <c:v>0.28933680000000001</c:v>
                </c:pt>
                <c:pt idx="534">
                  <c:v>0.28950239999999999</c:v>
                </c:pt>
                <c:pt idx="535">
                  <c:v>0.2896377</c:v>
                </c:pt>
                <c:pt idx="536">
                  <c:v>0.2900566</c:v>
                </c:pt>
                <c:pt idx="537">
                  <c:v>0.29039939999999997</c:v>
                </c:pt>
                <c:pt idx="538">
                  <c:v>0.29091119999999998</c:v>
                </c:pt>
                <c:pt idx="539">
                  <c:v>0.29125250000000003</c:v>
                </c:pt>
                <c:pt idx="540">
                  <c:v>0.29142659999999998</c:v>
                </c:pt>
                <c:pt idx="541">
                  <c:v>0.29189389999999998</c:v>
                </c:pt>
                <c:pt idx="542">
                  <c:v>0.29207939999999999</c:v>
                </c:pt>
                <c:pt idx="543">
                  <c:v>0.29277599999999998</c:v>
                </c:pt>
                <c:pt idx="544">
                  <c:v>0.29318559999999999</c:v>
                </c:pt>
                <c:pt idx="545">
                  <c:v>0.2933847</c:v>
                </c:pt>
                <c:pt idx="546">
                  <c:v>0.29401630000000001</c:v>
                </c:pt>
                <c:pt idx="547">
                  <c:v>0.29509000000000002</c:v>
                </c:pt>
                <c:pt idx="548">
                  <c:v>0.2954965</c:v>
                </c:pt>
                <c:pt idx="549">
                  <c:v>0.29586380000000001</c:v>
                </c:pt>
                <c:pt idx="550">
                  <c:v>0.29661939999999998</c:v>
                </c:pt>
                <c:pt idx="551">
                  <c:v>0.29713489999999998</c:v>
                </c:pt>
                <c:pt idx="552">
                  <c:v>0.29793540000000002</c:v>
                </c:pt>
                <c:pt idx="553">
                  <c:v>0.29828110000000002</c:v>
                </c:pt>
                <c:pt idx="554">
                  <c:v>0.29878339999999998</c:v>
                </c:pt>
                <c:pt idx="555">
                  <c:v>0.29920150000000001</c:v>
                </c:pt>
                <c:pt idx="556">
                  <c:v>0.29930210000000002</c:v>
                </c:pt>
                <c:pt idx="557">
                  <c:v>0.29964289999999999</c:v>
                </c:pt>
                <c:pt idx="558">
                  <c:v>0.29984569999999999</c:v>
                </c:pt>
                <c:pt idx="559">
                  <c:v>0.300398</c:v>
                </c:pt>
                <c:pt idx="560">
                  <c:v>0.30104239999999999</c:v>
                </c:pt>
                <c:pt idx="561">
                  <c:v>0.30130499999999999</c:v>
                </c:pt>
                <c:pt idx="562">
                  <c:v>0.30161549999999998</c:v>
                </c:pt>
                <c:pt idx="563">
                  <c:v>0.30194799999999999</c:v>
                </c:pt>
                <c:pt idx="564">
                  <c:v>0.3022648</c:v>
                </c:pt>
                <c:pt idx="565">
                  <c:v>0.30248459999999999</c:v>
                </c:pt>
                <c:pt idx="566">
                  <c:v>0.3036124</c:v>
                </c:pt>
                <c:pt idx="567">
                  <c:v>0.30451739999999999</c:v>
                </c:pt>
                <c:pt idx="568">
                  <c:v>0.3046373</c:v>
                </c:pt>
                <c:pt idx="569">
                  <c:v>0.3053497</c:v>
                </c:pt>
                <c:pt idx="570">
                  <c:v>0.3055966</c:v>
                </c:pt>
                <c:pt idx="571">
                  <c:v>0.30581180000000002</c:v>
                </c:pt>
                <c:pt idx="572">
                  <c:v>0.30636999999999998</c:v>
                </c:pt>
                <c:pt idx="573">
                  <c:v>0.30735879999999999</c:v>
                </c:pt>
                <c:pt idx="574">
                  <c:v>0.3074498</c:v>
                </c:pt>
                <c:pt idx="575">
                  <c:v>0.30780780000000002</c:v>
                </c:pt>
                <c:pt idx="576">
                  <c:v>0.30872319999999998</c:v>
                </c:pt>
                <c:pt idx="577">
                  <c:v>0.30981399999999998</c:v>
                </c:pt>
                <c:pt idx="578">
                  <c:v>0.31008740000000001</c:v>
                </c:pt>
                <c:pt idx="579">
                  <c:v>0.31062210000000001</c:v>
                </c:pt>
                <c:pt idx="580">
                  <c:v>0.31187920000000002</c:v>
                </c:pt>
                <c:pt idx="581">
                  <c:v>0.31309710000000002</c:v>
                </c:pt>
                <c:pt idx="582">
                  <c:v>0.31367879999999998</c:v>
                </c:pt>
                <c:pt idx="583">
                  <c:v>0.31397360000000002</c:v>
                </c:pt>
                <c:pt idx="584">
                  <c:v>0.31448619999999999</c:v>
                </c:pt>
                <c:pt idx="585">
                  <c:v>0.31488189999999999</c:v>
                </c:pt>
                <c:pt idx="586">
                  <c:v>0.31531799999999999</c:v>
                </c:pt>
                <c:pt idx="587">
                  <c:v>0.31587759999999998</c:v>
                </c:pt>
                <c:pt idx="588">
                  <c:v>0.31662849999999998</c:v>
                </c:pt>
                <c:pt idx="589">
                  <c:v>0.31674999999999998</c:v>
                </c:pt>
                <c:pt idx="590">
                  <c:v>0.31693909999999997</c:v>
                </c:pt>
                <c:pt idx="591">
                  <c:v>0.31722089999999997</c:v>
                </c:pt>
                <c:pt idx="592">
                  <c:v>0.31773479999999998</c:v>
                </c:pt>
                <c:pt idx="593">
                  <c:v>0.31818419999999997</c:v>
                </c:pt>
                <c:pt idx="594">
                  <c:v>0.31854860000000002</c:v>
                </c:pt>
                <c:pt idx="595">
                  <c:v>0.31892579999999998</c:v>
                </c:pt>
                <c:pt idx="596">
                  <c:v>0.32024029999999998</c:v>
                </c:pt>
                <c:pt idx="597">
                  <c:v>0.32065440000000001</c:v>
                </c:pt>
                <c:pt idx="598">
                  <c:v>0.32114720000000002</c:v>
                </c:pt>
                <c:pt idx="599">
                  <c:v>0.32158639999999999</c:v>
                </c:pt>
                <c:pt idx="600">
                  <c:v>0.32220959999999998</c:v>
                </c:pt>
                <c:pt idx="601">
                  <c:v>0.32250669999999998</c:v>
                </c:pt>
                <c:pt idx="602">
                  <c:v>0.32276729999999998</c:v>
                </c:pt>
                <c:pt idx="603">
                  <c:v>0.3234127</c:v>
                </c:pt>
                <c:pt idx="604">
                  <c:v>0.32376549999999998</c:v>
                </c:pt>
                <c:pt idx="605">
                  <c:v>0.32540609999999998</c:v>
                </c:pt>
                <c:pt idx="606">
                  <c:v>0.32540730000000001</c:v>
                </c:pt>
                <c:pt idx="607">
                  <c:v>0.32582240000000001</c:v>
                </c:pt>
                <c:pt idx="608">
                  <c:v>0.32612099999999999</c:v>
                </c:pt>
                <c:pt idx="609">
                  <c:v>0.32612150000000001</c:v>
                </c:pt>
                <c:pt idx="610">
                  <c:v>0.32727410000000001</c:v>
                </c:pt>
                <c:pt idx="611">
                  <c:v>0.32786910000000002</c:v>
                </c:pt>
                <c:pt idx="612">
                  <c:v>0.32852389999999998</c:v>
                </c:pt>
                <c:pt idx="613">
                  <c:v>0.32906809999999997</c:v>
                </c:pt>
                <c:pt idx="614">
                  <c:v>0.32995570000000002</c:v>
                </c:pt>
                <c:pt idx="615">
                  <c:v>0.33039600000000002</c:v>
                </c:pt>
                <c:pt idx="616">
                  <c:v>0.33089020000000002</c:v>
                </c:pt>
                <c:pt idx="617">
                  <c:v>0.33153969999999999</c:v>
                </c:pt>
                <c:pt idx="618">
                  <c:v>0.33229350000000002</c:v>
                </c:pt>
                <c:pt idx="619">
                  <c:v>0.33268189999999997</c:v>
                </c:pt>
                <c:pt idx="620">
                  <c:v>0.33312710000000001</c:v>
                </c:pt>
                <c:pt idx="621">
                  <c:v>0.33349040000000002</c:v>
                </c:pt>
                <c:pt idx="622">
                  <c:v>0.3334934</c:v>
                </c:pt>
                <c:pt idx="623">
                  <c:v>0.33421980000000001</c:v>
                </c:pt>
                <c:pt idx="624">
                  <c:v>0.33460459999999997</c:v>
                </c:pt>
                <c:pt idx="625">
                  <c:v>0.33495659999999999</c:v>
                </c:pt>
                <c:pt idx="626">
                  <c:v>0.33618730000000002</c:v>
                </c:pt>
                <c:pt idx="627">
                  <c:v>0.336335</c:v>
                </c:pt>
                <c:pt idx="628">
                  <c:v>0.33724290000000001</c:v>
                </c:pt>
                <c:pt idx="629">
                  <c:v>0.33761960000000002</c:v>
                </c:pt>
                <c:pt idx="630">
                  <c:v>0.33778859999999999</c:v>
                </c:pt>
                <c:pt idx="631">
                  <c:v>0.33846730000000003</c:v>
                </c:pt>
                <c:pt idx="632">
                  <c:v>0.33881050000000001</c:v>
                </c:pt>
                <c:pt idx="633">
                  <c:v>0.33942109999999998</c:v>
                </c:pt>
                <c:pt idx="634">
                  <c:v>0.33985949999999998</c:v>
                </c:pt>
                <c:pt idx="635">
                  <c:v>0.33985979999999999</c:v>
                </c:pt>
                <c:pt idx="636">
                  <c:v>0.3405572</c:v>
                </c:pt>
                <c:pt idx="637">
                  <c:v>0.34078399999999998</c:v>
                </c:pt>
                <c:pt idx="638">
                  <c:v>0.34183400000000003</c:v>
                </c:pt>
                <c:pt idx="639">
                  <c:v>0.3420164</c:v>
                </c:pt>
                <c:pt idx="640">
                  <c:v>0.34281400000000001</c:v>
                </c:pt>
                <c:pt idx="641">
                  <c:v>0.34294360000000002</c:v>
                </c:pt>
                <c:pt idx="642">
                  <c:v>0.34326590000000001</c:v>
                </c:pt>
                <c:pt idx="643">
                  <c:v>0.34380739999999999</c:v>
                </c:pt>
                <c:pt idx="644">
                  <c:v>0.3441052</c:v>
                </c:pt>
                <c:pt idx="645">
                  <c:v>0.34464240000000002</c:v>
                </c:pt>
                <c:pt idx="646">
                  <c:v>0.34513060000000001</c:v>
                </c:pt>
                <c:pt idx="647">
                  <c:v>0.34545140000000002</c:v>
                </c:pt>
                <c:pt idx="648">
                  <c:v>0.34603600000000001</c:v>
                </c:pt>
                <c:pt idx="649">
                  <c:v>0.34619070000000002</c:v>
                </c:pt>
                <c:pt idx="650">
                  <c:v>0.34658850000000002</c:v>
                </c:pt>
                <c:pt idx="651">
                  <c:v>0.34722940000000002</c:v>
                </c:pt>
                <c:pt idx="652">
                  <c:v>0.34791070000000002</c:v>
                </c:pt>
                <c:pt idx="653">
                  <c:v>0.34854950000000001</c:v>
                </c:pt>
                <c:pt idx="654">
                  <c:v>0.34898299999999999</c:v>
                </c:pt>
                <c:pt idx="655">
                  <c:v>0.35001959999999999</c:v>
                </c:pt>
                <c:pt idx="656">
                  <c:v>0.35136230000000002</c:v>
                </c:pt>
                <c:pt idx="657">
                  <c:v>0.35185529999999998</c:v>
                </c:pt>
                <c:pt idx="658">
                  <c:v>0.35205389999999998</c:v>
                </c:pt>
                <c:pt idx="659">
                  <c:v>0.35252860000000003</c:v>
                </c:pt>
                <c:pt idx="660">
                  <c:v>0.3534736</c:v>
                </c:pt>
                <c:pt idx="661">
                  <c:v>0.3536686</c:v>
                </c:pt>
                <c:pt idx="662">
                  <c:v>0.35390909999999998</c:v>
                </c:pt>
                <c:pt idx="663">
                  <c:v>0.35420269999999998</c:v>
                </c:pt>
                <c:pt idx="664">
                  <c:v>0.3546126</c:v>
                </c:pt>
                <c:pt idx="665">
                  <c:v>0.35461290000000001</c:v>
                </c:pt>
                <c:pt idx="666">
                  <c:v>0.35520770000000002</c:v>
                </c:pt>
                <c:pt idx="667">
                  <c:v>0.3559968</c:v>
                </c:pt>
                <c:pt idx="668">
                  <c:v>0.35622340000000002</c:v>
                </c:pt>
                <c:pt idx="669">
                  <c:v>0.3566896</c:v>
                </c:pt>
                <c:pt idx="670">
                  <c:v>0.35746220000000001</c:v>
                </c:pt>
                <c:pt idx="671">
                  <c:v>0.35752260000000002</c:v>
                </c:pt>
                <c:pt idx="672">
                  <c:v>0.3582187</c:v>
                </c:pt>
                <c:pt idx="673">
                  <c:v>0.35837730000000001</c:v>
                </c:pt>
                <c:pt idx="674">
                  <c:v>0.35837790000000003</c:v>
                </c:pt>
                <c:pt idx="675">
                  <c:v>0.35889140000000003</c:v>
                </c:pt>
                <c:pt idx="676">
                  <c:v>0.3591799</c:v>
                </c:pt>
                <c:pt idx="677">
                  <c:v>0.35966090000000001</c:v>
                </c:pt>
                <c:pt idx="678">
                  <c:v>0.35986610000000002</c:v>
                </c:pt>
                <c:pt idx="679">
                  <c:v>0.3600179</c:v>
                </c:pt>
                <c:pt idx="680">
                  <c:v>0.36008220000000002</c:v>
                </c:pt>
                <c:pt idx="681">
                  <c:v>0.36054209999999998</c:v>
                </c:pt>
                <c:pt idx="682">
                  <c:v>0.36088199999999998</c:v>
                </c:pt>
                <c:pt idx="683">
                  <c:v>0.36128690000000002</c:v>
                </c:pt>
                <c:pt idx="684">
                  <c:v>0.36221179999999997</c:v>
                </c:pt>
                <c:pt idx="685">
                  <c:v>0.36260759999999997</c:v>
                </c:pt>
                <c:pt idx="686">
                  <c:v>0.36269790000000002</c:v>
                </c:pt>
                <c:pt idx="687">
                  <c:v>0.36325249999999998</c:v>
                </c:pt>
                <c:pt idx="688">
                  <c:v>0.36343890000000001</c:v>
                </c:pt>
                <c:pt idx="689">
                  <c:v>0.36434559999999999</c:v>
                </c:pt>
                <c:pt idx="690">
                  <c:v>0.36520200000000003</c:v>
                </c:pt>
                <c:pt idx="691">
                  <c:v>0.36545159999999999</c:v>
                </c:pt>
                <c:pt idx="692">
                  <c:v>0.36562</c:v>
                </c:pt>
                <c:pt idx="693">
                  <c:v>0.36614550000000001</c:v>
                </c:pt>
                <c:pt idx="694">
                  <c:v>0.3662377</c:v>
                </c:pt>
                <c:pt idx="695">
                  <c:v>0.36700240000000001</c:v>
                </c:pt>
                <c:pt idx="696">
                  <c:v>0.36786229999999998</c:v>
                </c:pt>
                <c:pt idx="697">
                  <c:v>0.3682029</c:v>
                </c:pt>
                <c:pt idx="698">
                  <c:v>0.36864540000000001</c:v>
                </c:pt>
                <c:pt idx="699">
                  <c:v>0.36883440000000001</c:v>
                </c:pt>
                <c:pt idx="700">
                  <c:v>0.36929000000000001</c:v>
                </c:pt>
                <c:pt idx="701">
                  <c:v>0.3696585</c:v>
                </c:pt>
                <c:pt idx="702">
                  <c:v>0.37025170000000002</c:v>
                </c:pt>
                <c:pt idx="703">
                  <c:v>0.37070150000000002</c:v>
                </c:pt>
                <c:pt idx="704">
                  <c:v>0.37121460000000001</c:v>
                </c:pt>
                <c:pt idx="705">
                  <c:v>0.37169479999999999</c:v>
                </c:pt>
                <c:pt idx="706">
                  <c:v>0.37225449999999999</c:v>
                </c:pt>
                <c:pt idx="707">
                  <c:v>0.37309550000000002</c:v>
                </c:pt>
                <c:pt idx="708">
                  <c:v>0.37372090000000002</c:v>
                </c:pt>
                <c:pt idx="709">
                  <c:v>0.37438860000000002</c:v>
                </c:pt>
                <c:pt idx="710">
                  <c:v>0.3754576</c:v>
                </c:pt>
                <c:pt idx="711">
                  <c:v>0.37576789999999999</c:v>
                </c:pt>
                <c:pt idx="712">
                  <c:v>0.37643660000000001</c:v>
                </c:pt>
                <c:pt idx="713">
                  <c:v>0.37719940000000002</c:v>
                </c:pt>
                <c:pt idx="714">
                  <c:v>0.37749460000000001</c:v>
                </c:pt>
                <c:pt idx="715">
                  <c:v>0.37769789999999998</c:v>
                </c:pt>
                <c:pt idx="716">
                  <c:v>0.3787394</c:v>
                </c:pt>
                <c:pt idx="717">
                  <c:v>0.37926379999999998</c:v>
                </c:pt>
                <c:pt idx="718">
                  <c:v>0.37974190000000002</c:v>
                </c:pt>
                <c:pt idx="719">
                  <c:v>0.37990780000000002</c:v>
                </c:pt>
                <c:pt idx="720">
                  <c:v>0.3801409</c:v>
                </c:pt>
                <c:pt idx="721">
                  <c:v>0.38029600000000002</c:v>
                </c:pt>
                <c:pt idx="722">
                  <c:v>0.38037090000000001</c:v>
                </c:pt>
                <c:pt idx="723">
                  <c:v>0.38075959999999998</c:v>
                </c:pt>
                <c:pt idx="724">
                  <c:v>0.38133349999999999</c:v>
                </c:pt>
                <c:pt idx="725">
                  <c:v>0.38157869999999999</c:v>
                </c:pt>
                <c:pt idx="726">
                  <c:v>0.38216889999999998</c:v>
                </c:pt>
                <c:pt idx="727">
                  <c:v>0.38257550000000001</c:v>
                </c:pt>
                <c:pt idx="728">
                  <c:v>0.38433889999999998</c:v>
                </c:pt>
                <c:pt idx="729">
                  <c:v>0.38454430000000001</c:v>
                </c:pt>
                <c:pt idx="730">
                  <c:v>0.38511790000000001</c:v>
                </c:pt>
                <c:pt idx="731">
                  <c:v>0.38551760000000002</c:v>
                </c:pt>
                <c:pt idx="732">
                  <c:v>0.3859398</c:v>
                </c:pt>
                <c:pt idx="733">
                  <c:v>0.38665759999999999</c:v>
                </c:pt>
                <c:pt idx="734">
                  <c:v>0.38735740000000002</c:v>
                </c:pt>
                <c:pt idx="735">
                  <c:v>0.38767550000000001</c:v>
                </c:pt>
                <c:pt idx="736">
                  <c:v>0.38819500000000001</c:v>
                </c:pt>
                <c:pt idx="737">
                  <c:v>0.3885962</c:v>
                </c:pt>
                <c:pt idx="738">
                  <c:v>0.38926709999999998</c:v>
                </c:pt>
                <c:pt idx="739">
                  <c:v>0.38972400000000001</c:v>
                </c:pt>
                <c:pt idx="740">
                  <c:v>0.39049289999999998</c:v>
                </c:pt>
                <c:pt idx="741">
                  <c:v>0.3907872</c:v>
                </c:pt>
                <c:pt idx="742">
                  <c:v>0.39098359999999999</c:v>
                </c:pt>
                <c:pt idx="743">
                  <c:v>0.3915111</c:v>
                </c:pt>
                <c:pt idx="744">
                  <c:v>0.39226929999999999</c:v>
                </c:pt>
                <c:pt idx="745">
                  <c:v>0.392569</c:v>
                </c:pt>
                <c:pt idx="746">
                  <c:v>0.39323730000000001</c:v>
                </c:pt>
                <c:pt idx="747">
                  <c:v>0.3938548</c:v>
                </c:pt>
                <c:pt idx="748">
                  <c:v>0.39446049999999999</c:v>
                </c:pt>
                <c:pt idx="749">
                  <c:v>0.39483259999999998</c:v>
                </c:pt>
                <c:pt idx="750">
                  <c:v>0.39530920000000003</c:v>
                </c:pt>
                <c:pt idx="751">
                  <c:v>0.39573540000000001</c:v>
                </c:pt>
                <c:pt idx="752">
                  <c:v>0.39612589999999998</c:v>
                </c:pt>
                <c:pt idx="753">
                  <c:v>0.39631300000000003</c:v>
                </c:pt>
                <c:pt idx="754">
                  <c:v>0.39684399999999997</c:v>
                </c:pt>
                <c:pt idx="755">
                  <c:v>0.39765030000000001</c:v>
                </c:pt>
                <c:pt idx="756">
                  <c:v>0.39790730000000002</c:v>
                </c:pt>
                <c:pt idx="757">
                  <c:v>0.39873779999999998</c:v>
                </c:pt>
                <c:pt idx="758">
                  <c:v>0.39890920000000002</c:v>
                </c:pt>
                <c:pt idx="759">
                  <c:v>0.39932319999999999</c:v>
                </c:pt>
                <c:pt idx="760">
                  <c:v>0.39992630000000001</c:v>
                </c:pt>
                <c:pt idx="761">
                  <c:v>0.40021469999999998</c:v>
                </c:pt>
                <c:pt idx="762">
                  <c:v>0.40077210000000002</c:v>
                </c:pt>
                <c:pt idx="763">
                  <c:v>0.40148519999999999</c:v>
                </c:pt>
                <c:pt idx="764">
                  <c:v>0.40204909999999999</c:v>
                </c:pt>
                <c:pt idx="765">
                  <c:v>0.40211760000000002</c:v>
                </c:pt>
                <c:pt idx="766">
                  <c:v>0.40225749999999999</c:v>
                </c:pt>
                <c:pt idx="767">
                  <c:v>0.402972</c:v>
                </c:pt>
                <c:pt idx="768">
                  <c:v>0.40379739999999997</c:v>
                </c:pt>
                <c:pt idx="769">
                  <c:v>0.40401490000000001</c:v>
                </c:pt>
                <c:pt idx="770">
                  <c:v>0.40429749999999998</c:v>
                </c:pt>
                <c:pt idx="771">
                  <c:v>0.40499210000000002</c:v>
                </c:pt>
                <c:pt idx="772">
                  <c:v>0.40555649999999999</c:v>
                </c:pt>
                <c:pt idx="773">
                  <c:v>0.40573429999999999</c:v>
                </c:pt>
                <c:pt idx="774">
                  <c:v>0.4063367</c:v>
                </c:pt>
                <c:pt idx="775">
                  <c:v>0.40731539999999999</c:v>
                </c:pt>
                <c:pt idx="776">
                  <c:v>0.408225</c:v>
                </c:pt>
                <c:pt idx="777">
                  <c:v>0.40846290000000002</c:v>
                </c:pt>
                <c:pt idx="778">
                  <c:v>0.40937519999999999</c:v>
                </c:pt>
                <c:pt idx="779">
                  <c:v>0.40969270000000002</c:v>
                </c:pt>
                <c:pt idx="780">
                  <c:v>0.41022120000000001</c:v>
                </c:pt>
                <c:pt idx="781">
                  <c:v>0.41089629999999999</c:v>
                </c:pt>
                <c:pt idx="782">
                  <c:v>0.41122910000000001</c:v>
                </c:pt>
                <c:pt idx="783">
                  <c:v>0.41150429999999999</c:v>
                </c:pt>
                <c:pt idx="784">
                  <c:v>0.41180149999999999</c:v>
                </c:pt>
                <c:pt idx="785">
                  <c:v>0.41221920000000001</c:v>
                </c:pt>
                <c:pt idx="786">
                  <c:v>0.41254170000000001</c:v>
                </c:pt>
                <c:pt idx="787">
                  <c:v>0.4128271</c:v>
                </c:pt>
                <c:pt idx="788">
                  <c:v>0.41373339999999997</c:v>
                </c:pt>
                <c:pt idx="789">
                  <c:v>0.4139834</c:v>
                </c:pt>
                <c:pt idx="790">
                  <c:v>0.41520489999999999</c:v>
                </c:pt>
                <c:pt idx="791">
                  <c:v>0.41598560000000001</c:v>
                </c:pt>
                <c:pt idx="792">
                  <c:v>0.41675250000000003</c:v>
                </c:pt>
                <c:pt idx="793">
                  <c:v>0.4168984</c:v>
                </c:pt>
                <c:pt idx="794">
                  <c:v>0.4174311</c:v>
                </c:pt>
                <c:pt idx="795">
                  <c:v>0.41743190000000002</c:v>
                </c:pt>
                <c:pt idx="796">
                  <c:v>0.41800850000000001</c:v>
                </c:pt>
                <c:pt idx="797">
                  <c:v>0.41885830000000002</c:v>
                </c:pt>
                <c:pt idx="798">
                  <c:v>0.41919200000000001</c:v>
                </c:pt>
                <c:pt idx="799">
                  <c:v>0.4192997</c:v>
                </c:pt>
                <c:pt idx="800">
                  <c:v>0.41953610000000002</c:v>
                </c:pt>
                <c:pt idx="801">
                  <c:v>0.41974499999999998</c:v>
                </c:pt>
                <c:pt idx="802">
                  <c:v>0.42025560000000001</c:v>
                </c:pt>
                <c:pt idx="803">
                  <c:v>0.42069459999999997</c:v>
                </c:pt>
                <c:pt idx="804">
                  <c:v>0.42089959999999998</c:v>
                </c:pt>
                <c:pt idx="805">
                  <c:v>0.42138599999999998</c:v>
                </c:pt>
                <c:pt idx="806">
                  <c:v>0.42232779999999998</c:v>
                </c:pt>
                <c:pt idx="807">
                  <c:v>0.42254419999999998</c:v>
                </c:pt>
                <c:pt idx="808">
                  <c:v>0.42280410000000002</c:v>
                </c:pt>
                <c:pt idx="809">
                  <c:v>0.42287590000000003</c:v>
                </c:pt>
                <c:pt idx="810">
                  <c:v>0.42333730000000003</c:v>
                </c:pt>
                <c:pt idx="811">
                  <c:v>0.42406680000000002</c:v>
                </c:pt>
                <c:pt idx="812">
                  <c:v>0.42448720000000001</c:v>
                </c:pt>
                <c:pt idx="813">
                  <c:v>0.42471730000000002</c:v>
                </c:pt>
                <c:pt idx="814">
                  <c:v>0.42484499999999997</c:v>
                </c:pt>
                <c:pt idx="815">
                  <c:v>0.42504690000000001</c:v>
                </c:pt>
                <c:pt idx="816">
                  <c:v>0.42542380000000002</c:v>
                </c:pt>
                <c:pt idx="817">
                  <c:v>0.42542419999999997</c:v>
                </c:pt>
                <c:pt idx="818">
                  <c:v>0.42610340000000002</c:v>
                </c:pt>
                <c:pt idx="819">
                  <c:v>0.4262281</c:v>
                </c:pt>
                <c:pt idx="820">
                  <c:v>0.42665779999999998</c:v>
                </c:pt>
                <c:pt idx="821">
                  <c:v>0.42716470000000001</c:v>
                </c:pt>
                <c:pt idx="822">
                  <c:v>0.42734460000000002</c:v>
                </c:pt>
                <c:pt idx="823">
                  <c:v>0.42780030000000002</c:v>
                </c:pt>
                <c:pt idx="824">
                  <c:v>0.42842160000000001</c:v>
                </c:pt>
                <c:pt idx="825">
                  <c:v>0.42857899999999999</c:v>
                </c:pt>
                <c:pt idx="826">
                  <c:v>0.42891829999999997</c:v>
                </c:pt>
                <c:pt idx="827">
                  <c:v>0.42928939999999999</c:v>
                </c:pt>
                <c:pt idx="828">
                  <c:v>0.42982609999999999</c:v>
                </c:pt>
                <c:pt idx="829">
                  <c:v>0.4301468</c:v>
                </c:pt>
                <c:pt idx="830">
                  <c:v>0.43099460000000001</c:v>
                </c:pt>
                <c:pt idx="831">
                  <c:v>0.43133480000000002</c:v>
                </c:pt>
                <c:pt idx="832">
                  <c:v>0.43145699999999998</c:v>
                </c:pt>
                <c:pt idx="833">
                  <c:v>0.43183569999999999</c:v>
                </c:pt>
                <c:pt idx="834">
                  <c:v>0.43223400000000001</c:v>
                </c:pt>
                <c:pt idx="835">
                  <c:v>0.43298700000000001</c:v>
                </c:pt>
                <c:pt idx="836">
                  <c:v>0.43333290000000002</c:v>
                </c:pt>
                <c:pt idx="837">
                  <c:v>0.43350339999999998</c:v>
                </c:pt>
                <c:pt idx="838">
                  <c:v>0.43404199999999998</c:v>
                </c:pt>
                <c:pt idx="839">
                  <c:v>0.43443860000000001</c:v>
                </c:pt>
                <c:pt idx="840">
                  <c:v>0.43588290000000002</c:v>
                </c:pt>
                <c:pt idx="841">
                  <c:v>0.43638149999999998</c:v>
                </c:pt>
                <c:pt idx="842">
                  <c:v>0.43686849999999999</c:v>
                </c:pt>
                <c:pt idx="843">
                  <c:v>0.4373493</c:v>
                </c:pt>
                <c:pt idx="844">
                  <c:v>0.43776019999999999</c:v>
                </c:pt>
                <c:pt idx="845">
                  <c:v>0.43857049999999997</c:v>
                </c:pt>
                <c:pt idx="846">
                  <c:v>0.43920239999999999</c:v>
                </c:pt>
                <c:pt idx="847">
                  <c:v>0.43952849999999999</c:v>
                </c:pt>
                <c:pt idx="848">
                  <c:v>0.43965510000000002</c:v>
                </c:pt>
                <c:pt idx="849">
                  <c:v>0.43993149999999998</c:v>
                </c:pt>
                <c:pt idx="850">
                  <c:v>0.4404903</c:v>
                </c:pt>
                <c:pt idx="851">
                  <c:v>0.44083919999999999</c:v>
                </c:pt>
                <c:pt idx="852">
                  <c:v>0.44139119999999998</c:v>
                </c:pt>
                <c:pt idx="853">
                  <c:v>0.44187710000000002</c:v>
                </c:pt>
                <c:pt idx="854">
                  <c:v>0.44217899999999999</c:v>
                </c:pt>
                <c:pt idx="855">
                  <c:v>0.44285869999999999</c:v>
                </c:pt>
                <c:pt idx="856">
                  <c:v>0.44353150000000002</c:v>
                </c:pt>
                <c:pt idx="857">
                  <c:v>0.44438179999999999</c:v>
                </c:pt>
                <c:pt idx="858">
                  <c:v>0.44461460000000003</c:v>
                </c:pt>
                <c:pt idx="859">
                  <c:v>0.44514870000000001</c:v>
                </c:pt>
                <c:pt idx="860">
                  <c:v>0.44531880000000001</c:v>
                </c:pt>
                <c:pt idx="861">
                  <c:v>0.44567370000000001</c:v>
                </c:pt>
                <c:pt idx="862">
                  <c:v>0.44599070000000002</c:v>
                </c:pt>
                <c:pt idx="863">
                  <c:v>0.44630890000000001</c:v>
                </c:pt>
                <c:pt idx="864">
                  <c:v>0.44667950000000001</c:v>
                </c:pt>
                <c:pt idx="865">
                  <c:v>0.44710519999999998</c:v>
                </c:pt>
                <c:pt idx="866">
                  <c:v>0.44766149999999999</c:v>
                </c:pt>
                <c:pt idx="867">
                  <c:v>0.44874890000000001</c:v>
                </c:pt>
                <c:pt idx="868">
                  <c:v>0.44893699999999997</c:v>
                </c:pt>
                <c:pt idx="869">
                  <c:v>0.44965090000000002</c:v>
                </c:pt>
                <c:pt idx="870">
                  <c:v>0.45036199999999998</c:v>
                </c:pt>
                <c:pt idx="871">
                  <c:v>0.45076680000000002</c:v>
                </c:pt>
                <c:pt idx="872">
                  <c:v>0.45091550000000002</c:v>
                </c:pt>
                <c:pt idx="873">
                  <c:v>0.45124180000000003</c:v>
                </c:pt>
                <c:pt idx="874">
                  <c:v>0.45200259999999998</c:v>
                </c:pt>
                <c:pt idx="875">
                  <c:v>0.45251079999999999</c:v>
                </c:pt>
                <c:pt idx="876">
                  <c:v>0.45263979999999998</c:v>
                </c:pt>
                <c:pt idx="877">
                  <c:v>0.4529646</c:v>
                </c:pt>
                <c:pt idx="878">
                  <c:v>0.45334989999999997</c:v>
                </c:pt>
                <c:pt idx="879">
                  <c:v>0.45376749999999999</c:v>
                </c:pt>
                <c:pt idx="880">
                  <c:v>0.45438440000000002</c:v>
                </c:pt>
                <c:pt idx="881">
                  <c:v>0.45463290000000001</c:v>
                </c:pt>
                <c:pt idx="882">
                  <c:v>0.45491740000000003</c:v>
                </c:pt>
                <c:pt idx="883">
                  <c:v>0.45554939999999999</c:v>
                </c:pt>
                <c:pt idx="884">
                  <c:v>0.45638240000000002</c:v>
                </c:pt>
                <c:pt idx="885">
                  <c:v>0.45690530000000001</c:v>
                </c:pt>
                <c:pt idx="886">
                  <c:v>0.45715549999999999</c:v>
                </c:pt>
                <c:pt idx="887">
                  <c:v>0.45732899999999999</c:v>
                </c:pt>
                <c:pt idx="888">
                  <c:v>0.45772960000000001</c:v>
                </c:pt>
                <c:pt idx="889">
                  <c:v>0.45815060000000002</c:v>
                </c:pt>
                <c:pt idx="890">
                  <c:v>0.45831179999999999</c:v>
                </c:pt>
                <c:pt idx="891">
                  <c:v>0.45883649999999998</c:v>
                </c:pt>
                <c:pt idx="892">
                  <c:v>0.45903149999999998</c:v>
                </c:pt>
                <c:pt idx="893">
                  <c:v>0.45923069999999999</c:v>
                </c:pt>
                <c:pt idx="894">
                  <c:v>0.459449</c:v>
                </c:pt>
                <c:pt idx="895">
                  <c:v>0.45991159999999998</c:v>
                </c:pt>
                <c:pt idx="896">
                  <c:v>0.46006140000000001</c:v>
                </c:pt>
                <c:pt idx="897">
                  <c:v>0.46056279999999999</c:v>
                </c:pt>
                <c:pt idx="898">
                  <c:v>0.4607214</c:v>
                </c:pt>
                <c:pt idx="899">
                  <c:v>0.46134419999999998</c:v>
                </c:pt>
                <c:pt idx="900">
                  <c:v>0.46207350000000003</c:v>
                </c:pt>
                <c:pt idx="901">
                  <c:v>0.46222400000000002</c:v>
                </c:pt>
                <c:pt idx="902">
                  <c:v>0.46246500000000001</c:v>
                </c:pt>
                <c:pt idx="903">
                  <c:v>0.4627115</c:v>
                </c:pt>
                <c:pt idx="904">
                  <c:v>0.462812</c:v>
                </c:pt>
                <c:pt idx="905">
                  <c:v>0.46322649999999999</c:v>
                </c:pt>
                <c:pt idx="906">
                  <c:v>0.46371279999999998</c:v>
                </c:pt>
                <c:pt idx="907">
                  <c:v>0.4642251</c:v>
                </c:pt>
                <c:pt idx="908">
                  <c:v>0.46451940000000003</c:v>
                </c:pt>
                <c:pt idx="909">
                  <c:v>0.46553729999999999</c:v>
                </c:pt>
                <c:pt idx="910">
                  <c:v>0.46615499999999999</c:v>
                </c:pt>
                <c:pt idx="911">
                  <c:v>0.46693519999999999</c:v>
                </c:pt>
                <c:pt idx="912">
                  <c:v>0.46703660000000002</c:v>
                </c:pt>
                <c:pt idx="913">
                  <c:v>0.46798319999999999</c:v>
                </c:pt>
                <c:pt idx="914">
                  <c:v>0.46858339999999998</c:v>
                </c:pt>
                <c:pt idx="915">
                  <c:v>0.4686631</c:v>
                </c:pt>
                <c:pt idx="916">
                  <c:v>0.46906520000000002</c:v>
                </c:pt>
                <c:pt idx="917">
                  <c:v>0.46967330000000002</c:v>
                </c:pt>
                <c:pt idx="918">
                  <c:v>0.47015750000000001</c:v>
                </c:pt>
                <c:pt idx="919">
                  <c:v>0.4707037</c:v>
                </c:pt>
                <c:pt idx="920">
                  <c:v>0.47092149999999999</c:v>
                </c:pt>
                <c:pt idx="921">
                  <c:v>0.4712674</c:v>
                </c:pt>
                <c:pt idx="922">
                  <c:v>0.4713427</c:v>
                </c:pt>
                <c:pt idx="923">
                  <c:v>0.4717076</c:v>
                </c:pt>
                <c:pt idx="924">
                  <c:v>0.47187119999999999</c:v>
                </c:pt>
                <c:pt idx="925">
                  <c:v>0.47211999999999998</c:v>
                </c:pt>
                <c:pt idx="926">
                  <c:v>0.47268660000000001</c:v>
                </c:pt>
                <c:pt idx="927">
                  <c:v>0.47286230000000001</c:v>
                </c:pt>
                <c:pt idx="928">
                  <c:v>0.47361730000000002</c:v>
                </c:pt>
                <c:pt idx="929">
                  <c:v>0.4737614</c:v>
                </c:pt>
                <c:pt idx="930">
                  <c:v>0.47410910000000001</c:v>
                </c:pt>
                <c:pt idx="931">
                  <c:v>0.47428730000000002</c:v>
                </c:pt>
                <c:pt idx="932">
                  <c:v>0.47468719999999998</c:v>
                </c:pt>
                <c:pt idx="933">
                  <c:v>0.474939</c:v>
                </c:pt>
                <c:pt idx="934">
                  <c:v>0.47545209999999999</c:v>
                </c:pt>
                <c:pt idx="935">
                  <c:v>0.47552</c:v>
                </c:pt>
                <c:pt idx="936">
                  <c:v>0.47600310000000001</c:v>
                </c:pt>
                <c:pt idx="937">
                  <c:v>0.47645199999999999</c:v>
                </c:pt>
                <c:pt idx="938">
                  <c:v>0.47654299999999999</c:v>
                </c:pt>
                <c:pt idx="939">
                  <c:v>0.47684789999999999</c:v>
                </c:pt>
                <c:pt idx="940">
                  <c:v>0.47739130000000002</c:v>
                </c:pt>
                <c:pt idx="941">
                  <c:v>0.47809810000000003</c:v>
                </c:pt>
                <c:pt idx="942">
                  <c:v>0.478242</c:v>
                </c:pt>
                <c:pt idx="943">
                  <c:v>0.47871469999999999</c:v>
                </c:pt>
                <c:pt idx="944">
                  <c:v>0.47887960000000002</c:v>
                </c:pt>
                <c:pt idx="945">
                  <c:v>0.47927310000000001</c:v>
                </c:pt>
                <c:pt idx="946">
                  <c:v>0.47960079999999999</c:v>
                </c:pt>
                <c:pt idx="947">
                  <c:v>0.47988979999999998</c:v>
                </c:pt>
                <c:pt idx="948">
                  <c:v>0.4802806</c:v>
                </c:pt>
                <c:pt idx="949">
                  <c:v>0.48035050000000001</c:v>
                </c:pt>
                <c:pt idx="950">
                  <c:v>0.480929</c:v>
                </c:pt>
                <c:pt idx="951">
                  <c:v>0.48101509999999997</c:v>
                </c:pt>
                <c:pt idx="952">
                  <c:v>0.48141859999999997</c:v>
                </c:pt>
                <c:pt idx="953">
                  <c:v>0.48187039999999998</c:v>
                </c:pt>
                <c:pt idx="954">
                  <c:v>0.48243229999999998</c:v>
                </c:pt>
                <c:pt idx="955">
                  <c:v>0.48281829999999998</c:v>
                </c:pt>
                <c:pt idx="956">
                  <c:v>0.48315639999999999</c:v>
                </c:pt>
                <c:pt idx="957">
                  <c:v>0.48343799999999998</c:v>
                </c:pt>
                <c:pt idx="958">
                  <c:v>0.48412240000000001</c:v>
                </c:pt>
                <c:pt idx="959">
                  <c:v>0.48421199999999998</c:v>
                </c:pt>
                <c:pt idx="960">
                  <c:v>0.48438330000000002</c:v>
                </c:pt>
                <c:pt idx="961">
                  <c:v>0.4844619</c:v>
                </c:pt>
                <c:pt idx="962">
                  <c:v>0.48504720000000001</c:v>
                </c:pt>
                <c:pt idx="963">
                  <c:v>0.48558829999999997</c:v>
                </c:pt>
                <c:pt idx="964">
                  <c:v>0.48570580000000002</c:v>
                </c:pt>
                <c:pt idx="965">
                  <c:v>0.48607790000000001</c:v>
                </c:pt>
                <c:pt idx="966">
                  <c:v>0.4862361</c:v>
                </c:pt>
                <c:pt idx="967">
                  <c:v>0.48676740000000002</c:v>
                </c:pt>
                <c:pt idx="968">
                  <c:v>0.48725049999999998</c:v>
                </c:pt>
                <c:pt idx="969">
                  <c:v>0.48753629999999998</c:v>
                </c:pt>
                <c:pt idx="970">
                  <c:v>0.48763980000000001</c:v>
                </c:pt>
                <c:pt idx="971">
                  <c:v>0.48764020000000002</c:v>
                </c:pt>
                <c:pt idx="972">
                  <c:v>0.4879793</c:v>
                </c:pt>
                <c:pt idx="973">
                  <c:v>0.4885196</c:v>
                </c:pt>
                <c:pt idx="974">
                  <c:v>0.48944270000000001</c:v>
                </c:pt>
                <c:pt idx="975">
                  <c:v>0.48990980000000001</c:v>
                </c:pt>
                <c:pt idx="976">
                  <c:v>0.49005280000000001</c:v>
                </c:pt>
                <c:pt idx="977">
                  <c:v>0.49017559999999999</c:v>
                </c:pt>
                <c:pt idx="978">
                  <c:v>0.49058170000000001</c:v>
                </c:pt>
                <c:pt idx="979">
                  <c:v>0.49156660000000002</c:v>
                </c:pt>
                <c:pt idx="980">
                  <c:v>0.49187009999999998</c:v>
                </c:pt>
                <c:pt idx="981">
                  <c:v>0.49208839999999998</c:v>
                </c:pt>
                <c:pt idx="982">
                  <c:v>0.49265199999999998</c:v>
                </c:pt>
                <c:pt idx="983">
                  <c:v>0.49283169999999998</c:v>
                </c:pt>
                <c:pt idx="984">
                  <c:v>0.49323539999999999</c:v>
                </c:pt>
                <c:pt idx="985">
                  <c:v>0.49411569999999999</c:v>
                </c:pt>
                <c:pt idx="986">
                  <c:v>0.4947899</c:v>
                </c:pt>
                <c:pt idx="987">
                  <c:v>0.49507250000000003</c:v>
                </c:pt>
                <c:pt idx="988">
                  <c:v>0.49521589999999999</c:v>
                </c:pt>
                <c:pt idx="989">
                  <c:v>0.49551499999999998</c:v>
                </c:pt>
                <c:pt idx="990">
                  <c:v>0.49604730000000002</c:v>
                </c:pt>
                <c:pt idx="991">
                  <c:v>0.49619809999999998</c:v>
                </c:pt>
                <c:pt idx="992">
                  <c:v>0.4966409</c:v>
                </c:pt>
                <c:pt idx="993">
                  <c:v>0.49736789999999997</c:v>
                </c:pt>
                <c:pt idx="994">
                  <c:v>0.4975156</c:v>
                </c:pt>
                <c:pt idx="995">
                  <c:v>0.49761270000000002</c:v>
                </c:pt>
                <c:pt idx="996">
                  <c:v>0.4980194</c:v>
                </c:pt>
                <c:pt idx="997">
                  <c:v>0.49813039999999997</c:v>
                </c:pt>
                <c:pt idx="998">
                  <c:v>0.49867679999999998</c:v>
                </c:pt>
                <c:pt idx="999">
                  <c:v>0.49914890000000001</c:v>
                </c:pt>
                <c:pt idx="1000">
                  <c:v>0.49934889999999998</c:v>
                </c:pt>
                <c:pt idx="1001">
                  <c:v>0.49996259999999998</c:v>
                </c:pt>
                <c:pt idx="1002">
                  <c:v>0.50028879999999998</c:v>
                </c:pt>
                <c:pt idx="1003">
                  <c:v>0.50048800000000004</c:v>
                </c:pt>
                <c:pt idx="1004">
                  <c:v>0.50080219999999998</c:v>
                </c:pt>
                <c:pt idx="1005">
                  <c:v>0.50107889999999999</c:v>
                </c:pt>
                <c:pt idx="1006">
                  <c:v>0.50139880000000003</c:v>
                </c:pt>
                <c:pt idx="1007">
                  <c:v>0.50210010000000005</c:v>
                </c:pt>
                <c:pt idx="1008">
                  <c:v>0.50238899999999997</c:v>
                </c:pt>
                <c:pt idx="1009">
                  <c:v>0.50242140000000002</c:v>
                </c:pt>
                <c:pt idx="1010">
                  <c:v>0.50280239999999998</c:v>
                </c:pt>
                <c:pt idx="1011">
                  <c:v>0.50301269999999998</c:v>
                </c:pt>
                <c:pt idx="1012">
                  <c:v>0.50317639999999997</c:v>
                </c:pt>
                <c:pt idx="1013">
                  <c:v>0.50350709999999999</c:v>
                </c:pt>
                <c:pt idx="1014">
                  <c:v>0.50386180000000003</c:v>
                </c:pt>
                <c:pt idx="1015">
                  <c:v>0.50412840000000003</c:v>
                </c:pt>
                <c:pt idx="1016">
                  <c:v>0.5042991</c:v>
                </c:pt>
                <c:pt idx="1017">
                  <c:v>0.50472799999999995</c:v>
                </c:pt>
                <c:pt idx="1018">
                  <c:v>0.50555410000000001</c:v>
                </c:pt>
                <c:pt idx="1019">
                  <c:v>0.50620810000000005</c:v>
                </c:pt>
                <c:pt idx="1020">
                  <c:v>0.50672499999999998</c:v>
                </c:pt>
                <c:pt idx="1021">
                  <c:v>0.50713070000000005</c:v>
                </c:pt>
                <c:pt idx="1022">
                  <c:v>0.50743669999999996</c:v>
                </c:pt>
                <c:pt idx="1023">
                  <c:v>0.50783460000000002</c:v>
                </c:pt>
                <c:pt idx="1024">
                  <c:v>0.50888120000000003</c:v>
                </c:pt>
                <c:pt idx="1025">
                  <c:v>0.50914199999999998</c:v>
                </c:pt>
                <c:pt idx="1026">
                  <c:v>0.50955039999999996</c:v>
                </c:pt>
                <c:pt idx="1027">
                  <c:v>0.50981460000000001</c:v>
                </c:pt>
                <c:pt idx="1028">
                  <c:v>0.50999220000000001</c:v>
                </c:pt>
                <c:pt idx="1029">
                  <c:v>0.51037560000000004</c:v>
                </c:pt>
                <c:pt idx="1030">
                  <c:v>0.51092910000000002</c:v>
                </c:pt>
                <c:pt idx="1031">
                  <c:v>0.51175930000000003</c:v>
                </c:pt>
                <c:pt idx="1032">
                  <c:v>0.51204629999999995</c:v>
                </c:pt>
                <c:pt idx="1033">
                  <c:v>0.51226430000000001</c:v>
                </c:pt>
                <c:pt idx="1034">
                  <c:v>0.51262099999999999</c:v>
                </c:pt>
                <c:pt idx="1035">
                  <c:v>0.51276449999999996</c:v>
                </c:pt>
                <c:pt idx="1036">
                  <c:v>0.51291319999999996</c:v>
                </c:pt>
                <c:pt idx="1037">
                  <c:v>0.51317849999999998</c:v>
                </c:pt>
                <c:pt idx="1038">
                  <c:v>0.51328359999999995</c:v>
                </c:pt>
                <c:pt idx="1039">
                  <c:v>0.51349160000000005</c:v>
                </c:pt>
                <c:pt idx="1040">
                  <c:v>0.51381200000000005</c:v>
                </c:pt>
                <c:pt idx="1041">
                  <c:v>0.51408050000000005</c:v>
                </c:pt>
                <c:pt idx="1042">
                  <c:v>0.51422449999999997</c:v>
                </c:pt>
                <c:pt idx="1043">
                  <c:v>0.51468440000000004</c:v>
                </c:pt>
                <c:pt idx="1044">
                  <c:v>0.51486639999999995</c:v>
                </c:pt>
                <c:pt idx="1045">
                  <c:v>0.51514009999999999</c:v>
                </c:pt>
                <c:pt idx="1046">
                  <c:v>0.51528750000000001</c:v>
                </c:pt>
                <c:pt idx="1047">
                  <c:v>0.51536360000000003</c:v>
                </c:pt>
                <c:pt idx="1048">
                  <c:v>0.51567419999999997</c:v>
                </c:pt>
                <c:pt idx="1049">
                  <c:v>0.51609309999999997</c:v>
                </c:pt>
                <c:pt idx="1050">
                  <c:v>0.51629539999999996</c:v>
                </c:pt>
                <c:pt idx="1051">
                  <c:v>0.51652229999999999</c:v>
                </c:pt>
                <c:pt idx="1052">
                  <c:v>0.51745549999999996</c:v>
                </c:pt>
                <c:pt idx="1053">
                  <c:v>0.51784660000000005</c:v>
                </c:pt>
                <c:pt idx="1054">
                  <c:v>0.51823280000000005</c:v>
                </c:pt>
                <c:pt idx="1055">
                  <c:v>0.51850870000000004</c:v>
                </c:pt>
                <c:pt idx="1056">
                  <c:v>0.51867129999999995</c:v>
                </c:pt>
                <c:pt idx="1057">
                  <c:v>0.5190285</c:v>
                </c:pt>
                <c:pt idx="1058">
                  <c:v>0.51918690000000001</c:v>
                </c:pt>
                <c:pt idx="1059">
                  <c:v>0.51963320000000002</c:v>
                </c:pt>
                <c:pt idx="1060">
                  <c:v>0.52005769999999996</c:v>
                </c:pt>
                <c:pt idx="1061">
                  <c:v>0.52017619999999998</c:v>
                </c:pt>
                <c:pt idx="1062">
                  <c:v>0.52087600000000001</c:v>
                </c:pt>
                <c:pt idx="1063">
                  <c:v>0.52103869999999997</c:v>
                </c:pt>
                <c:pt idx="1064">
                  <c:v>0.52135560000000003</c:v>
                </c:pt>
                <c:pt idx="1065">
                  <c:v>0.52156080000000005</c:v>
                </c:pt>
                <c:pt idx="1066">
                  <c:v>0.52170119999999998</c:v>
                </c:pt>
                <c:pt idx="1067">
                  <c:v>0.5218874</c:v>
                </c:pt>
                <c:pt idx="1068">
                  <c:v>0.5225592</c:v>
                </c:pt>
                <c:pt idx="1069">
                  <c:v>0.52275919999999998</c:v>
                </c:pt>
                <c:pt idx="1070">
                  <c:v>0.52328149999999996</c:v>
                </c:pt>
                <c:pt idx="1071">
                  <c:v>0.52337420000000001</c:v>
                </c:pt>
                <c:pt idx="1072">
                  <c:v>0.5239682</c:v>
                </c:pt>
                <c:pt idx="1073">
                  <c:v>0.52462540000000002</c:v>
                </c:pt>
                <c:pt idx="1074">
                  <c:v>0.52513030000000005</c:v>
                </c:pt>
                <c:pt idx="1075">
                  <c:v>0.52550770000000002</c:v>
                </c:pt>
                <c:pt idx="1076">
                  <c:v>0.52590440000000005</c:v>
                </c:pt>
                <c:pt idx="1077">
                  <c:v>0.52638810000000003</c:v>
                </c:pt>
                <c:pt idx="1078">
                  <c:v>0.52673420000000004</c:v>
                </c:pt>
                <c:pt idx="1079">
                  <c:v>0.52703290000000003</c:v>
                </c:pt>
                <c:pt idx="1080">
                  <c:v>0.52741300000000002</c:v>
                </c:pt>
                <c:pt idx="1081">
                  <c:v>0.52754829999999997</c:v>
                </c:pt>
                <c:pt idx="1082">
                  <c:v>0.52785309999999996</c:v>
                </c:pt>
                <c:pt idx="1083">
                  <c:v>0.52858320000000003</c:v>
                </c:pt>
                <c:pt idx="1084">
                  <c:v>0.52905049999999998</c:v>
                </c:pt>
                <c:pt idx="1085">
                  <c:v>0.52969960000000005</c:v>
                </c:pt>
                <c:pt idx="1086">
                  <c:v>0.52990309999999996</c:v>
                </c:pt>
                <c:pt idx="1087">
                  <c:v>0.53016549999999996</c:v>
                </c:pt>
                <c:pt idx="1088">
                  <c:v>0.5304529</c:v>
                </c:pt>
                <c:pt idx="1089">
                  <c:v>0.5304951</c:v>
                </c:pt>
                <c:pt idx="1090">
                  <c:v>0.53082070000000003</c:v>
                </c:pt>
                <c:pt idx="1091">
                  <c:v>0.53103049999999996</c:v>
                </c:pt>
                <c:pt idx="1092">
                  <c:v>0.53139360000000002</c:v>
                </c:pt>
                <c:pt idx="1093">
                  <c:v>0.53192620000000002</c:v>
                </c:pt>
                <c:pt idx="1094">
                  <c:v>0.53208080000000002</c:v>
                </c:pt>
                <c:pt idx="1095">
                  <c:v>0.53222480000000005</c:v>
                </c:pt>
                <c:pt idx="1096">
                  <c:v>0.53234669999999995</c:v>
                </c:pt>
                <c:pt idx="1097">
                  <c:v>0.53262430000000005</c:v>
                </c:pt>
                <c:pt idx="1098">
                  <c:v>0.53315129999999999</c:v>
                </c:pt>
                <c:pt idx="1099">
                  <c:v>0.53395340000000002</c:v>
                </c:pt>
                <c:pt idx="1100">
                  <c:v>0.53444230000000004</c:v>
                </c:pt>
                <c:pt idx="1101">
                  <c:v>0.53486500000000003</c:v>
                </c:pt>
                <c:pt idx="1102">
                  <c:v>0.53557840000000001</c:v>
                </c:pt>
                <c:pt idx="1103">
                  <c:v>0.53586060000000002</c:v>
                </c:pt>
                <c:pt idx="1104">
                  <c:v>0.53613290000000002</c:v>
                </c:pt>
                <c:pt idx="1105">
                  <c:v>0.53628359999999997</c:v>
                </c:pt>
                <c:pt idx="1106">
                  <c:v>0.53684750000000003</c:v>
                </c:pt>
                <c:pt idx="1107">
                  <c:v>0.53716489999999995</c:v>
                </c:pt>
                <c:pt idx="1108">
                  <c:v>0.53741669999999997</c:v>
                </c:pt>
                <c:pt idx="1109">
                  <c:v>0.53775759999999995</c:v>
                </c:pt>
                <c:pt idx="1110">
                  <c:v>0.53788829999999999</c:v>
                </c:pt>
                <c:pt idx="1111">
                  <c:v>0.53817809999999999</c:v>
                </c:pt>
                <c:pt idx="1112">
                  <c:v>0.53840399999999999</c:v>
                </c:pt>
                <c:pt idx="1113">
                  <c:v>0.53925800000000002</c:v>
                </c:pt>
                <c:pt idx="1114">
                  <c:v>0.53957630000000001</c:v>
                </c:pt>
                <c:pt idx="1115">
                  <c:v>0.54024510000000003</c:v>
                </c:pt>
                <c:pt idx="1116">
                  <c:v>0.54068130000000003</c:v>
                </c:pt>
                <c:pt idx="1117">
                  <c:v>0.54079659999999996</c:v>
                </c:pt>
                <c:pt idx="1118">
                  <c:v>0.54119159999999999</c:v>
                </c:pt>
                <c:pt idx="1119">
                  <c:v>0.54161990000000004</c:v>
                </c:pt>
                <c:pt idx="1120">
                  <c:v>0.54248169999999996</c:v>
                </c:pt>
                <c:pt idx="1121">
                  <c:v>0.5428193</c:v>
                </c:pt>
                <c:pt idx="1122">
                  <c:v>0.54293469999999999</c:v>
                </c:pt>
                <c:pt idx="1123">
                  <c:v>0.54322269999999995</c:v>
                </c:pt>
                <c:pt idx="1124">
                  <c:v>0.54401460000000001</c:v>
                </c:pt>
                <c:pt idx="1125">
                  <c:v>0.54424790000000001</c:v>
                </c:pt>
                <c:pt idx="1126">
                  <c:v>0.54443960000000002</c:v>
                </c:pt>
                <c:pt idx="1127">
                  <c:v>0.54488360000000002</c:v>
                </c:pt>
                <c:pt idx="1128">
                  <c:v>0.54518089999999997</c:v>
                </c:pt>
                <c:pt idx="1129">
                  <c:v>0.54561040000000005</c:v>
                </c:pt>
                <c:pt idx="1130">
                  <c:v>0.54612740000000004</c:v>
                </c:pt>
                <c:pt idx="1131">
                  <c:v>0.54651519999999998</c:v>
                </c:pt>
                <c:pt idx="1132">
                  <c:v>0.54698139999999995</c:v>
                </c:pt>
                <c:pt idx="1133">
                  <c:v>0.54712810000000001</c:v>
                </c:pt>
                <c:pt idx="1134">
                  <c:v>0.5471838</c:v>
                </c:pt>
                <c:pt idx="1135">
                  <c:v>0.54785720000000004</c:v>
                </c:pt>
                <c:pt idx="1136">
                  <c:v>0.54831470000000004</c:v>
                </c:pt>
                <c:pt idx="1137">
                  <c:v>0.54864820000000003</c:v>
                </c:pt>
                <c:pt idx="1138">
                  <c:v>0.54876959999999997</c:v>
                </c:pt>
                <c:pt idx="1139">
                  <c:v>0.54909359999999996</c:v>
                </c:pt>
                <c:pt idx="1140">
                  <c:v>0.54940230000000001</c:v>
                </c:pt>
                <c:pt idx="1141">
                  <c:v>0.54956640000000001</c:v>
                </c:pt>
                <c:pt idx="1142">
                  <c:v>0.54982909999999996</c:v>
                </c:pt>
                <c:pt idx="1143">
                  <c:v>0.54991100000000004</c:v>
                </c:pt>
                <c:pt idx="1144">
                  <c:v>0.54996920000000005</c:v>
                </c:pt>
                <c:pt idx="1145">
                  <c:v>0.55042250000000004</c:v>
                </c:pt>
                <c:pt idx="1146">
                  <c:v>0.55051269999999997</c:v>
                </c:pt>
                <c:pt idx="1147">
                  <c:v>0.55124139999999999</c:v>
                </c:pt>
                <c:pt idx="1148">
                  <c:v>0.55152460000000003</c:v>
                </c:pt>
                <c:pt idx="1149">
                  <c:v>0.55180700000000005</c:v>
                </c:pt>
                <c:pt idx="1150">
                  <c:v>0.55207450000000002</c:v>
                </c:pt>
                <c:pt idx="1151">
                  <c:v>0.55232409999999998</c:v>
                </c:pt>
                <c:pt idx="1152">
                  <c:v>0.55232570000000003</c:v>
                </c:pt>
                <c:pt idx="1153">
                  <c:v>0.55285629999999997</c:v>
                </c:pt>
                <c:pt idx="1154">
                  <c:v>0.55319180000000001</c:v>
                </c:pt>
                <c:pt idx="1155">
                  <c:v>0.55332079999999995</c:v>
                </c:pt>
                <c:pt idx="1156">
                  <c:v>0.55340069999999997</c:v>
                </c:pt>
                <c:pt idx="1157">
                  <c:v>0.55371590000000004</c:v>
                </c:pt>
                <c:pt idx="1158">
                  <c:v>0.55410400000000004</c:v>
                </c:pt>
                <c:pt idx="1159">
                  <c:v>0.55430959999999996</c:v>
                </c:pt>
                <c:pt idx="1160">
                  <c:v>0.55483389999999999</c:v>
                </c:pt>
                <c:pt idx="1161">
                  <c:v>0.55541810000000003</c:v>
                </c:pt>
                <c:pt idx="1162">
                  <c:v>0.55570949999999997</c:v>
                </c:pt>
                <c:pt idx="1163">
                  <c:v>0.55586570000000002</c:v>
                </c:pt>
                <c:pt idx="1164">
                  <c:v>0.55678570000000005</c:v>
                </c:pt>
                <c:pt idx="1165">
                  <c:v>0.55683459999999996</c:v>
                </c:pt>
                <c:pt idx="1166">
                  <c:v>0.55730069999999998</c:v>
                </c:pt>
                <c:pt idx="1167">
                  <c:v>0.55749510000000002</c:v>
                </c:pt>
                <c:pt idx="1168">
                  <c:v>0.55818179999999995</c:v>
                </c:pt>
                <c:pt idx="1169">
                  <c:v>0.55829079999999998</c:v>
                </c:pt>
                <c:pt idx="1170">
                  <c:v>0.55833330000000003</c:v>
                </c:pt>
                <c:pt idx="1171">
                  <c:v>0.5584732</c:v>
                </c:pt>
                <c:pt idx="1172">
                  <c:v>0.55882980000000004</c:v>
                </c:pt>
                <c:pt idx="1173">
                  <c:v>0.55932199999999999</c:v>
                </c:pt>
                <c:pt idx="1174">
                  <c:v>0.55967180000000005</c:v>
                </c:pt>
                <c:pt idx="1175">
                  <c:v>0.56004019999999999</c:v>
                </c:pt>
                <c:pt idx="1176">
                  <c:v>0.56038549999999998</c:v>
                </c:pt>
                <c:pt idx="1177">
                  <c:v>0.56098139999999996</c:v>
                </c:pt>
                <c:pt idx="1178">
                  <c:v>0.5611197</c:v>
                </c:pt>
                <c:pt idx="1179">
                  <c:v>0.56128389999999995</c:v>
                </c:pt>
                <c:pt idx="1180">
                  <c:v>0.56152139999999995</c:v>
                </c:pt>
                <c:pt idx="1181">
                  <c:v>0.56170560000000003</c:v>
                </c:pt>
                <c:pt idx="1182">
                  <c:v>0.5618457</c:v>
                </c:pt>
                <c:pt idx="1183">
                  <c:v>0.56230210000000003</c:v>
                </c:pt>
                <c:pt idx="1184">
                  <c:v>0.56293040000000005</c:v>
                </c:pt>
                <c:pt idx="1185">
                  <c:v>0.56323460000000003</c:v>
                </c:pt>
                <c:pt idx="1186">
                  <c:v>0.56335880000000005</c:v>
                </c:pt>
                <c:pt idx="1187">
                  <c:v>0.56422419999999995</c:v>
                </c:pt>
                <c:pt idx="1188">
                  <c:v>0.56458280000000005</c:v>
                </c:pt>
                <c:pt idx="1189">
                  <c:v>0.56484060000000003</c:v>
                </c:pt>
                <c:pt idx="1190">
                  <c:v>0.56558090000000005</c:v>
                </c:pt>
                <c:pt idx="1191">
                  <c:v>0.56575070000000005</c:v>
                </c:pt>
                <c:pt idx="1192">
                  <c:v>0.56646510000000005</c:v>
                </c:pt>
                <c:pt idx="1193">
                  <c:v>0.5667586</c:v>
                </c:pt>
                <c:pt idx="1194">
                  <c:v>0.56768960000000002</c:v>
                </c:pt>
                <c:pt idx="1195">
                  <c:v>0.56804169999999998</c:v>
                </c:pt>
                <c:pt idx="1196">
                  <c:v>0.56828650000000003</c:v>
                </c:pt>
                <c:pt idx="1197">
                  <c:v>0.56840999999999997</c:v>
                </c:pt>
                <c:pt idx="1198">
                  <c:v>0.56848799999999999</c:v>
                </c:pt>
                <c:pt idx="1199">
                  <c:v>0.56867820000000002</c:v>
                </c:pt>
                <c:pt idx="1200">
                  <c:v>0.56899849999999996</c:v>
                </c:pt>
                <c:pt idx="1201">
                  <c:v>0.56918310000000005</c:v>
                </c:pt>
                <c:pt idx="1202">
                  <c:v>0.56941799999999998</c:v>
                </c:pt>
                <c:pt idx="1203">
                  <c:v>0.56963470000000005</c:v>
                </c:pt>
                <c:pt idx="1204">
                  <c:v>0.5701271</c:v>
                </c:pt>
                <c:pt idx="1205">
                  <c:v>0.570272</c:v>
                </c:pt>
                <c:pt idx="1206">
                  <c:v>0.57039530000000005</c:v>
                </c:pt>
                <c:pt idx="1207">
                  <c:v>0.57054229999999995</c:v>
                </c:pt>
                <c:pt idx="1208">
                  <c:v>0.57075659999999995</c:v>
                </c:pt>
                <c:pt idx="1209">
                  <c:v>0.57117030000000002</c:v>
                </c:pt>
                <c:pt idx="1210">
                  <c:v>0.57175019999999999</c:v>
                </c:pt>
                <c:pt idx="1211">
                  <c:v>0.57206500000000005</c:v>
                </c:pt>
                <c:pt idx="1212">
                  <c:v>0.57316979999999995</c:v>
                </c:pt>
                <c:pt idx="1213">
                  <c:v>0.57335069999999999</c:v>
                </c:pt>
                <c:pt idx="1214">
                  <c:v>0.57410539999999999</c:v>
                </c:pt>
                <c:pt idx="1215">
                  <c:v>0.57428219999999996</c:v>
                </c:pt>
                <c:pt idx="1216">
                  <c:v>0.57450400000000001</c:v>
                </c:pt>
                <c:pt idx="1217">
                  <c:v>0.57468909999999995</c:v>
                </c:pt>
                <c:pt idx="1218">
                  <c:v>0.57499920000000004</c:v>
                </c:pt>
                <c:pt idx="1219">
                  <c:v>0.57504759999999999</c:v>
                </c:pt>
                <c:pt idx="1220">
                  <c:v>0.5752929</c:v>
                </c:pt>
                <c:pt idx="1221">
                  <c:v>0.57566790000000001</c:v>
                </c:pt>
                <c:pt idx="1222">
                  <c:v>0.57626049999999995</c:v>
                </c:pt>
                <c:pt idx="1223">
                  <c:v>0.57702089999999995</c:v>
                </c:pt>
                <c:pt idx="1224">
                  <c:v>0.57734830000000004</c:v>
                </c:pt>
                <c:pt idx="1225">
                  <c:v>0.57789990000000002</c:v>
                </c:pt>
                <c:pt idx="1226">
                  <c:v>0.5781906</c:v>
                </c:pt>
                <c:pt idx="1227">
                  <c:v>0.57838049999999996</c:v>
                </c:pt>
                <c:pt idx="1228">
                  <c:v>0.57876190000000005</c:v>
                </c:pt>
                <c:pt idx="1229">
                  <c:v>0.57898649999999996</c:v>
                </c:pt>
                <c:pt idx="1230">
                  <c:v>0.57944720000000005</c:v>
                </c:pt>
                <c:pt idx="1231">
                  <c:v>0.57967420000000003</c:v>
                </c:pt>
                <c:pt idx="1232">
                  <c:v>0.57988790000000001</c:v>
                </c:pt>
                <c:pt idx="1233">
                  <c:v>0.58022850000000004</c:v>
                </c:pt>
                <c:pt idx="1234">
                  <c:v>0.5808508</c:v>
                </c:pt>
                <c:pt idx="1235">
                  <c:v>0.58136089999999996</c:v>
                </c:pt>
                <c:pt idx="1236">
                  <c:v>0.58148250000000001</c:v>
                </c:pt>
                <c:pt idx="1237">
                  <c:v>0.58181970000000005</c:v>
                </c:pt>
                <c:pt idx="1238">
                  <c:v>0.5822003</c:v>
                </c:pt>
                <c:pt idx="1239">
                  <c:v>0.58308760000000004</c:v>
                </c:pt>
                <c:pt idx="1240">
                  <c:v>0.58365809999999996</c:v>
                </c:pt>
                <c:pt idx="1241">
                  <c:v>0.58400569999999996</c:v>
                </c:pt>
                <c:pt idx="1242">
                  <c:v>0.58443259999999997</c:v>
                </c:pt>
                <c:pt idx="1243">
                  <c:v>0.58468869999999995</c:v>
                </c:pt>
                <c:pt idx="1244">
                  <c:v>0.58549580000000001</c:v>
                </c:pt>
                <c:pt idx="1245">
                  <c:v>0.58573710000000001</c:v>
                </c:pt>
                <c:pt idx="1246">
                  <c:v>0.58613099999999996</c:v>
                </c:pt>
                <c:pt idx="1247">
                  <c:v>0.58654200000000001</c:v>
                </c:pt>
                <c:pt idx="1248">
                  <c:v>0.58675869999999997</c:v>
                </c:pt>
                <c:pt idx="1249">
                  <c:v>0.58711720000000001</c:v>
                </c:pt>
                <c:pt idx="1250">
                  <c:v>0.58748670000000003</c:v>
                </c:pt>
                <c:pt idx="1251">
                  <c:v>0.58785719999999997</c:v>
                </c:pt>
                <c:pt idx="1252">
                  <c:v>0.5880822</c:v>
                </c:pt>
                <c:pt idx="1253">
                  <c:v>0.58817220000000003</c:v>
                </c:pt>
                <c:pt idx="1254">
                  <c:v>0.58862230000000004</c:v>
                </c:pt>
                <c:pt idx="1255">
                  <c:v>0.5889972</c:v>
                </c:pt>
                <c:pt idx="1256">
                  <c:v>0.58919529999999998</c:v>
                </c:pt>
                <c:pt idx="1257">
                  <c:v>0.58985690000000002</c:v>
                </c:pt>
                <c:pt idx="1258">
                  <c:v>0.58991349999999998</c:v>
                </c:pt>
                <c:pt idx="1259">
                  <c:v>0.59019200000000005</c:v>
                </c:pt>
                <c:pt idx="1260">
                  <c:v>0.59049090000000004</c:v>
                </c:pt>
                <c:pt idx="1261">
                  <c:v>0.59074139999999997</c:v>
                </c:pt>
                <c:pt idx="1262">
                  <c:v>0.59090549999999997</c:v>
                </c:pt>
                <c:pt idx="1263">
                  <c:v>0.5912442</c:v>
                </c:pt>
                <c:pt idx="1264">
                  <c:v>0.59168229999999999</c:v>
                </c:pt>
                <c:pt idx="1265">
                  <c:v>0.59206809999999999</c:v>
                </c:pt>
                <c:pt idx="1266">
                  <c:v>0.59209690000000004</c:v>
                </c:pt>
                <c:pt idx="1267">
                  <c:v>0.59253279999999997</c:v>
                </c:pt>
                <c:pt idx="1268">
                  <c:v>0.59253529999999999</c:v>
                </c:pt>
                <c:pt idx="1269">
                  <c:v>0.59278430000000004</c:v>
                </c:pt>
                <c:pt idx="1270">
                  <c:v>0.59289930000000002</c:v>
                </c:pt>
                <c:pt idx="1271">
                  <c:v>0.59333769999999997</c:v>
                </c:pt>
                <c:pt idx="1272">
                  <c:v>0.59362559999999998</c:v>
                </c:pt>
                <c:pt idx="1273">
                  <c:v>0.5937325</c:v>
                </c:pt>
                <c:pt idx="1274">
                  <c:v>0.59385509999999997</c:v>
                </c:pt>
                <c:pt idx="1275">
                  <c:v>0.59429589999999999</c:v>
                </c:pt>
                <c:pt idx="1276">
                  <c:v>0.59461379999999997</c:v>
                </c:pt>
                <c:pt idx="1277">
                  <c:v>0.59486550000000005</c:v>
                </c:pt>
                <c:pt idx="1278">
                  <c:v>0.59510430000000003</c:v>
                </c:pt>
                <c:pt idx="1279">
                  <c:v>0.59592710000000004</c:v>
                </c:pt>
                <c:pt idx="1280">
                  <c:v>0.59604800000000002</c:v>
                </c:pt>
                <c:pt idx="1281">
                  <c:v>0.59620260000000003</c:v>
                </c:pt>
                <c:pt idx="1282">
                  <c:v>0.59644459999999999</c:v>
                </c:pt>
                <c:pt idx="1283">
                  <c:v>0.59656450000000005</c:v>
                </c:pt>
                <c:pt idx="1284">
                  <c:v>0.59667829999999999</c:v>
                </c:pt>
                <c:pt idx="1285">
                  <c:v>0.59696680000000002</c:v>
                </c:pt>
                <c:pt idx="1286">
                  <c:v>0.59736940000000005</c:v>
                </c:pt>
                <c:pt idx="1287">
                  <c:v>0.59786170000000005</c:v>
                </c:pt>
                <c:pt idx="1288">
                  <c:v>0.5979063</c:v>
                </c:pt>
                <c:pt idx="1289">
                  <c:v>0.59816400000000003</c:v>
                </c:pt>
                <c:pt idx="1290">
                  <c:v>0.59834240000000005</c:v>
                </c:pt>
                <c:pt idx="1291">
                  <c:v>0.59849859999999999</c:v>
                </c:pt>
                <c:pt idx="1292">
                  <c:v>0.59864790000000001</c:v>
                </c:pt>
                <c:pt idx="1293">
                  <c:v>0.59880670000000003</c:v>
                </c:pt>
                <c:pt idx="1294">
                  <c:v>0.59899080000000005</c:v>
                </c:pt>
                <c:pt idx="1295">
                  <c:v>0.59918910000000003</c:v>
                </c:pt>
                <c:pt idx="1296">
                  <c:v>0.59954010000000002</c:v>
                </c:pt>
                <c:pt idx="1297">
                  <c:v>0.6001341</c:v>
                </c:pt>
                <c:pt idx="1298">
                  <c:v>0.60039410000000004</c:v>
                </c:pt>
                <c:pt idx="1299">
                  <c:v>0.60069570000000005</c:v>
                </c:pt>
                <c:pt idx="1300">
                  <c:v>0.60097319999999999</c:v>
                </c:pt>
                <c:pt idx="1301">
                  <c:v>0.60106839999999995</c:v>
                </c:pt>
                <c:pt idx="1302">
                  <c:v>0.60141250000000002</c:v>
                </c:pt>
                <c:pt idx="1303">
                  <c:v>0.60178189999999998</c:v>
                </c:pt>
                <c:pt idx="1304">
                  <c:v>0.60206400000000004</c:v>
                </c:pt>
                <c:pt idx="1305">
                  <c:v>0.60222330000000002</c:v>
                </c:pt>
                <c:pt idx="1306">
                  <c:v>0.60233859999999995</c:v>
                </c:pt>
                <c:pt idx="1307">
                  <c:v>0.60264379999999995</c:v>
                </c:pt>
                <c:pt idx="1308">
                  <c:v>0.60297679999999998</c:v>
                </c:pt>
                <c:pt idx="1309">
                  <c:v>0.60370460000000004</c:v>
                </c:pt>
                <c:pt idx="1310">
                  <c:v>0.60496850000000002</c:v>
                </c:pt>
                <c:pt idx="1311">
                  <c:v>0.60510399999999998</c:v>
                </c:pt>
                <c:pt idx="1312">
                  <c:v>0.60553219999999996</c:v>
                </c:pt>
                <c:pt idx="1313">
                  <c:v>0.60562769999999999</c:v>
                </c:pt>
                <c:pt idx="1314">
                  <c:v>0.60598839999999998</c:v>
                </c:pt>
                <c:pt idx="1315">
                  <c:v>0.60609080000000004</c:v>
                </c:pt>
                <c:pt idx="1316">
                  <c:v>0.60614400000000002</c:v>
                </c:pt>
                <c:pt idx="1317">
                  <c:v>0.60626820000000003</c:v>
                </c:pt>
                <c:pt idx="1318">
                  <c:v>0.60654439999999998</c:v>
                </c:pt>
                <c:pt idx="1319">
                  <c:v>0.60672369999999998</c:v>
                </c:pt>
                <c:pt idx="1320">
                  <c:v>0.60689899999999997</c:v>
                </c:pt>
                <c:pt idx="1321">
                  <c:v>0.60718289999999997</c:v>
                </c:pt>
                <c:pt idx="1322">
                  <c:v>0.60737589999999997</c:v>
                </c:pt>
                <c:pt idx="1323">
                  <c:v>0.6078346</c:v>
                </c:pt>
                <c:pt idx="1324">
                  <c:v>0.60819829999999997</c:v>
                </c:pt>
                <c:pt idx="1325">
                  <c:v>0.60856869999999996</c:v>
                </c:pt>
                <c:pt idx="1326">
                  <c:v>0.60887100000000005</c:v>
                </c:pt>
                <c:pt idx="1327">
                  <c:v>0.60911360000000003</c:v>
                </c:pt>
                <c:pt idx="1328">
                  <c:v>0.60923530000000004</c:v>
                </c:pt>
                <c:pt idx="1329">
                  <c:v>0.60945640000000001</c:v>
                </c:pt>
                <c:pt idx="1330">
                  <c:v>0.60958559999999995</c:v>
                </c:pt>
                <c:pt idx="1331">
                  <c:v>0.61010339999999996</c:v>
                </c:pt>
                <c:pt idx="1332">
                  <c:v>0.6101432</c:v>
                </c:pt>
                <c:pt idx="1333">
                  <c:v>0.61041049999999997</c:v>
                </c:pt>
                <c:pt idx="1334">
                  <c:v>0.61077369999999997</c:v>
                </c:pt>
                <c:pt idx="1335">
                  <c:v>0.6111432</c:v>
                </c:pt>
                <c:pt idx="1336">
                  <c:v>0.61140510000000003</c:v>
                </c:pt>
                <c:pt idx="1337">
                  <c:v>0.61179830000000002</c:v>
                </c:pt>
                <c:pt idx="1338">
                  <c:v>0.61223190000000005</c:v>
                </c:pt>
                <c:pt idx="1339">
                  <c:v>0.61248119999999995</c:v>
                </c:pt>
                <c:pt idx="1340">
                  <c:v>0.61290619999999996</c:v>
                </c:pt>
                <c:pt idx="1341">
                  <c:v>0.61341449999999997</c:v>
                </c:pt>
                <c:pt idx="1342">
                  <c:v>0.61351909999999998</c:v>
                </c:pt>
                <c:pt idx="1343">
                  <c:v>0.61381819999999998</c:v>
                </c:pt>
                <c:pt idx="1344">
                  <c:v>0.61418220000000001</c:v>
                </c:pt>
                <c:pt idx="1345">
                  <c:v>0.61444399999999999</c:v>
                </c:pt>
                <c:pt idx="1346">
                  <c:v>0.61473270000000002</c:v>
                </c:pt>
                <c:pt idx="1347">
                  <c:v>0.61483719999999997</c:v>
                </c:pt>
                <c:pt idx="1348">
                  <c:v>0.61521760000000003</c:v>
                </c:pt>
                <c:pt idx="1349">
                  <c:v>0.61547390000000002</c:v>
                </c:pt>
                <c:pt idx="1350">
                  <c:v>0.61569209999999996</c:v>
                </c:pt>
                <c:pt idx="1351">
                  <c:v>0.61597880000000005</c:v>
                </c:pt>
                <c:pt idx="1352">
                  <c:v>0.61620929999999996</c:v>
                </c:pt>
                <c:pt idx="1353">
                  <c:v>0.61635799999999996</c:v>
                </c:pt>
                <c:pt idx="1354">
                  <c:v>0.61697230000000003</c:v>
                </c:pt>
                <c:pt idx="1355">
                  <c:v>0.61749549999999997</c:v>
                </c:pt>
                <c:pt idx="1356">
                  <c:v>0.61794879999999996</c:v>
                </c:pt>
                <c:pt idx="1357">
                  <c:v>0.61815030000000004</c:v>
                </c:pt>
                <c:pt idx="1358">
                  <c:v>0.61849379999999998</c:v>
                </c:pt>
                <c:pt idx="1359">
                  <c:v>0.61894260000000001</c:v>
                </c:pt>
                <c:pt idx="1360">
                  <c:v>0.6193921</c:v>
                </c:pt>
                <c:pt idx="1361">
                  <c:v>0.61967499999999998</c:v>
                </c:pt>
                <c:pt idx="1362">
                  <c:v>0.61995259999999996</c:v>
                </c:pt>
                <c:pt idx="1363">
                  <c:v>0.62024520000000005</c:v>
                </c:pt>
                <c:pt idx="1364">
                  <c:v>0.62051769999999995</c:v>
                </c:pt>
                <c:pt idx="1365">
                  <c:v>0.62096419999999997</c:v>
                </c:pt>
                <c:pt idx="1366">
                  <c:v>0.62106340000000004</c:v>
                </c:pt>
                <c:pt idx="1367">
                  <c:v>0.62126700000000001</c:v>
                </c:pt>
                <c:pt idx="1368">
                  <c:v>0.62199439999999995</c:v>
                </c:pt>
                <c:pt idx="1369">
                  <c:v>0.62251529999999999</c:v>
                </c:pt>
                <c:pt idx="1370">
                  <c:v>0.62278129999999998</c:v>
                </c:pt>
                <c:pt idx="1371">
                  <c:v>0.62325779999999997</c:v>
                </c:pt>
                <c:pt idx="1372">
                  <c:v>0.62337719999999996</c:v>
                </c:pt>
                <c:pt idx="1373">
                  <c:v>0.62341950000000002</c:v>
                </c:pt>
                <c:pt idx="1374">
                  <c:v>0.62360689999999996</c:v>
                </c:pt>
                <c:pt idx="1375">
                  <c:v>0.62381089999999995</c:v>
                </c:pt>
                <c:pt idx="1376">
                  <c:v>0.6240367</c:v>
                </c:pt>
                <c:pt idx="1377">
                  <c:v>0.6242415</c:v>
                </c:pt>
                <c:pt idx="1378">
                  <c:v>0.62447770000000002</c:v>
                </c:pt>
                <c:pt idx="1379">
                  <c:v>0.62497400000000003</c:v>
                </c:pt>
                <c:pt idx="1380">
                  <c:v>0.6250732</c:v>
                </c:pt>
                <c:pt idx="1381">
                  <c:v>0.62521859999999996</c:v>
                </c:pt>
                <c:pt idx="1382">
                  <c:v>0.62534769999999995</c:v>
                </c:pt>
                <c:pt idx="1383">
                  <c:v>0.62569799999999998</c:v>
                </c:pt>
                <c:pt idx="1384">
                  <c:v>0.62589870000000003</c:v>
                </c:pt>
                <c:pt idx="1385">
                  <c:v>0.62614300000000001</c:v>
                </c:pt>
                <c:pt idx="1386">
                  <c:v>0.62658639999999999</c:v>
                </c:pt>
                <c:pt idx="1387">
                  <c:v>0.62707970000000002</c:v>
                </c:pt>
                <c:pt idx="1388">
                  <c:v>0.62719259999999999</c:v>
                </c:pt>
                <c:pt idx="1389">
                  <c:v>0.62777729999999998</c:v>
                </c:pt>
                <c:pt idx="1390">
                  <c:v>0.62803589999999998</c:v>
                </c:pt>
                <c:pt idx="1391">
                  <c:v>0.62827089999999997</c:v>
                </c:pt>
                <c:pt idx="1392">
                  <c:v>0.62879280000000004</c:v>
                </c:pt>
                <c:pt idx="1393">
                  <c:v>0.62894360000000005</c:v>
                </c:pt>
                <c:pt idx="1394">
                  <c:v>0.62894410000000001</c:v>
                </c:pt>
                <c:pt idx="1395">
                  <c:v>0.6292143</c:v>
                </c:pt>
                <c:pt idx="1396">
                  <c:v>0.62955150000000004</c:v>
                </c:pt>
                <c:pt idx="1397">
                  <c:v>0.62978509999999999</c:v>
                </c:pt>
                <c:pt idx="1398">
                  <c:v>0.6298222</c:v>
                </c:pt>
                <c:pt idx="1399">
                  <c:v>0.63036950000000003</c:v>
                </c:pt>
                <c:pt idx="1400">
                  <c:v>0.6305518</c:v>
                </c:pt>
                <c:pt idx="1401">
                  <c:v>0.63060190000000005</c:v>
                </c:pt>
                <c:pt idx="1402">
                  <c:v>0.63114349999999997</c:v>
                </c:pt>
                <c:pt idx="1403">
                  <c:v>0.63142310000000001</c:v>
                </c:pt>
                <c:pt idx="1404">
                  <c:v>0.63151679999999999</c:v>
                </c:pt>
                <c:pt idx="1405">
                  <c:v>0.63162770000000001</c:v>
                </c:pt>
                <c:pt idx="1406">
                  <c:v>0.63199740000000004</c:v>
                </c:pt>
                <c:pt idx="1407">
                  <c:v>0.63213549999999996</c:v>
                </c:pt>
                <c:pt idx="1408">
                  <c:v>0.63243260000000001</c:v>
                </c:pt>
                <c:pt idx="1409">
                  <c:v>0.63260609999999995</c:v>
                </c:pt>
                <c:pt idx="1410">
                  <c:v>0.63313030000000003</c:v>
                </c:pt>
                <c:pt idx="1411">
                  <c:v>0.63393429999999995</c:v>
                </c:pt>
                <c:pt idx="1412">
                  <c:v>0.63409409999999999</c:v>
                </c:pt>
                <c:pt idx="1413">
                  <c:v>0.63492029999999999</c:v>
                </c:pt>
                <c:pt idx="1414">
                  <c:v>0.63541289999999995</c:v>
                </c:pt>
                <c:pt idx="1415">
                  <c:v>0.63584410000000002</c:v>
                </c:pt>
                <c:pt idx="1416">
                  <c:v>0.63590069999999999</c:v>
                </c:pt>
                <c:pt idx="1417">
                  <c:v>0.63685519999999995</c:v>
                </c:pt>
                <c:pt idx="1418">
                  <c:v>0.63728549999999995</c:v>
                </c:pt>
                <c:pt idx="1419">
                  <c:v>0.63744990000000001</c:v>
                </c:pt>
                <c:pt idx="1420">
                  <c:v>0.63769070000000005</c:v>
                </c:pt>
                <c:pt idx="1421">
                  <c:v>0.63812789999999997</c:v>
                </c:pt>
                <c:pt idx="1422">
                  <c:v>0.63879109999999995</c:v>
                </c:pt>
                <c:pt idx="1423">
                  <c:v>0.63910319999999998</c:v>
                </c:pt>
                <c:pt idx="1424">
                  <c:v>0.63946179999999997</c:v>
                </c:pt>
                <c:pt idx="1425">
                  <c:v>0.63954610000000001</c:v>
                </c:pt>
                <c:pt idx="1426">
                  <c:v>0.63984450000000004</c:v>
                </c:pt>
                <c:pt idx="1427">
                  <c:v>0.64000639999999998</c:v>
                </c:pt>
                <c:pt idx="1428">
                  <c:v>0.64037350000000004</c:v>
                </c:pt>
                <c:pt idx="1429">
                  <c:v>0.64057640000000005</c:v>
                </c:pt>
                <c:pt idx="1430">
                  <c:v>0.64070930000000004</c:v>
                </c:pt>
                <c:pt idx="1431">
                  <c:v>0.64112880000000005</c:v>
                </c:pt>
                <c:pt idx="1432">
                  <c:v>0.64152520000000002</c:v>
                </c:pt>
                <c:pt idx="1433">
                  <c:v>0.64167189999999996</c:v>
                </c:pt>
                <c:pt idx="1434">
                  <c:v>0.64237109999999997</c:v>
                </c:pt>
                <c:pt idx="1435">
                  <c:v>0.64274430000000005</c:v>
                </c:pt>
                <c:pt idx="1436">
                  <c:v>0.64290349999999996</c:v>
                </c:pt>
                <c:pt idx="1437">
                  <c:v>0.64316019999999996</c:v>
                </c:pt>
                <c:pt idx="1438">
                  <c:v>0.64419360000000003</c:v>
                </c:pt>
                <c:pt idx="1439">
                  <c:v>0.64435900000000002</c:v>
                </c:pt>
                <c:pt idx="1440">
                  <c:v>0.64450099999999999</c:v>
                </c:pt>
                <c:pt idx="1441">
                  <c:v>0.6445997</c:v>
                </c:pt>
                <c:pt idx="1442">
                  <c:v>0.64472260000000003</c:v>
                </c:pt>
                <c:pt idx="1443">
                  <c:v>0.64499830000000002</c:v>
                </c:pt>
                <c:pt idx="1444">
                  <c:v>0.64581480000000002</c:v>
                </c:pt>
                <c:pt idx="1445">
                  <c:v>0.64621600000000001</c:v>
                </c:pt>
                <c:pt idx="1446">
                  <c:v>0.64680990000000005</c:v>
                </c:pt>
                <c:pt idx="1447">
                  <c:v>0.64730699999999997</c:v>
                </c:pt>
                <c:pt idx="1448">
                  <c:v>0.64742310000000003</c:v>
                </c:pt>
                <c:pt idx="1449">
                  <c:v>0.64776109999999998</c:v>
                </c:pt>
                <c:pt idx="1450">
                  <c:v>0.64782989999999996</c:v>
                </c:pt>
                <c:pt idx="1451">
                  <c:v>0.64794430000000003</c:v>
                </c:pt>
                <c:pt idx="1452">
                  <c:v>0.64830069999999995</c:v>
                </c:pt>
                <c:pt idx="1453">
                  <c:v>0.64845940000000002</c:v>
                </c:pt>
                <c:pt idx="1454">
                  <c:v>0.64854000000000001</c:v>
                </c:pt>
                <c:pt idx="1455">
                  <c:v>0.64876429999999996</c:v>
                </c:pt>
                <c:pt idx="1456">
                  <c:v>0.64888310000000005</c:v>
                </c:pt>
                <c:pt idx="1457">
                  <c:v>0.64888330000000005</c:v>
                </c:pt>
                <c:pt idx="1458">
                  <c:v>0.64926090000000003</c:v>
                </c:pt>
                <c:pt idx="1459">
                  <c:v>0.64952430000000005</c:v>
                </c:pt>
                <c:pt idx="1460">
                  <c:v>0.64997210000000005</c:v>
                </c:pt>
                <c:pt idx="1461">
                  <c:v>0.64997249999999995</c:v>
                </c:pt>
                <c:pt idx="1462">
                  <c:v>0.65031499999999998</c:v>
                </c:pt>
                <c:pt idx="1463">
                  <c:v>0.65054219999999996</c:v>
                </c:pt>
                <c:pt idx="1464">
                  <c:v>0.65089059999999999</c:v>
                </c:pt>
                <c:pt idx="1465">
                  <c:v>0.65107559999999998</c:v>
                </c:pt>
                <c:pt idx="1466">
                  <c:v>0.65152750000000004</c:v>
                </c:pt>
                <c:pt idx="1467">
                  <c:v>0.65173789999999998</c:v>
                </c:pt>
                <c:pt idx="1468">
                  <c:v>0.65191089999999996</c:v>
                </c:pt>
                <c:pt idx="1469">
                  <c:v>0.65229329999999996</c:v>
                </c:pt>
                <c:pt idx="1470">
                  <c:v>0.65261789999999997</c:v>
                </c:pt>
                <c:pt idx="1471">
                  <c:v>0.65272430000000004</c:v>
                </c:pt>
                <c:pt idx="1472">
                  <c:v>0.65272439999999998</c:v>
                </c:pt>
                <c:pt idx="1473">
                  <c:v>0.65299450000000003</c:v>
                </c:pt>
                <c:pt idx="1474">
                  <c:v>0.65350850000000005</c:v>
                </c:pt>
                <c:pt idx="1475">
                  <c:v>0.65398259999999997</c:v>
                </c:pt>
                <c:pt idx="1476">
                  <c:v>0.65430120000000003</c:v>
                </c:pt>
                <c:pt idx="1477">
                  <c:v>0.65461179999999997</c:v>
                </c:pt>
                <c:pt idx="1478">
                  <c:v>0.65496799999999999</c:v>
                </c:pt>
                <c:pt idx="1479">
                  <c:v>0.65521989999999997</c:v>
                </c:pt>
                <c:pt idx="1480">
                  <c:v>0.65561159999999996</c:v>
                </c:pt>
                <c:pt idx="1481">
                  <c:v>0.65587620000000002</c:v>
                </c:pt>
                <c:pt idx="1482">
                  <c:v>0.6561863</c:v>
                </c:pt>
                <c:pt idx="1483">
                  <c:v>0.65630100000000002</c:v>
                </c:pt>
                <c:pt idx="1484">
                  <c:v>0.65687410000000002</c:v>
                </c:pt>
                <c:pt idx="1485">
                  <c:v>0.65717800000000004</c:v>
                </c:pt>
                <c:pt idx="1486">
                  <c:v>0.65748669999999998</c:v>
                </c:pt>
                <c:pt idx="1487">
                  <c:v>0.65770050000000002</c:v>
                </c:pt>
                <c:pt idx="1488">
                  <c:v>0.65803440000000002</c:v>
                </c:pt>
                <c:pt idx="1489">
                  <c:v>0.65836349999999999</c:v>
                </c:pt>
                <c:pt idx="1490">
                  <c:v>0.65892269999999997</c:v>
                </c:pt>
                <c:pt idx="1491">
                  <c:v>0.65924249999999995</c:v>
                </c:pt>
                <c:pt idx="1492">
                  <c:v>0.65963620000000001</c:v>
                </c:pt>
                <c:pt idx="1493">
                  <c:v>0.65987620000000002</c:v>
                </c:pt>
                <c:pt idx="1494">
                  <c:v>0.66021600000000003</c:v>
                </c:pt>
                <c:pt idx="1495">
                  <c:v>0.66065050000000003</c:v>
                </c:pt>
                <c:pt idx="1496">
                  <c:v>0.66095820000000005</c:v>
                </c:pt>
                <c:pt idx="1497">
                  <c:v>0.66123989999999999</c:v>
                </c:pt>
                <c:pt idx="1498">
                  <c:v>0.66152100000000003</c:v>
                </c:pt>
                <c:pt idx="1499">
                  <c:v>0.66184140000000002</c:v>
                </c:pt>
                <c:pt idx="1500">
                  <c:v>0.66203330000000005</c:v>
                </c:pt>
                <c:pt idx="1501">
                  <c:v>0.6623753</c:v>
                </c:pt>
                <c:pt idx="1502">
                  <c:v>0.66319139999999999</c:v>
                </c:pt>
                <c:pt idx="1503">
                  <c:v>0.66348580000000001</c:v>
                </c:pt>
                <c:pt idx="1504">
                  <c:v>0.66375709999999999</c:v>
                </c:pt>
                <c:pt idx="1505">
                  <c:v>0.6641378</c:v>
                </c:pt>
                <c:pt idx="1506">
                  <c:v>0.66432279999999999</c:v>
                </c:pt>
                <c:pt idx="1507">
                  <c:v>0.66455410000000004</c:v>
                </c:pt>
                <c:pt idx="1508">
                  <c:v>0.66472880000000001</c:v>
                </c:pt>
                <c:pt idx="1509">
                  <c:v>0.66508339999999999</c:v>
                </c:pt>
                <c:pt idx="1510">
                  <c:v>0.66529139999999998</c:v>
                </c:pt>
                <c:pt idx="1511">
                  <c:v>0.66549409999999998</c:v>
                </c:pt>
                <c:pt idx="1512">
                  <c:v>0.66595970000000004</c:v>
                </c:pt>
                <c:pt idx="1513">
                  <c:v>0.66603699999999999</c:v>
                </c:pt>
                <c:pt idx="1514">
                  <c:v>0.66638649999999999</c:v>
                </c:pt>
                <c:pt idx="1515">
                  <c:v>0.6666088</c:v>
                </c:pt>
                <c:pt idx="1516">
                  <c:v>0.66681610000000002</c:v>
                </c:pt>
                <c:pt idx="1517">
                  <c:v>0.66709160000000001</c:v>
                </c:pt>
                <c:pt idx="1518">
                  <c:v>0.66770649999999998</c:v>
                </c:pt>
                <c:pt idx="1519">
                  <c:v>0.66854999999999998</c:v>
                </c:pt>
                <c:pt idx="1520">
                  <c:v>0.66874889999999998</c:v>
                </c:pt>
                <c:pt idx="1521">
                  <c:v>0.66881809999999997</c:v>
                </c:pt>
                <c:pt idx="1522">
                  <c:v>0.6692015</c:v>
                </c:pt>
                <c:pt idx="1523">
                  <c:v>0.66931470000000004</c:v>
                </c:pt>
                <c:pt idx="1524">
                  <c:v>0.66940809999999995</c:v>
                </c:pt>
                <c:pt idx="1525">
                  <c:v>0.66990170000000004</c:v>
                </c:pt>
                <c:pt idx="1526">
                  <c:v>0.66999640000000005</c:v>
                </c:pt>
                <c:pt idx="1527">
                  <c:v>0.67066219999999999</c:v>
                </c:pt>
                <c:pt idx="1528">
                  <c:v>0.67070079999999999</c:v>
                </c:pt>
                <c:pt idx="1529">
                  <c:v>0.67101710000000003</c:v>
                </c:pt>
                <c:pt idx="1530">
                  <c:v>0.67130129999999999</c:v>
                </c:pt>
                <c:pt idx="1531">
                  <c:v>0.67141430000000002</c:v>
                </c:pt>
                <c:pt idx="1532">
                  <c:v>0.67153419999999997</c:v>
                </c:pt>
                <c:pt idx="1533">
                  <c:v>0.67170319999999994</c:v>
                </c:pt>
                <c:pt idx="1534">
                  <c:v>0.67209149999999995</c:v>
                </c:pt>
                <c:pt idx="1535">
                  <c:v>0.67233500000000002</c:v>
                </c:pt>
                <c:pt idx="1536">
                  <c:v>0.67265240000000004</c:v>
                </c:pt>
                <c:pt idx="1537">
                  <c:v>0.67278890000000002</c:v>
                </c:pt>
                <c:pt idx="1538">
                  <c:v>0.67301540000000004</c:v>
                </c:pt>
                <c:pt idx="1539">
                  <c:v>0.67309280000000005</c:v>
                </c:pt>
                <c:pt idx="1540">
                  <c:v>0.67317380000000004</c:v>
                </c:pt>
                <c:pt idx="1541">
                  <c:v>0.67330020000000002</c:v>
                </c:pt>
                <c:pt idx="1542">
                  <c:v>0.67345840000000001</c:v>
                </c:pt>
                <c:pt idx="1543">
                  <c:v>0.67359910000000001</c:v>
                </c:pt>
                <c:pt idx="1544">
                  <c:v>0.67372270000000001</c:v>
                </c:pt>
                <c:pt idx="1545">
                  <c:v>0.67404459999999999</c:v>
                </c:pt>
                <c:pt idx="1546">
                  <c:v>0.67446740000000005</c:v>
                </c:pt>
                <c:pt idx="1547">
                  <c:v>0.67490600000000001</c:v>
                </c:pt>
                <c:pt idx="1548">
                  <c:v>0.67522439999999995</c:v>
                </c:pt>
                <c:pt idx="1549">
                  <c:v>0.67532389999999998</c:v>
                </c:pt>
                <c:pt idx="1550">
                  <c:v>0.67559230000000003</c:v>
                </c:pt>
                <c:pt idx="1551">
                  <c:v>0.67581000000000002</c:v>
                </c:pt>
                <c:pt idx="1552">
                  <c:v>0.67631370000000002</c:v>
                </c:pt>
                <c:pt idx="1553">
                  <c:v>0.67638989999999999</c:v>
                </c:pt>
                <c:pt idx="1554">
                  <c:v>0.67669539999999995</c:v>
                </c:pt>
                <c:pt idx="1555">
                  <c:v>0.6769695</c:v>
                </c:pt>
                <c:pt idx="1556">
                  <c:v>0.67725579999999996</c:v>
                </c:pt>
                <c:pt idx="1557">
                  <c:v>0.67775830000000004</c:v>
                </c:pt>
                <c:pt idx="1558">
                  <c:v>0.67788020000000004</c:v>
                </c:pt>
                <c:pt idx="1559">
                  <c:v>0.67827420000000005</c:v>
                </c:pt>
                <c:pt idx="1560">
                  <c:v>0.67866369999999998</c:v>
                </c:pt>
                <c:pt idx="1561">
                  <c:v>0.67937919999999996</c:v>
                </c:pt>
                <c:pt idx="1562">
                  <c:v>0.67980839999999998</c:v>
                </c:pt>
                <c:pt idx="1563">
                  <c:v>0.68017660000000002</c:v>
                </c:pt>
                <c:pt idx="1564">
                  <c:v>0.68027890000000002</c:v>
                </c:pt>
                <c:pt idx="1565">
                  <c:v>0.68054400000000004</c:v>
                </c:pt>
                <c:pt idx="1566">
                  <c:v>0.68084520000000004</c:v>
                </c:pt>
                <c:pt idx="1567">
                  <c:v>0.68132139999999997</c:v>
                </c:pt>
                <c:pt idx="1568">
                  <c:v>0.68136790000000003</c:v>
                </c:pt>
                <c:pt idx="1569">
                  <c:v>0.6816295</c:v>
                </c:pt>
                <c:pt idx="1570">
                  <c:v>0.68207910000000005</c:v>
                </c:pt>
                <c:pt idx="1571">
                  <c:v>0.6822087</c:v>
                </c:pt>
                <c:pt idx="1572">
                  <c:v>0.68228650000000002</c:v>
                </c:pt>
                <c:pt idx="1573">
                  <c:v>0.68267330000000004</c:v>
                </c:pt>
                <c:pt idx="1574">
                  <c:v>0.68295850000000002</c:v>
                </c:pt>
                <c:pt idx="1575">
                  <c:v>0.68333239999999995</c:v>
                </c:pt>
                <c:pt idx="1576">
                  <c:v>0.68371990000000005</c:v>
                </c:pt>
                <c:pt idx="1577">
                  <c:v>0.68392330000000001</c:v>
                </c:pt>
                <c:pt idx="1578">
                  <c:v>0.68419810000000003</c:v>
                </c:pt>
                <c:pt idx="1579">
                  <c:v>0.68474429999999997</c:v>
                </c:pt>
                <c:pt idx="1580">
                  <c:v>0.68478600000000001</c:v>
                </c:pt>
                <c:pt idx="1581">
                  <c:v>0.68519379999999996</c:v>
                </c:pt>
                <c:pt idx="1582">
                  <c:v>0.68551320000000004</c:v>
                </c:pt>
                <c:pt idx="1583">
                  <c:v>0.68592960000000003</c:v>
                </c:pt>
                <c:pt idx="1584">
                  <c:v>0.68605490000000002</c:v>
                </c:pt>
                <c:pt idx="1585">
                  <c:v>0.68626359999999997</c:v>
                </c:pt>
                <c:pt idx="1586">
                  <c:v>0.68631050000000005</c:v>
                </c:pt>
                <c:pt idx="1587">
                  <c:v>0.68651680000000004</c:v>
                </c:pt>
                <c:pt idx="1588">
                  <c:v>0.68737930000000003</c:v>
                </c:pt>
                <c:pt idx="1589">
                  <c:v>0.68810170000000004</c:v>
                </c:pt>
                <c:pt idx="1590">
                  <c:v>0.68829450000000003</c:v>
                </c:pt>
                <c:pt idx="1591">
                  <c:v>0.68876440000000005</c:v>
                </c:pt>
                <c:pt idx="1592">
                  <c:v>0.6891273</c:v>
                </c:pt>
                <c:pt idx="1593">
                  <c:v>0.68927070000000001</c:v>
                </c:pt>
                <c:pt idx="1594">
                  <c:v>0.68936589999999998</c:v>
                </c:pt>
                <c:pt idx="1595">
                  <c:v>0.68972</c:v>
                </c:pt>
                <c:pt idx="1596">
                  <c:v>0.68999639999999995</c:v>
                </c:pt>
                <c:pt idx="1597">
                  <c:v>0.69021359999999998</c:v>
                </c:pt>
                <c:pt idx="1598">
                  <c:v>0.69036450000000005</c:v>
                </c:pt>
                <c:pt idx="1599">
                  <c:v>0.69091309999999995</c:v>
                </c:pt>
                <c:pt idx="1600">
                  <c:v>0.6913089</c:v>
                </c:pt>
                <c:pt idx="1601">
                  <c:v>0.69153679999999995</c:v>
                </c:pt>
                <c:pt idx="1602">
                  <c:v>0.69203009999999998</c:v>
                </c:pt>
                <c:pt idx="1603">
                  <c:v>0.69222669999999997</c:v>
                </c:pt>
                <c:pt idx="1604">
                  <c:v>0.69255449999999996</c:v>
                </c:pt>
                <c:pt idx="1605">
                  <c:v>0.69286890000000001</c:v>
                </c:pt>
                <c:pt idx="1606">
                  <c:v>0.69293039999999995</c:v>
                </c:pt>
                <c:pt idx="1607">
                  <c:v>0.69323599999999996</c:v>
                </c:pt>
                <c:pt idx="1608">
                  <c:v>0.69356890000000004</c:v>
                </c:pt>
                <c:pt idx="1609">
                  <c:v>0.69417269999999998</c:v>
                </c:pt>
                <c:pt idx="1610">
                  <c:v>0.69446459999999999</c:v>
                </c:pt>
                <c:pt idx="1611">
                  <c:v>0.69457009999999997</c:v>
                </c:pt>
                <c:pt idx="1612">
                  <c:v>0.69497850000000005</c:v>
                </c:pt>
                <c:pt idx="1613">
                  <c:v>0.69520570000000004</c:v>
                </c:pt>
                <c:pt idx="1614">
                  <c:v>0.69528730000000005</c:v>
                </c:pt>
                <c:pt idx="1615">
                  <c:v>0.69549760000000005</c:v>
                </c:pt>
                <c:pt idx="1616">
                  <c:v>0.69587600000000005</c:v>
                </c:pt>
                <c:pt idx="1617">
                  <c:v>0.69609739999999998</c:v>
                </c:pt>
                <c:pt idx="1618">
                  <c:v>0.69626220000000005</c:v>
                </c:pt>
                <c:pt idx="1619">
                  <c:v>0.69643339999999998</c:v>
                </c:pt>
                <c:pt idx="1620">
                  <c:v>0.69654450000000001</c:v>
                </c:pt>
                <c:pt idx="1621">
                  <c:v>0.69694630000000002</c:v>
                </c:pt>
                <c:pt idx="1622">
                  <c:v>0.69722879999999998</c:v>
                </c:pt>
                <c:pt idx="1623">
                  <c:v>0.69738710000000004</c:v>
                </c:pt>
                <c:pt idx="1624">
                  <c:v>0.69751240000000003</c:v>
                </c:pt>
                <c:pt idx="1625">
                  <c:v>0.69760650000000002</c:v>
                </c:pt>
                <c:pt idx="1626">
                  <c:v>0.69803269999999995</c:v>
                </c:pt>
                <c:pt idx="1627">
                  <c:v>0.69835440000000004</c:v>
                </c:pt>
                <c:pt idx="1628">
                  <c:v>0.69879100000000005</c:v>
                </c:pt>
                <c:pt idx="1629">
                  <c:v>0.69886649999999995</c:v>
                </c:pt>
                <c:pt idx="1630">
                  <c:v>0.69917240000000003</c:v>
                </c:pt>
                <c:pt idx="1631">
                  <c:v>0.69933330000000005</c:v>
                </c:pt>
                <c:pt idx="1632">
                  <c:v>0.69952789999999998</c:v>
                </c:pt>
                <c:pt idx="1633">
                  <c:v>0.69984860000000004</c:v>
                </c:pt>
                <c:pt idx="1634">
                  <c:v>0.70036730000000003</c:v>
                </c:pt>
                <c:pt idx="1635">
                  <c:v>0.70052239999999999</c:v>
                </c:pt>
                <c:pt idx="1636">
                  <c:v>0.70083949999999995</c:v>
                </c:pt>
                <c:pt idx="1637">
                  <c:v>0.70097600000000004</c:v>
                </c:pt>
                <c:pt idx="1638">
                  <c:v>0.70112560000000002</c:v>
                </c:pt>
                <c:pt idx="1639">
                  <c:v>0.7013298</c:v>
                </c:pt>
                <c:pt idx="1640">
                  <c:v>0.70143869999999997</c:v>
                </c:pt>
                <c:pt idx="1641">
                  <c:v>0.70157420000000004</c:v>
                </c:pt>
                <c:pt idx="1642">
                  <c:v>0.7017234</c:v>
                </c:pt>
                <c:pt idx="1643">
                  <c:v>0.70250460000000003</c:v>
                </c:pt>
                <c:pt idx="1644">
                  <c:v>0.70274879999999995</c:v>
                </c:pt>
                <c:pt idx="1645">
                  <c:v>0.70284749999999996</c:v>
                </c:pt>
                <c:pt idx="1646">
                  <c:v>0.70337130000000003</c:v>
                </c:pt>
                <c:pt idx="1647">
                  <c:v>0.703816</c:v>
                </c:pt>
                <c:pt idx="1648">
                  <c:v>0.70396360000000002</c:v>
                </c:pt>
                <c:pt idx="1649">
                  <c:v>0.70453069999999995</c:v>
                </c:pt>
                <c:pt idx="1650">
                  <c:v>0.70475849999999995</c:v>
                </c:pt>
                <c:pt idx="1651">
                  <c:v>0.70529629999999999</c:v>
                </c:pt>
                <c:pt idx="1652">
                  <c:v>0.70557550000000002</c:v>
                </c:pt>
                <c:pt idx="1653">
                  <c:v>0.70610110000000004</c:v>
                </c:pt>
                <c:pt idx="1654">
                  <c:v>0.70648120000000003</c:v>
                </c:pt>
                <c:pt idx="1655">
                  <c:v>0.70683989999999997</c:v>
                </c:pt>
                <c:pt idx="1656">
                  <c:v>0.70722739999999995</c:v>
                </c:pt>
                <c:pt idx="1657">
                  <c:v>0.70729529999999996</c:v>
                </c:pt>
                <c:pt idx="1658">
                  <c:v>0.70739929999999995</c:v>
                </c:pt>
                <c:pt idx="1659">
                  <c:v>0.70785889999999996</c:v>
                </c:pt>
                <c:pt idx="1660">
                  <c:v>0.70851140000000001</c:v>
                </c:pt>
                <c:pt idx="1661">
                  <c:v>0.70880540000000003</c:v>
                </c:pt>
                <c:pt idx="1662">
                  <c:v>0.70917470000000005</c:v>
                </c:pt>
                <c:pt idx="1663">
                  <c:v>0.71000799999999997</c:v>
                </c:pt>
                <c:pt idx="1664">
                  <c:v>0.71035179999999998</c:v>
                </c:pt>
                <c:pt idx="1665">
                  <c:v>0.71050460000000004</c:v>
                </c:pt>
                <c:pt idx="1666">
                  <c:v>0.71076090000000003</c:v>
                </c:pt>
                <c:pt idx="1667">
                  <c:v>0.71111950000000002</c:v>
                </c:pt>
                <c:pt idx="1668">
                  <c:v>0.7114239</c:v>
                </c:pt>
                <c:pt idx="1669">
                  <c:v>0.71173810000000004</c:v>
                </c:pt>
                <c:pt idx="1670">
                  <c:v>0.71190240000000005</c:v>
                </c:pt>
                <c:pt idx="1671">
                  <c:v>0.71213320000000002</c:v>
                </c:pt>
                <c:pt idx="1672">
                  <c:v>0.71242640000000002</c:v>
                </c:pt>
                <c:pt idx="1673">
                  <c:v>0.71285290000000001</c:v>
                </c:pt>
                <c:pt idx="1674">
                  <c:v>0.71302209999999999</c:v>
                </c:pt>
                <c:pt idx="1675">
                  <c:v>0.71315050000000002</c:v>
                </c:pt>
                <c:pt idx="1676">
                  <c:v>0.71353390000000005</c:v>
                </c:pt>
                <c:pt idx="1677">
                  <c:v>0.71387990000000001</c:v>
                </c:pt>
                <c:pt idx="1678">
                  <c:v>0.71409080000000003</c:v>
                </c:pt>
                <c:pt idx="1679">
                  <c:v>0.71445179999999997</c:v>
                </c:pt>
                <c:pt idx="1680">
                  <c:v>0.7146226</c:v>
                </c:pt>
                <c:pt idx="1681">
                  <c:v>0.71536619999999995</c:v>
                </c:pt>
                <c:pt idx="1682">
                  <c:v>0.71556509999999995</c:v>
                </c:pt>
                <c:pt idx="1683">
                  <c:v>0.71590430000000005</c:v>
                </c:pt>
                <c:pt idx="1684">
                  <c:v>0.71630450000000001</c:v>
                </c:pt>
                <c:pt idx="1685">
                  <c:v>0.71657000000000004</c:v>
                </c:pt>
                <c:pt idx="1686">
                  <c:v>0.71678699999999995</c:v>
                </c:pt>
                <c:pt idx="1687">
                  <c:v>0.71687800000000002</c:v>
                </c:pt>
                <c:pt idx="1688">
                  <c:v>0.71725669999999997</c:v>
                </c:pt>
                <c:pt idx="1689">
                  <c:v>0.71744450000000004</c:v>
                </c:pt>
                <c:pt idx="1690">
                  <c:v>0.71803810000000001</c:v>
                </c:pt>
                <c:pt idx="1691">
                  <c:v>0.71831230000000001</c:v>
                </c:pt>
                <c:pt idx="1692">
                  <c:v>0.7186922</c:v>
                </c:pt>
                <c:pt idx="1693">
                  <c:v>0.71873940000000003</c:v>
                </c:pt>
                <c:pt idx="1694">
                  <c:v>0.71901870000000001</c:v>
                </c:pt>
                <c:pt idx="1695">
                  <c:v>0.71928099999999995</c:v>
                </c:pt>
                <c:pt idx="1696">
                  <c:v>0.71955290000000005</c:v>
                </c:pt>
                <c:pt idx="1697">
                  <c:v>0.71976269999999998</c:v>
                </c:pt>
                <c:pt idx="1698">
                  <c:v>0.72012969999999998</c:v>
                </c:pt>
                <c:pt idx="1699">
                  <c:v>0.72031259999999997</c:v>
                </c:pt>
                <c:pt idx="1700">
                  <c:v>0.72081439999999997</c:v>
                </c:pt>
                <c:pt idx="1701">
                  <c:v>0.7211689</c:v>
                </c:pt>
                <c:pt idx="1702">
                  <c:v>0.72133729999999996</c:v>
                </c:pt>
                <c:pt idx="1703">
                  <c:v>0.72152070000000001</c:v>
                </c:pt>
                <c:pt idx="1704">
                  <c:v>0.72158</c:v>
                </c:pt>
                <c:pt idx="1705">
                  <c:v>0.72215589999999996</c:v>
                </c:pt>
                <c:pt idx="1706">
                  <c:v>0.72243080000000004</c:v>
                </c:pt>
                <c:pt idx="1707">
                  <c:v>0.72292730000000005</c:v>
                </c:pt>
                <c:pt idx="1708">
                  <c:v>0.72405900000000001</c:v>
                </c:pt>
                <c:pt idx="1709">
                  <c:v>0.72486070000000002</c:v>
                </c:pt>
                <c:pt idx="1710">
                  <c:v>0.72500339999999996</c:v>
                </c:pt>
                <c:pt idx="1711">
                  <c:v>0.72534969999999999</c:v>
                </c:pt>
                <c:pt idx="1712">
                  <c:v>0.72560570000000002</c:v>
                </c:pt>
                <c:pt idx="1713">
                  <c:v>0.72613640000000002</c:v>
                </c:pt>
                <c:pt idx="1714">
                  <c:v>0.72627719999999996</c:v>
                </c:pt>
                <c:pt idx="1715">
                  <c:v>0.72656829999999994</c:v>
                </c:pt>
                <c:pt idx="1716">
                  <c:v>0.72701039999999995</c:v>
                </c:pt>
                <c:pt idx="1717">
                  <c:v>0.72742019999999996</c:v>
                </c:pt>
                <c:pt idx="1718">
                  <c:v>0.72769919999999999</c:v>
                </c:pt>
                <c:pt idx="1719">
                  <c:v>0.72802160000000005</c:v>
                </c:pt>
                <c:pt idx="1720">
                  <c:v>0.72819449999999997</c:v>
                </c:pt>
                <c:pt idx="1721">
                  <c:v>0.72854459999999999</c:v>
                </c:pt>
                <c:pt idx="1722">
                  <c:v>0.72933460000000006</c:v>
                </c:pt>
                <c:pt idx="1723">
                  <c:v>0.72966310000000001</c:v>
                </c:pt>
                <c:pt idx="1724">
                  <c:v>0.72978460000000001</c:v>
                </c:pt>
                <c:pt idx="1725">
                  <c:v>0.72998450000000004</c:v>
                </c:pt>
                <c:pt idx="1726">
                  <c:v>0.73008169999999994</c:v>
                </c:pt>
                <c:pt idx="1727">
                  <c:v>0.73015459999999999</c:v>
                </c:pt>
                <c:pt idx="1728">
                  <c:v>0.73055890000000001</c:v>
                </c:pt>
                <c:pt idx="1729">
                  <c:v>0.73092449999999998</c:v>
                </c:pt>
                <c:pt idx="1730">
                  <c:v>0.73110969999999997</c:v>
                </c:pt>
                <c:pt idx="1731">
                  <c:v>0.73120050000000003</c:v>
                </c:pt>
                <c:pt idx="1732">
                  <c:v>0.7312632</c:v>
                </c:pt>
                <c:pt idx="1733">
                  <c:v>0.73155440000000005</c:v>
                </c:pt>
                <c:pt idx="1734">
                  <c:v>0.73194879999999996</c:v>
                </c:pt>
                <c:pt idx="1735">
                  <c:v>0.73211320000000002</c:v>
                </c:pt>
                <c:pt idx="1736">
                  <c:v>0.7324695</c:v>
                </c:pt>
                <c:pt idx="1737">
                  <c:v>0.73256880000000002</c:v>
                </c:pt>
                <c:pt idx="1738">
                  <c:v>0.73274439999999996</c:v>
                </c:pt>
                <c:pt idx="1739">
                  <c:v>0.73298549999999996</c:v>
                </c:pt>
                <c:pt idx="1740">
                  <c:v>0.73305580000000004</c:v>
                </c:pt>
                <c:pt idx="1741">
                  <c:v>0.73317429999999995</c:v>
                </c:pt>
                <c:pt idx="1742">
                  <c:v>0.73323859999999996</c:v>
                </c:pt>
                <c:pt idx="1743">
                  <c:v>0.73365950000000002</c:v>
                </c:pt>
                <c:pt idx="1744">
                  <c:v>0.73388699999999996</c:v>
                </c:pt>
                <c:pt idx="1745">
                  <c:v>0.73416879999999995</c:v>
                </c:pt>
                <c:pt idx="1746">
                  <c:v>0.73448380000000002</c:v>
                </c:pt>
                <c:pt idx="1747">
                  <c:v>0.73502800000000001</c:v>
                </c:pt>
                <c:pt idx="1748">
                  <c:v>0.73516630000000005</c:v>
                </c:pt>
                <c:pt idx="1749">
                  <c:v>0.73522639999999995</c:v>
                </c:pt>
                <c:pt idx="1750">
                  <c:v>0.73534619999999995</c:v>
                </c:pt>
                <c:pt idx="1751">
                  <c:v>0.7357262</c:v>
                </c:pt>
                <c:pt idx="1752">
                  <c:v>0.735823</c:v>
                </c:pt>
                <c:pt idx="1753">
                  <c:v>0.73606380000000005</c:v>
                </c:pt>
                <c:pt idx="1754">
                  <c:v>0.73639049999999995</c:v>
                </c:pt>
                <c:pt idx="1755">
                  <c:v>0.73670679999999999</c:v>
                </c:pt>
                <c:pt idx="1756">
                  <c:v>0.73696150000000005</c:v>
                </c:pt>
                <c:pt idx="1757">
                  <c:v>0.73724310000000004</c:v>
                </c:pt>
                <c:pt idx="1758">
                  <c:v>0.73742319999999995</c:v>
                </c:pt>
                <c:pt idx="1759">
                  <c:v>0.73781010000000002</c:v>
                </c:pt>
                <c:pt idx="1760">
                  <c:v>0.73794369999999998</c:v>
                </c:pt>
                <c:pt idx="1761">
                  <c:v>0.73815489999999995</c:v>
                </c:pt>
                <c:pt idx="1762">
                  <c:v>0.73839390000000005</c:v>
                </c:pt>
                <c:pt idx="1763">
                  <c:v>0.73844860000000001</c:v>
                </c:pt>
                <c:pt idx="1764">
                  <c:v>0.73873440000000001</c:v>
                </c:pt>
                <c:pt idx="1765">
                  <c:v>0.7390198</c:v>
                </c:pt>
                <c:pt idx="1766">
                  <c:v>0.73937569999999997</c:v>
                </c:pt>
                <c:pt idx="1767">
                  <c:v>0.73984249999999996</c:v>
                </c:pt>
                <c:pt idx="1768">
                  <c:v>0.74001490000000003</c:v>
                </c:pt>
                <c:pt idx="1769">
                  <c:v>0.74054620000000004</c:v>
                </c:pt>
                <c:pt idx="1770">
                  <c:v>0.74085730000000005</c:v>
                </c:pt>
                <c:pt idx="1771">
                  <c:v>0.7409654</c:v>
                </c:pt>
                <c:pt idx="1772">
                  <c:v>0.74123799999999995</c:v>
                </c:pt>
                <c:pt idx="1773">
                  <c:v>0.74178520000000003</c:v>
                </c:pt>
                <c:pt idx="1774">
                  <c:v>0.74217200000000005</c:v>
                </c:pt>
                <c:pt idx="1775">
                  <c:v>0.74239440000000001</c:v>
                </c:pt>
                <c:pt idx="1776">
                  <c:v>0.74289170000000004</c:v>
                </c:pt>
                <c:pt idx="1777">
                  <c:v>0.7436914</c:v>
                </c:pt>
                <c:pt idx="1778">
                  <c:v>0.74394510000000003</c:v>
                </c:pt>
                <c:pt idx="1779">
                  <c:v>0.74433700000000003</c:v>
                </c:pt>
                <c:pt idx="1780">
                  <c:v>0.74450640000000001</c:v>
                </c:pt>
                <c:pt idx="1781">
                  <c:v>0.74493600000000004</c:v>
                </c:pt>
                <c:pt idx="1782">
                  <c:v>0.74538150000000003</c:v>
                </c:pt>
                <c:pt idx="1783">
                  <c:v>0.74556149999999999</c:v>
                </c:pt>
                <c:pt idx="1784">
                  <c:v>0.74572709999999998</c:v>
                </c:pt>
                <c:pt idx="1785">
                  <c:v>0.74590619999999996</c:v>
                </c:pt>
                <c:pt idx="1786">
                  <c:v>0.74632500000000002</c:v>
                </c:pt>
                <c:pt idx="1787">
                  <c:v>0.74672749999999999</c:v>
                </c:pt>
                <c:pt idx="1788">
                  <c:v>0.74708189999999997</c:v>
                </c:pt>
                <c:pt idx="1789">
                  <c:v>0.7475058</c:v>
                </c:pt>
                <c:pt idx="1790">
                  <c:v>0.74785420000000002</c:v>
                </c:pt>
                <c:pt idx="1791">
                  <c:v>0.74838570000000004</c:v>
                </c:pt>
                <c:pt idx="1792">
                  <c:v>0.74866460000000001</c:v>
                </c:pt>
                <c:pt idx="1793">
                  <c:v>0.74913359999999996</c:v>
                </c:pt>
                <c:pt idx="1794">
                  <c:v>0.74917350000000005</c:v>
                </c:pt>
                <c:pt idx="1795">
                  <c:v>0.74960819999999995</c:v>
                </c:pt>
                <c:pt idx="1796">
                  <c:v>0.75002800000000003</c:v>
                </c:pt>
                <c:pt idx="1797">
                  <c:v>0.75002990000000003</c:v>
                </c:pt>
                <c:pt idx="1798">
                  <c:v>0.7502626</c:v>
                </c:pt>
                <c:pt idx="1799">
                  <c:v>0.75080619999999998</c:v>
                </c:pt>
                <c:pt idx="1800">
                  <c:v>0.75099000000000005</c:v>
                </c:pt>
                <c:pt idx="1801">
                  <c:v>0.75136139999999996</c:v>
                </c:pt>
                <c:pt idx="1802">
                  <c:v>0.75192519999999996</c:v>
                </c:pt>
                <c:pt idx="1803">
                  <c:v>0.75197400000000003</c:v>
                </c:pt>
                <c:pt idx="1804">
                  <c:v>0.7520848</c:v>
                </c:pt>
                <c:pt idx="1805">
                  <c:v>0.75253210000000004</c:v>
                </c:pt>
                <c:pt idx="1806">
                  <c:v>0.75304970000000004</c:v>
                </c:pt>
                <c:pt idx="1807">
                  <c:v>0.75324029999999997</c:v>
                </c:pt>
                <c:pt idx="1808">
                  <c:v>0.7536813</c:v>
                </c:pt>
                <c:pt idx="1809">
                  <c:v>0.75406790000000001</c:v>
                </c:pt>
                <c:pt idx="1810">
                  <c:v>0.75470409999999999</c:v>
                </c:pt>
                <c:pt idx="1811">
                  <c:v>0.75477000000000005</c:v>
                </c:pt>
                <c:pt idx="1812">
                  <c:v>0.75493410000000005</c:v>
                </c:pt>
                <c:pt idx="1813">
                  <c:v>0.75499150000000004</c:v>
                </c:pt>
                <c:pt idx="1814">
                  <c:v>0.75537339999999997</c:v>
                </c:pt>
                <c:pt idx="1815">
                  <c:v>0.75551900000000005</c:v>
                </c:pt>
                <c:pt idx="1816">
                  <c:v>0.75581290000000001</c:v>
                </c:pt>
                <c:pt idx="1817">
                  <c:v>0.75586989999999998</c:v>
                </c:pt>
                <c:pt idx="1818">
                  <c:v>0.75605979999999995</c:v>
                </c:pt>
                <c:pt idx="1819">
                  <c:v>0.75633969999999995</c:v>
                </c:pt>
                <c:pt idx="1820">
                  <c:v>0.75641610000000004</c:v>
                </c:pt>
                <c:pt idx="1821">
                  <c:v>0.75674059999999999</c:v>
                </c:pt>
                <c:pt idx="1822">
                  <c:v>0.75692809999999999</c:v>
                </c:pt>
                <c:pt idx="1823">
                  <c:v>0.75745180000000001</c:v>
                </c:pt>
                <c:pt idx="1824">
                  <c:v>0.7577412</c:v>
                </c:pt>
                <c:pt idx="1825">
                  <c:v>0.758247</c:v>
                </c:pt>
                <c:pt idx="1826">
                  <c:v>0.75852940000000002</c:v>
                </c:pt>
                <c:pt idx="1827">
                  <c:v>0.75871949999999999</c:v>
                </c:pt>
                <c:pt idx="1828">
                  <c:v>0.75904669999999996</c:v>
                </c:pt>
                <c:pt idx="1829">
                  <c:v>0.75917159999999995</c:v>
                </c:pt>
                <c:pt idx="1830">
                  <c:v>0.75949650000000002</c:v>
                </c:pt>
                <c:pt idx="1831">
                  <c:v>0.75966319999999998</c:v>
                </c:pt>
                <c:pt idx="1832">
                  <c:v>0.75977019999999995</c:v>
                </c:pt>
                <c:pt idx="1833">
                  <c:v>0.76004859999999996</c:v>
                </c:pt>
                <c:pt idx="1834">
                  <c:v>0.76013299999999995</c:v>
                </c:pt>
                <c:pt idx="1835">
                  <c:v>0.760216</c:v>
                </c:pt>
                <c:pt idx="1836">
                  <c:v>0.76054339999999998</c:v>
                </c:pt>
                <c:pt idx="1837">
                  <c:v>0.7612295</c:v>
                </c:pt>
                <c:pt idx="1838">
                  <c:v>0.76177700000000004</c:v>
                </c:pt>
                <c:pt idx="1839">
                  <c:v>0.76184130000000005</c:v>
                </c:pt>
                <c:pt idx="1840">
                  <c:v>0.76223790000000002</c:v>
                </c:pt>
                <c:pt idx="1841">
                  <c:v>0.76274560000000002</c:v>
                </c:pt>
                <c:pt idx="1842">
                  <c:v>0.76307049999999998</c:v>
                </c:pt>
                <c:pt idx="1843">
                  <c:v>0.76367689999999999</c:v>
                </c:pt>
                <c:pt idx="1844">
                  <c:v>0.76414629999999995</c:v>
                </c:pt>
                <c:pt idx="1845">
                  <c:v>0.76447900000000002</c:v>
                </c:pt>
                <c:pt idx="1846">
                  <c:v>0.7646404</c:v>
                </c:pt>
                <c:pt idx="1847">
                  <c:v>0.76497510000000002</c:v>
                </c:pt>
                <c:pt idx="1848">
                  <c:v>0.76506529999999995</c:v>
                </c:pt>
                <c:pt idx="1849">
                  <c:v>0.76556559999999996</c:v>
                </c:pt>
                <c:pt idx="1850">
                  <c:v>0.76601560000000002</c:v>
                </c:pt>
                <c:pt idx="1851">
                  <c:v>0.76682470000000003</c:v>
                </c:pt>
                <c:pt idx="1852">
                  <c:v>0.76729150000000002</c:v>
                </c:pt>
                <c:pt idx="1853">
                  <c:v>0.76809830000000001</c:v>
                </c:pt>
                <c:pt idx="1854">
                  <c:v>0.76840350000000002</c:v>
                </c:pt>
                <c:pt idx="1855">
                  <c:v>0.76862799999999998</c:v>
                </c:pt>
                <c:pt idx="1856">
                  <c:v>0.76904950000000005</c:v>
                </c:pt>
                <c:pt idx="1857">
                  <c:v>0.7691945</c:v>
                </c:pt>
                <c:pt idx="1858">
                  <c:v>0.76968930000000002</c:v>
                </c:pt>
                <c:pt idx="1859">
                  <c:v>0.76983829999999998</c:v>
                </c:pt>
                <c:pt idx="1860">
                  <c:v>0.76998029999999995</c:v>
                </c:pt>
                <c:pt idx="1861">
                  <c:v>0.77020350000000004</c:v>
                </c:pt>
                <c:pt idx="1862">
                  <c:v>0.77033879999999999</c:v>
                </c:pt>
                <c:pt idx="1863">
                  <c:v>0.77061559999999996</c:v>
                </c:pt>
                <c:pt idx="1864">
                  <c:v>0.77077119999999999</c:v>
                </c:pt>
                <c:pt idx="1865">
                  <c:v>0.77080000000000004</c:v>
                </c:pt>
                <c:pt idx="1866">
                  <c:v>0.77091969999999999</c:v>
                </c:pt>
                <c:pt idx="1867">
                  <c:v>0.77126950000000005</c:v>
                </c:pt>
                <c:pt idx="1868">
                  <c:v>0.77148899999999998</c:v>
                </c:pt>
                <c:pt idx="1869">
                  <c:v>0.77167160000000001</c:v>
                </c:pt>
                <c:pt idx="1870">
                  <c:v>0.77206339999999996</c:v>
                </c:pt>
                <c:pt idx="1871">
                  <c:v>0.77261740000000001</c:v>
                </c:pt>
                <c:pt idx="1872">
                  <c:v>0.77291940000000003</c:v>
                </c:pt>
                <c:pt idx="1873">
                  <c:v>0.77301629999999999</c:v>
                </c:pt>
                <c:pt idx="1874">
                  <c:v>0.77353309999999997</c:v>
                </c:pt>
                <c:pt idx="1875">
                  <c:v>0.77371540000000005</c:v>
                </c:pt>
                <c:pt idx="1876">
                  <c:v>0.77395590000000003</c:v>
                </c:pt>
                <c:pt idx="1877">
                  <c:v>0.77418189999999998</c:v>
                </c:pt>
                <c:pt idx="1878">
                  <c:v>0.77433269999999998</c:v>
                </c:pt>
                <c:pt idx="1879">
                  <c:v>0.77459339999999999</c:v>
                </c:pt>
                <c:pt idx="1880">
                  <c:v>0.77485110000000001</c:v>
                </c:pt>
                <c:pt idx="1881">
                  <c:v>0.77506900000000001</c:v>
                </c:pt>
                <c:pt idx="1882">
                  <c:v>0.7751188</c:v>
                </c:pt>
                <c:pt idx="1883">
                  <c:v>0.77539369999999996</c:v>
                </c:pt>
                <c:pt idx="1884">
                  <c:v>0.77609499999999998</c:v>
                </c:pt>
                <c:pt idx="1885">
                  <c:v>0.77648349999999999</c:v>
                </c:pt>
                <c:pt idx="1886">
                  <c:v>0.77670240000000002</c:v>
                </c:pt>
                <c:pt idx="1887">
                  <c:v>0.77692260000000002</c:v>
                </c:pt>
                <c:pt idx="1888">
                  <c:v>0.77702830000000001</c:v>
                </c:pt>
                <c:pt idx="1889">
                  <c:v>0.77796350000000003</c:v>
                </c:pt>
                <c:pt idx="1890">
                  <c:v>0.7783352</c:v>
                </c:pt>
                <c:pt idx="1891">
                  <c:v>0.77843209999999996</c:v>
                </c:pt>
                <c:pt idx="1892">
                  <c:v>0.77876000000000001</c:v>
                </c:pt>
                <c:pt idx="1893">
                  <c:v>0.77892819999999996</c:v>
                </c:pt>
                <c:pt idx="1894">
                  <c:v>0.77917029999999998</c:v>
                </c:pt>
                <c:pt idx="1895">
                  <c:v>0.77957940000000003</c:v>
                </c:pt>
                <c:pt idx="1896">
                  <c:v>0.77991980000000005</c:v>
                </c:pt>
                <c:pt idx="1897">
                  <c:v>0.78032509999999999</c:v>
                </c:pt>
                <c:pt idx="1898">
                  <c:v>0.78059860000000003</c:v>
                </c:pt>
                <c:pt idx="1899">
                  <c:v>0.78074359999999998</c:v>
                </c:pt>
                <c:pt idx="1900">
                  <c:v>0.7808387</c:v>
                </c:pt>
                <c:pt idx="1901">
                  <c:v>0.78110670000000004</c:v>
                </c:pt>
                <c:pt idx="1902">
                  <c:v>0.78152239999999995</c:v>
                </c:pt>
                <c:pt idx="1903">
                  <c:v>0.7819564</c:v>
                </c:pt>
                <c:pt idx="1904">
                  <c:v>0.78244789999999997</c:v>
                </c:pt>
                <c:pt idx="1905">
                  <c:v>0.78260859999999999</c:v>
                </c:pt>
                <c:pt idx="1906">
                  <c:v>0.7831901</c:v>
                </c:pt>
                <c:pt idx="1907">
                  <c:v>0.78332069999999998</c:v>
                </c:pt>
                <c:pt idx="1908">
                  <c:v>0.78350690000000001</c:v>
                </c:pt>
                <c:pt idx="1909">
                  <c:v>0.78371670000000004</c:v>
                </c:pt>
                <c:pt idx="1910">
                  <c:v>0.78441550000000004</c:v>
                </c:pt>
                <c:pt idx="1911">
                  <c:v>0.78491149999999998</c:v>
                </c:pt>
                <c:pt idx="1912">
                  <c:v>0.78496659999999996</c:v>
                </c:pt>
                <c:pt idx="1913">
                  <c:v>0.7852886</c:v>
                </c:pt>
                <c:pt idx="1914">
                  <c:v>0.78585280000000002</c:v>
                </c:pt>
                <c:pt idx="1915">
                  <c:v>0.78592689999999998</c:v>
                </c:pt>
                <c:pt idx="1916">
                  <c:v>0.78621540000000001</c:v>
                </c:pt>
                <c:pt idx="1917">
                  <c:v>0.78632500000000005</c:v>
                </c:pt>
                <c:pt idx="1918">
                  <c:v>0.78650489999999995</c:v>
                </c:pt>
                <c:pt idx="1919">
                  <c:v>0.78701520000000003</c:v>
                </c:pt>
                <c:pt idx="1920">
                  <c:v>0.78723030000000005</c:v>
                </c:pt>
                <c:pt idx="1921">
                  <c:v>0.78723109999999996</c:v>
                </c:pt>
                <c:pt idx="1922">
                  <c:v>0.78768680000000002</c:v>
                </c:pt>
                <c:pt idx="1923">
                  <c:v>0.78821350000000001</c:v>
                </c:pt>
                <c:pt idx="1924">
                  <c:v>0.78875910000000005</c:v>
                </c:pt>
                <c:pt idx="1925">
                  <c:v>0.78895970000000004</c:v>
                </c:pt>
                <c:pt idx="1926">
                  <c:v>0.78929749999999999</c:v>
                </c:pt>
                <c:pt idx="1927">
                  <c:v>0.78950480000000001</c:v>
                </c:pt>
                <c:pt idx="1928">
                  <c:v>0.78996750000000004</c:v>
                </c:pt>
                <c:pt idx="1929">
                  <c:v>0.79012610000000005</c:v>
                </c:pt>
                <c:pt idx="1930">
                  <c:v>0.79058499999999998</c:v>
                </c:pt>
                <c:pt idx="1931">
                  <c:v>0.79097430000000002</c:v>
                </c:pt>
                <c:pt idx="1932">
                  <c:v>0.79109050000000003</c:v>
                </c:pt>
                <c:pt idx="1933">
                  <c:v>0.79139519999999997</c:v>
                </c:pt>
                <c:pt idx="1934">
                  <c:v>0.79167600000000005</c:v>
                </c:pt>
                <c:pt idx="1935">
                  <c:v>0.79179160000000004</c:v>
                </c:pt>
                <c:pt idx="1936">
                  <c:v>0.79255790000000004</c:v>
                </c:pt>
                <c:pt idx="1937">
                  <c:v>0.79303749999999995</c:v>
                </c:pt>
                <c:pt idx="1938">
                  <c:v>0.79330210000000001</c:v>
                </c:pt>
                <c:pt idx="1939">
                  <c:v>0.79336680000000004</c:v>
                </c:pt>
                <c:pt idx="1940">
                  <c:v>0.79364619999999997</c:v>
                </c:pt>
                <c:pt idx="1941">
                  <c:v>0.79416350000000002</c:v>
                </c:pt>
                <c:pt idx="1942">
                  <c:v>0.79457270000000002</c:v>
                </c:pt>
                <c:pt idx="1943">
                  <c:v>0.7950528</c:v>
                </c:pt>
                <c:pt idx="1944">
                  <c:v>0.79514249999999997</c:v>
                </c:pt>
                <c:pt idx="1945">
                  <c:v>0.79522369999999998</c:v>
                </c:pt>
                <c:pt idx="1946">
                  <c:v>0.79539439999999995</c:v>
                </c:pt>
                <c:pt idx="1947">
                  <c:v>0.79568930000000004</c:v>
                </c:pt>
                <c:pt idx="1948">
                  <c:v>0.7958286</c:v>
                </c:pt>
                <c:pt idx="1949">
                  <c:v>0.79680119999999999</c:v>
                </c:pt>
                <c:pt idx="1950">
                  <c:v>0.79708319999999999</c:v>
                </c:pt>
                <c:pt idx="1951">
                  <c:v>0.7974772</c:v>
                </c:pt>
                <c:pt idx="1952">
                  <c:v>0.797906</c:v>
                </c:pt>
                <c:pt idx="1953">
                  <c:v>0.79814019999999997</c:v>
                </c:pt>
                <c:pt idx="1954">
                  <c:v>0.79835129999999999</c:v>
                </c:pt>
                <c:pt idx="1955">
                  <c:v>0.7984945</c:v>
                </c:pt>
                <c:pt idx="1956">
                  <c:v>0.79861959999999999</c:v>
                </c:pt>
                <c:pt idx="1957">
                  <c:v>0.79937829999999999</c:v>
                </c:pt>
                <c:pt idx="1958">
                  <c:v>0.79942840000000004</c:v>
                </c:pt>
                <c:pt idx="1959">
                  <c:v>0.79951589999999995</c:v>
                </c:pt>
                <c:pt idx="1960">
                  <c:v>0.80012340000000004</c:v>
                </c:pt>
                <c:pt idx="1961">
                  <c:v>0.80056570000000005</c:v>
                </c:pt>
                <c:pt idx="1962">
                  <c:v>0.80094399999999999</c:v>
                </c:pt>
                <c:pt idx="1963">
                  <c:v>0.80136169999999995</c:v>
                </c:pt>
                <c:pt idx="1964">
                  <c:v>0.80183530000000003</c:v>
                </c:pt>
                <c:pt idx="1965">
                  <c:v>0.80201049999999996</c:v>
                </c:pt>
                <c:pt idx="1966">
                  <c:v>0.80239179999999999</c:v>
                </c:pt>
                <c:pt idx="1967">
                  <c:v>0.80266550000000003</c:v>
                </c:pt>
                <c:pt idx="1968">
                  <c:v>0.80276950000000002</c:v>
                </c:pt>
                <c:pt idx="1969">
                  <c:v>0.8030351</c:v>
                </c:pt>
                <c:pt idx="1970">
                  <c:v>0.80316259999999995</c:v>
                </c:pt>
                <c:pt idx="1971">
                  <c:v>0.80374540000000005</c:v>
                </c:pt>
                <c:pt idx="1972">
                  <c:v>0.8043631</c:v>
                </c:pt>
                <c:pt idx="1973">
                  <c:v>0.80461930000000004</c:v>
                </c:pt>
                <c:pt idx="1974">
                  <c:v>0.80525679999999999</c:v>
                </c:pt>
                <c:pt idx="1975">
                  <c:v>0.80549090000000001</c:v>
                </c:pt>
                <c:pt idx="1976">
                  <c:v>0.80564740000000001</c:v>
                </c:pt>
                <c:pt idx="1977">
                  <c:v>0.80588850000000001</c:v>
                </c:pt>
                <c:pt idx="1978">
                  <c:v>0.80605420000000005</c:v>
                </c:pt>
                <c:pt idx="1979">
                  <c:v>0.80674690000000004</c:v>
                </c:pt>
                <c:pt idx="1980">
                  <c:v>0.80735860000000004</c:v>
                </c:pt>
                <c:pt idx="1981">
                  <c:v>0.80748399999999998</c:v>
                </c:pt>
                <c:pt idx="1982">
                  <c:v>0.80757900000000005</c:v>
                </c:pt>
                <c:pt idx="1983">
                  <c:v>0.80821290000000001</c:v>
                </c:pt>
                <c:pt idx="1984">
                  <c:v>0.80847409999999997</c:v>
                </c:pt>
                <c:pt idx="1985">
                  <c:v>0.80874539999999995</c:v>
                </c:pt>
                <c:pt idx="1986">
                  <c:v>0.80931839999999999</c:v>
                </c:pt>
                <c:pt idx="1987">
                  <c:v>0.80972339999999998</c:v>
                </c:pt>
                <c:pt idx="1988">
                  <c:v>0.80996849999999998</c:v>
                </c:pt>
                <c:pt idx="1989">
                  <c:v>0.81031229999999999</c:v>
                </c:pt>
                <c:pt idx="1990">
                  <c:v>0.81045230000000001</c:v>
                </c:pt>
                <c:pt idx="1991">
                  <c:v>0.81069029999999997</c:v>
                </c:pt>
                <c:pt idx="1992">
                  <c:v>0.81122369999999999</c:v>
                </c:pt>
                <c:pt idx="1993">
                  <c:v>0.81220099999999995</c:v>
                </c:pt>
                <c:pt idx="1994">
                  <c:v>0.81264979999999998</c:v>
                </c:pt>
                <c:pt idx="1995">
                  <c:v>0.81280229999999998</c:v>
                </c:pt>
                <c:pt idx="1996">
                  <c:v>0.81316259999999996</c:v>
                </c:pt>
                <c:pt idx="1997">
                  <c:v>0.81344419999999995</c:v>
                </c:pt>
                <c:pt idx="1998">
                  <c:v>0.81358359999999996</c:v>
                </c:pt>
                <c:pt idx="1999">
                  <c:v>0.81394319999999998</c:v>
                </c:pt>
                <c:pt idx="2000">
                  <c:v>0.81433350000000004</c:v>
                </c:pt>
                <c:pt idx="2001">
                  <c:v>0.81487690000000002</c:v>
                </c:pt>
                <c:pt idx="2002">
                  <c:v>0.81493800000000005</c:v>
                </c:pt>
                <c:pt idx="2003">
                  <c:v>0.81508840000000005</c:v>
                </c:pt>
                <c:pt idx="2004">
                  <c:v>0.81542479999999995</c:v>
                </c:pt>
                <c:pt idx="2005">
                  <c:v>0.81584579999999995</c:v>
                </c:pt>
                <c:pt idx="2006">
                  <c:v>0.81633940000000005</c:v>
                </c:pt>
                <c:pt idx="2007">
                  <c:v>0.81666530000000004</c:v>
                </c:pt>
                <c:pt idx="2008">
                  <c:v>0.81695770000000001</c:v>
                </c:pt>
                <c:pt idx="2009">
                  <c:v>0.81732300000000002</c:v>
                </c:pt>
                <c:pt idx="2010">
                  <c:v>0.81757000000000002</c:v>
                </c:pt>
                <c:pt idx="2011">
                  <c:v>0.81771389999999999</c:v>
                </c:pt>
                <c:pt idx="2012">
                  <c:v>0.81786559999999997</c:v>
                </c:pt>
                <c:pt idx="2013">
                  <c:v>0.81823239999999997</c:v>
                </c:pt>
                <c:pt idx="2014">
                  <c:v>0.81914509999999996</c:v>
                </c:pt>
                <c:pt idx="2015">
                  <c:v>0.81952689999999995</c:v>
                </c:pt>
                <c:pt idx="2016">
                  <c:v>0.81987829999999995</c:v>
                </c:pt>
                <c:pt idx="2017">
                  <c:v>0.82017010000000001</c:v>
                </c:pt>
                <c:pt idx="2018">
                  <c:v>0.82071749999999999</c:v>
                </c:pt>
                <c:pt idx="2019">
                  <c:v>0.82134339999999995</c:v>
                </c:pt>
                <c:pt idx="2020">
                  <c:v>0.82150909999999999</c:v>
                </c:pt>
                <c:pt idx="2021">
                  <c:v>0.82160290000000002</c:v>
                </c:pt>
                <c:pt idx="2022">
                  <c:v>0.82180039999999999</c:v>
                </c:pt>
                <c:pt idx="2023">
                  <c:v>0.82217870000000004</c:v>
                </c:pt>
                <c:pt idx="2024">
                  <c:v>0.82320009999999999</c:v>
                </c:pt>
                <c:pt idx="2025">
                  <c:v>0.82354320000000003</c:v>
                </c:pt>
                <c:pt idx="2026">
                  <c:v>0.82397719999999997</c:v>
                </c:pt>
                <c:pt idx="2027">
                  <c:v>0.82411719999999999</c:v>
                </c:pt>
                <c:pt idx="2028">
                  <c:v>0.82493490000000003</c:v>
                </c:pt>
                <c:pt idx="2029">
                  <c:v>0.82543060000000001</c:v>
                </c:pt>
                <c:pt idx="2030">
                  <c:v>0.82559059999999995</c:v>
                </c:pt>
                <c:pt idx="2031">
                  <c:v>0.82580070000000005</c:v>
                </c:pt>
                <c:pt idx="2032">
                  <c:v>0.82608530000000002</c:v>
                </c:pt>
                <c:pt idx="2033">
                  <c:v>0.82640170000000002</c:v>
                </c:pt>
                <c:pt idx="2034">
                  <c:v>0.82659919999999998</c:v>
                </c:pt>
                <c:pt idx="2035">
                  <c:v>0.82701250000000004</c:v>
                </c:pt>
                <c:pt idx="2036">
                  <c:v>0.82728259999999998</c:v>
                </c:pt>
                <c:pt idx="2037">
                  <c:v>0.82768739999999996</c:v>
                </c:pt>
                <c:pt idx="2038">
                  <c:v>0.82854689999999998</c:v>
                </c:pt>
                <c:pt idx="2039">
                  <c:v>0.82868310000000001</c:v>
                </c:pt>
                <c:pt idx="2040">
                  <c:v>0.82890090000000005</c:v>
                </c:pt>
                <c:pt idx="2041">
                  <c:v>0.82908760000000004</c:v>
                </c:pt>
                <c:pt idx="2042">
                  <c:v>0.82918639999999999</c:v>
                </c:pt>
                <c:pt idx="2043">
                  <c:v>0.82976950000000005</c:v>
                </c:pt>
                <c:pt idx="2044">
                  <c:v>0.83082299999999998</c:v>
                </c:pt>
                <c:pt idx="2045">
                  <c:v>0.8312117</c:v>
                </c:pt>
                <c:pt idx="2046">
                  <c:v>0.83131600000000005</c:v>
                </c:pt>
                <c:pt idx="2047">
                  <c:v>0.83214100000000002</c:v>
                </c:pt>
                <c:pt idx="2048">
                  <c:v>0.83233120000000005</c:v>
                </c:pt>
                <c:pt idx="2049">
                  <c:v>0.83267000000000002</c:v>
                </c:pt>
                <c:pt idx="2050">
                  <c:v>0.83321129999999999</c:v>
                </c:pt>
                <c:pt idx="2051">
                  <c:v>0.83332819999999996</c:v>
                </c:pt>
                <c:pt idx="2052">
                  <c:v>0.83445409999999998</c:v>
                </c:pt>
                <c:pt idx="2053">
                  <c:v>0.83471859999999998</c:v>
                </c:pt>
                <c:pt idx="2054">
                  <c:v>0.83565219999999996</c:v>
                </c:pt>
                <c:pt idx="2055">
                  <c:v>0.83589040000000003</c:v>
                </c:pt>
                <c:pt idx="2056">
                  <c:v>0.83694290000000005</c:v>
                </c:pt>
                <c:pt idx="2057">
                  <c:v>0.838175</c:v>
                </c:pt>
                <c:pt idx="2058">
                  <c:v>0.83852300000000002</c:v>
                </c:pt>
                <c:pt idx="2059">
                  <c:v>0.83915640000000002</c:v>
                </c:pt>
                <c:pt idx="2060">
                  <c:v>0.83977100000000005</c:v>
                </c:pt>
                <c:pt idx="2061">
                  <c:v>0.83998159999999999</c:v>
                </c:pt>
                <c:pt idx="2062">
                  <c:v>0.84010589999999996</c:v>
                </c:pt>
                <c:pt idx="2063">
                  <c:v>0.8402752</c:v>
                </c:pt>
                <c:pt idx="2064">
                  <c:v>0.84091660000000001</c:v>
                </c:pt>
                <c:pt idx="2065">
                  <c:v>0.84115340000000005</c:v>
                </c:pt>
                <c:pt idx="2066">
                  <c:v>0.84135769999999999</c:v>
                </c:pt>
                <c:pt idx="2067">
                  <c:v>0.84168229999999999</c:v>
                </c:pt>
                <c:pt idx="2068">
                  <c:v>0.84250429999999998</c:v>
                </c:pt>
                <c:pt idx="2069">
                  <c:v>0.84291000000000005</c:v>
                </c:pt>
                <c:pt idx="2070">
                  <c:v>0.84360900000000005</c:v>
                </c:pt>
                <c:pt idx="2071">
                  <c:v>0.84387489999999998</c:v>
                </c:pt>
                <c:pt idx="2072">
                  <c:v>0.84433530000000001</c:v>
                </c:pt>
                <c:pt idx="2073">
                  <c:v>0.84460270000000004</c:v>
                </c:pt>
                <c:pt idx="2074">
                  <c:v>0.84478900000000001</c:v>
                </c:pt>
                <c:pt idx="2075">
                  <c:v>0.84552249999999995</c:v>
                </c:pt>
                <c:pt idx="2076">
                  <c:v>0.84581439999999997</c:v>
                </c:pt>
                <c:pt idx="2077">
                  <c:v>0.84605750000000002</c:v>
                </c:pt>
                <c:pt idx="2078">
                  <c:v>0.8473465</c:v>
                </c:pt>
                <c:pt idx="2079">
                  <c:v>0.84772340000000002</c:v>
                </c:pt>
                <c:pt idx="2080">
                  <c:v>0.84860829999999998</c:v>
                </c:pt>
                <c:pt idx="2081">
                  <c:v>0.84874769999999999</c:v>
                </c:pt>
                <c:pt idx="2082">
                  <c:v>0.84937799999999997</c:v>
                </c:pt>
                <c:pt idx="2083">
                  <c:v>0.84975599999999996</c:v>
                </c:pt>
                <c:pt idx="2084">
                  <c:v>0.84983489999999995</c:v>
                </c:pt>
                <c:pt idx="2085">
                  <c:v>0.85027529999999996</c:v>
                </c:pt>
                <c:pt idx="2086">
                  <c:v>0.8505741</c:v>
                </c:pt>
                <c:pt idx="2087">
                  <c:v>0.85117399999999999</c:v>
                </c:pt>
                <c:pt idx="2088">
                  <c:v>0.85175239999999997</c:v>
                </c:pt>
                <c:pt idx="2089">
                  <c:v>0.85208189999999995</c:v>
                </c:pt>
                <c:pt idx="2090">
                  <c:v>0.85271189999999997</c:v>
                </c:pt>
                <c:pt idx="2091">
                  <c:v>0.85338749999999997</c:v>
                </c:pt>
                <c:pt idx="2092">
                  <c:v>0.85379780000000005</c:v>
                </c:pt>
                <c:pt idx="2093">
                  <c:v>0.85390520000000003</c:v>
                </c:pt>
                <c:pt idx="2094">
                  <c:v>0.8543229</c:v>
                </c:pt>
                <c:pt idx="2095">
                  <c:v>0.85481399999999996</c:v>
                </c:pt>
                <c:pt idx="2096">
                  <c:v>0.85600220000000005</c:v>
                </c:pt>
                <c:pt idx="2097">
                  <c:v>0.85622200000000004</c:v>
                </c:pt>
                <c:pt idx="2098">
                  <c:v>0.85799939999999997</c:v>
                </c:pt>
                <c:pt idx="2099">
                  <c:v>0.85825940000000001</c:v>
                </c:pt>
                <c:pt idx="2100">
                  <c:v>0.85856259999999995</c:v>
                </c:pt>
                <c:pt idx="2101">
                  <c:v>0.85921329999999996</c:v>
                </c:pt>
                <c:pt idx="2102">
                  <c:v>0.85936460000000003</c:v>
                </c:pt>
                <c:pt idx="2103">
                  <c:v>0.85944240000000005</c:v>
                </c:pt>
                <c:pt idx="2104">
                  <c:v>0.85977079999999995</c:v>
                </c:pt>
                <c:pt idx="2105">
                  <c:v>0.86012420000000001</c:v>
                </c:pt>
                <c:pt idx="2106">
                  <c:v>0.86093249999999999</c:v>
                </c:pt>
                <c:pt idx="2107">
                  <c:v>0.86122980000000005</c:v>
                </c:pt>
                <c:pt idx="2108">
                  <c:v>0.86187369999999996</c:v>
                </c:pt>
                <c:pt idx="2109">
                  <c:v>0.86204530000000001</c:v>
                </c:pt>
                <c:pt idx="2110">
                  <c:v>0.86282490000000001</c:v>
                </c:pt>
                <c:pt idx="2111">
                  <c:v>0.86310799999999999</c:v>
                </c:pt>
                <c:pt idx="2112">
                  <c:v>0.8636722</c:v>
                </c:pt>
                <c:pt idx="2113">
                  <c:v>0.86386870000000004</c:v>
                </c:pt>
                <c:pt idx="2114">
                  <c:v>0.86409650000000005</c:v>
                </c:pt>
                <c:pt idx="2115">
                  <c:v>0.86444560000000004</c:v>
                </c:pt>
                <c:pt idx="2116">
                  <c:v>0.86526219999999998</c:v>
                </c:pt>
                <c:pt idx="2117">
                  <c:v>0.86580409999999997</c:v>
                </c:pt>
                <c:pt idx="2118">
                  <c:v>0.86643809999999999</c:v>
                </c:pt>
                <c:pt idx="2119">
                  <c:v>0.86692729999999996</c:v>
                </c:pt>
                <c:pt idx="2120">
                  <c:v>0.86707449999999997</c:v>
                </c:pt>
                <c:pt idx="2121">
                  <c:v>0.86725289999999999</c:v>
                </c:pt>
                <c:pt idx="2122">
                  <c:v>0.86744049999999995</c:v>
                </c:pt>
                <c:pt idx="2123">
                  <c:v>0.86776960000000003</c:v>
                </c:pt>
                <c:pt idx="2124">
                  <c:v>0.86833289999999996</c:v>
                </c:pt>
                <c:pt idx="2125">
                  <c:v>0.86860579999999998</c:v>
                </c:pt>
                <c:pt idx="2126">
                  <c:v>0.86871379999999998</c:v>
                </c:pt>
                <c:pt idx="2127">
                  <c:v>0.86946080000000003</c:v>
                </c:pt>
                <c:pt idx="2128">
                  <c:v>0.86973710000000004</c:v>
                </c:pt>
                <c:pt idx="2129">
                  <c:v>0.87020580000000003</c:v>
                </c:pt>
                <c:pt idx="2130">
                  <c:v>0.87036939999999996</c:v>
                </c:pt>
                <c:pt idx="2131">
                  <c:v>0.87075990000000003</c:v>
                </c:pt>
                <c:pt idx="2132">
                  <c:v>0.87114199999999997</c:v>
                </c:pt>
                <c:pt idx="2133">
                  <c:v>0.87150729999999998</c:v>
                </c:pt>
                <c:pt idx="2134">
                  <c:v>0.87183889999999997</c:v>
                </c:pt>
                <c:pt idx="2135">
                  <c:v>0.87275170000000002</c:v>
                </c:pt>
                <c:pt idx="2136">
                  <c:v>0.87317489999999998</c:v>
                </c:pt>
                <c:pt idx="2137">
                  <c:v>0.87366259999999996</c:v>
                </c:pt>
                <c:pt idx="2138">
                  <c:v>0.87406419999999996</c:v>
                </c:pt>
                <c:pt idx="2139">
                  <c:v>0.87479779999999996</c:v>
                </c:pt>
                <c:pt idx="2140">
                  <c:v>0.87548029999999999</c:v>
                </c:pt>
                <c:pt idx="2141">
                  <c:v>0.87588860000000002</c:v>
                </c:pt>
                <c:pt idx="2142">
                  <c:v>0.87672890000000003</c:v>
                </c:pt>
                <c:pt idx="2143">
                  <c:v>0.87681070000000005</c:v>
                </c:pt>
                <c:pt idx="2144">
                  <c:v>0.87751400000000002</c:v>
                </c:pt>
                <c:pt idx="2145">
                  <c:v>0.877919</c:v>
                </c:pt>
                <c:pt idx="2146">
                  <c:v>0.87846089999999999</c:v>
                </c:pt>
                <c:pt idx="2147">
                  <c:v>0.87887950000000004</c:v>
                </c:pt>
                <c:pt idx="2148">
                  <c:v>0.87947509999999995</c:v>
                </c:pt>
                <c:pt idx="2149">
                  <c:v>0.87963690000000005</c:v>
                </c:pt>
                <c:pt idx="2150">
                  <c:v>0.88049690000000003</c:v>
                </c:pt>
                <c:pt idx="2151">
                  <c:v>0.88102579999999997</c:v>
                </c:pt>
                <c:pt idx="2152">
                  <c:v>0.88164500000000001</c:v>
                </c:pt>
                <c:pt idx="2153">
                  <c:v>0.88180009999999998</c:v>
                </c:pt>
                <c:pt idx="2154">
                  <c:v>0.8820462</c:v>
                </c:pt>
                <c:pt idx="2155">
                  <c:v>0.88239590000000001</c:v>
                </c:pt>
                <c:pt idx="2156">
                  <c:v>0.8828992</c:v>
                </c:pt>
                <c:pt idx="2157">
                  <c:v>0.88302809999999998</c:v>
                </c:pt>
                <c:pt idx="2158">
                  <c:v>0.88408469999999995</c:v>
                </c:pt>
                <c:pt idx="2159">
                  <c:v>0.88425489999999995</c:v>
                </c:pt>
                <c:pt idx="2160">
                  <c:v>0.88480630000000005</c:v>
                </c:pt>
                <c:pt idx="2161">
                  <c:v>0.88508980000000004</c:v>
                </c:pt>
                <c:pt idx="2162">
                  <c:v>0.88535240000000004</c:v>
                </c:pt>
                <c:pt idx="2163">
                  <c:v>0.88565150000000004</c:v>
                </c:pt>
                <c:pt idx="2164">
                  <c:v>0.88658680000000001</c:v>
                </c:pt>
                <c:pt idx="2165">
                  <c:v>0.88700040000000002</c:v>
                </c:pt>
                <c:pt idx="2166">
                  <c:v>0.88716700000000004</c:v>
                </c:pt>
                <c:pt idx="2167">
                  <c:v>0.88729550000000001</c:v>
                </c:pt>
                <c:pt idx="2168">
                  <c:v>0.88859920000000003</c:v>
                </c:pt>
                <c:pt idx="2169">
                  <c:v>0.88876639999999996</c:v>
                </c:pt>
                <c:pt idx="2170">
                  <c:v>0.88923890000000005</c:v>
                </c:pt>
                <c:pt idx="2171">
                  <c:v>0.88962419999999998</c:v>
                </c:pt>
                <c:pt idx="2172">
                  <c:v>0.88974500000000001</c:v>
                </c:pt>
                <c:pt idx="2173">
                  <c:v>0.89086419999999999</c:v>
                </c:pt>
                <c:pt idx="2174">
                  <c:v>0.89127959999999995</c:v>
                </c:pt>
                <c:pt idx="2175">
                  <c:v>0.89210109999999998</c:v>
                </c:pt>
                <c:pt idx="2176">
                  <c:v>0.89272090000000004</c:v>
                </c:pt>
                <c:pt idx="2177">
                  <c:v>0.89286350000000003</c:v>
                </c:pt>
                <c:pt idx="2178">
                  <c:v>0.89328439999999998</c:v>
                </c:pt>
                <c:pt idx="2179">
                  <c:v>0.89365810000000001</c:v>
                </c:pt>
                <c:pt idx="2180">
                  <c:v>0.89401240000000004</c:v>
                </c:pt>
                <c:pt idx="2181">
                  <c:v>0.89448289999999997</c:v>
                </c:pt>
                <c:pt idx="2182">
                  <c:v>0.89519079999999995</c:v>
                </c:pt>
                <c:pt idx="2183">
                  <c:v>0.89535730000000002</c:v>
                </c:pt>
                <c:pt idx="2184">
                  <c:v>0.89611459999999998</c:v>
                </c:pt>
                <c:pt idx="2185">
                  <c:v>0.89685700000000002</c:v>
                </c:pt>
                <c:pt idx="2186">
                  <c:v>0.89747520000000003</c:v>
                </c:pt>
                <c:pt idx="2187">
                  <c:v>0.89820029999999995</c:v>
                </c:pt>
                <c:pt idx="2188">
                  <c:v>0.89853839999999996</c:v>
                </c:pt>
                <c:pt idx="2189">
                  <c:v>0.89865289999999998</c:v>
                </c:pt>
                <c:pt idx="2190">
                  <c:v>0.89923140000000001</c:v>
                </c:pt>
                <c:pt idx="2191">
                  <c:v>0.89953959999999999</c:v>
                </c:pt>
                <c:pt idx="2192">
                  <c:v>0.89985340000000003</c:v>
                </c:pt>
                <c:pt idx="2193">
                  <c:v>0.90073809999999999</c:v>
                </c:pt>
                <c:pt idx="2194">
                  <c:v>0.90151210000000004</c:v>
                </c:pt>
                <c:pt idx="2195">
                  <c:v>0.90195049999999999</c:v>
                </c:pt>
                <c:pt idx="2196">
                  <c:v>0.90241400000000005</c:v>
                </c:pt>
                <c:pt idx="2197">
                  <c:v>0.90279889999999996</c:v>
                </c:pt>
                <c:pt idx="2198">
                  <c:v>0.90296650000000001</c:v>
                </c:pt>
                <c:pt idx="2199">
                  <c:v>0.90351530000000002</c:v>
                </c:pt>
                <c:pt idx="2200">
                  <c:v>0.90408960000000005</c:v>
                </c:pt>
                <c:pt idx="2201">
                  <c:v>0.90445730000000002</c:v>
                </c:pt>
                <c:pt idx="2202">
                  <c:v>0.90488159999999995</c:v>
                </c:pt>
                <c:pt idx="2203">
                  <c:v>0.90550730000000001</c:v>
                </c:pt>
                <c:pt idx="2204">
                  <c:v>0.90589649999999999</c:v>
                </c:pt>
                <c:pt idx="2205">
                  <c:v>0.90656769999999998</c:v>
                </c:pt>
                <c:pt idx="2206">
                  <c:v>0.90697260000000002</c:v>
                </c:pt>
                <c:pt idx="2207">
                  <c:v>0.90789609999999998</c:v>
                </c:pt>
                <c:pt idx="2208">
                  <c:v>0.90804419999999997</c:v>
                </c:pt>
                <c:pt idx="2209">
                  <c:v>0.90901480000000001</c:v>
                </c:pt>
                <c:pt idx="2210">
                  <c:v>0.90949800000000003</c:v>
                </c:pt>
                <c:pt idx="2211">
                  <c:v>0.91005040000000004</c:v>
                </c:pt>
                <c:pt idx="2212">
                  <c:v>0.9103445</c:v>
                </c:pt>
                <c:pt idx="2213">
                  <c:v>0.91096909999999998</c:v>
                </c:pt>
                <c:pt idx="2214">
                  <c:v>0.91165609999999997</c:v>
                </c:pt>
                <c:pt idx="2215">
                  <c:v>0.91194889999999995</c:v>
                </c:pt>
                <c:pt idx="2216">
                  <c:v>0.9122285</c:v>
                </c:pt>
                <c:pt idx="2217">
                  <c:v>0.91303290000000004</c:v>
                </c:pt>
                <c:pt idx="2218">
                  <c:v>0.91318589999999999</c:v>
                </c:pt>
                <c:pt idx="2219">
                  <c:v>0.91339879999999996</c:v>
                </c:pt>
                <c:pt idx="2220">
                  <c:v>0.91420509999999999</c:v>
                </c:pt>
                <c:pt idx="2221">
                  <c:v>0.9145645</c:v>
                </c:pt>
                <c:pt idx="2222">
                  <c:v>0.91487010000000002</c:v>
                </c:pt>
                <c:pt idx="2223">
                  <c:v>0.9162188</c:v>
                </c:pt>
                <c:pt idx="2224">
                  <c:v>0.91632290000000005</c:v>
                </c:pt>
                <c:pt idx="2225">
                  <c:v>0.91666110000000001</c:v>
                </c:pt>
                <c:pt idx="2226">
                  <c:v>0.91749879999999995</c:v>
                </c:pt>
                <c:pt idx="2227">
                  <c:v>0.91867390000000004</c:v>
                </c:pt>
                <c:pt idx="2228">
                  <c:v>0.91877160000000002</c:v>
                </c:pt>
                <c:pt idx="2229">
                  <c:v>0.91948359999999996</c:v>
                </c:pt>
                <c:pt idx="2230">
                  <c:v>0.91970810000000003</c:v>
                </c:pt>
                <c:pt idx="2231">
                  <c:v>0.92026039999999998</c:v>
                </c:pt>
                <c:pt idx="2232">
                  <c:v>0.92050549999999998</c:v>
                </c:pt>
                <c:pt idx="2233">
                  <c:v>0.921234</c:v>
                </c:pt>
                <c:pt idx="2234">
                  <c:v>0.92173309999999997</c:v>
                </c:pt>
                <c:pt idx="2235">
                  <c:v>0.92182030000000004</c:v>
                </c:pt>
                <c:pt idx="2236">
                  <c:v>0.9225006</c:v>
                </c:pt>
                <c:pt idx="2237">
                  <c:v>0.92283789999999999</c:v>
                </c:pt>
                <c:pt idx="2238">
                  <c:v>0.92305709999999996</c:v>
                </c:pt>
                <c:pt idx="2239">
                  <c:v>0.9236335</c:v>
                </c:pt>
                <c:pt idx="2240">
                  <c:v>0.92409180000000002</c:v>
                </c:pt>
                <c:pt idx="2241">
                  <c:v>0.92430460000000003</c:v>
                </c:pt>
                <c:pt idx="2242">
                  <c:v>0.92449049999999999</c:v>
                </c:pt>
                <c:pt idx="2243">
                  <c:v>0.92480490000000004</c:v>
                </c:pt>
                <c:pt idx="2244">
                  <c:v>0.92565739999999996</c:v>
                </c:pt>
                <c:pt idx="2245">
                  <c:v>0.92648079999999999</c:v>
                </c:pt>
                <c:pt idx="2246">
                  <c:v>0.92689060000000001</c:v>
                </c:pt>
                <c:pt idx="2247">
                  <c:v>0.92797450000000004</c:v>
                </c:pt>
                <c:pt idx="2248">
                  <c:v>0.92817930000000004</c:v>
                </c:pt>
                <c:pt idx="2249">
                  <c:v>0.92875839999999998</c:v>
                </c:pt>
                <c:pt idx="2250">
                  <c:v>0.92936770000000002</c:v>
                </c:pt>
                <c:pt idx="2251">
                  <c:v>0.929871</c:v>
                </c:pt>
                <c:pt idx="2252">
                  <c:v>0.93038010000000004</c:v>
                </c:pt>
                <c:pt idx="2253">
                  <c:v>0.93091270000000004</c:v>
                </c:pt>
                <c:pt idx="2254">
                  <c:v>0.93133299999999997</c:v>
                </c:pt>
                <c:pt idx="2255">
                  <c:v>0.93184920000000004</c:v>
                </c:pt>
                <c:pt idx="2256">
                  <c:v>0.93255849999999996</c:v>
                </c:pt>
                <c:pt idx="2257">
                  <c:v>0.93340330000000005</c:v>
                </c:pt>
                <c:pt idx="2258">
                  <c:v>0.93392660000000005</c:v>
                </c:pt>
                <c:pt idx="2259">
                  <c:v>0.93521929999999998</c:v>
                </c:pt>
                <c:pt idx="2260">
                  <c:v>0.93527459999999996</c:v>
                </c:pt>
                <c:pt idx="2261">
                  <c:v>0.93619470000000005</c:v>
                </c:pt>
                <c:pt idx="2262">
                  <c:v>0.93631929999999997</c:v>
                </c:pt>
                <c:pt idx="2263">
                  <c:v>0.93856269999999997</c:v>
                </c:pt>
                <c:pt idx="2264">
                  <c:v>0.93970350000000002</c:v>
                </c:pt>
                <c:pt idx="2265">
                  <c:v>0.94036520000000001</c:v>
                </c:pt>
                <c:pt idx="2266">
                  <c:v>0.94064170000000003</c:v>
                </c:pt>
                <c:pt idx="2267">
                  <c:v>0.94114940000000002</c:v>
                </c:pt>
                <c:pt idx="2268">
                  <c:v>0.94224319999999995</c:v>
                </c:pt>
                <c:pt idx="2269">
                  <c:v>0.94248240000000005</c:v>
                </c:pt>
                <c:pt idx="2270">
                  <c:v>0.94290390000000002</c:v>
                </c:pt>
                <c:pt idx="2271">
                  <c:v>0.94358129999999996</c:v>
                </c:pt>
                <c:pt idx="2272">
                  <c:v>0.94449130000000003</c:v>
                </c:pt>
              </c:numCache>
            </c:numRef>
          </c:yVal>
          <c:smooth val="1"/>
        </c:ser>
        <c:ser>
          <c:idx val="2"/>
          <c:order val="2"/>
          <c:tx>
            <c:strRef>
              <c:f>IT!$I$1</c:f>
              <c:strCache>
                <c:ptCount val="1"/>
                <c:pt idx="0">
                  <c:v>C2010</c:v>
                </c:pt>
              </c:strCache>
            </c:strRef>
          </c:tx>
          <c:spPr>
            <a:ln>
              <a:prstDash val="sysDot"/>
            </a:ln>
          </c:spPr>
          <c:marker>
            <c:symbol val="none"/>
          </c:marker>
          <c:xVal>
            <c:numRef>
              <c:f>IT!$C$2:$C$2274</c:f>
              <c:numCache>
                <c:formatCode>Estándar</c:formatCode>
                <c:ptCount val="2273"/>
                <c:pt idx="0">
                  <c:v>0</c:v>
                </c:pt>
                <c:pt idx="1">
                  <c:v>2.8116000000000003E-4</c:v>
                </c:pt>
                <c:pt idx="2">
                  <c:v>7.1683000000000001E-4</c:v>
                </c:pt>
                <c:pt idx="3">
                  <c:v>1.15021E-3</c:v>
                </c:pt>
                <c:pt idx="4">
                  <c:v>1.73354E-3</c:v>
                </c:pt>
                <c:pt idx="5">
                  <c:v>2.2628800000000001E-3</c:v>
                </c:pt>
                <c:pt idx="6">
                  <c:v>2.3885400000000002E-3</c:v>
                </c:pt>
                <c:pt idx="7">
                  <c:v>2.55346E-3</c:v>
                </c:pt>
                <c:pt idx="8">
                  <c:v>2.8892499999999999E-3</c:v>
                </c:pt>
                <c:pt idx="9">
                  <c:v>3.2824199999999999E-3</c:v>
                </c:pt>
                <c:pt idx="10">
                  <c:v>3.7235300000000001E-3</c:v>
                </c:pt>
                <c:pt idx="11">
                  <c:v>3.9166499999999998E-3</c:v>
                </c:pt>
                <c:pt idx="12">
                  <c:v>4.2868300000000002E-3</c:v>
                </c:pt>
                <c:pt idx="13">
                  <c:v>4.4807600000000003E-3</c:v>
                </c:pt>
                <c:pt idx="14">
                  <c:v>5.0526800000000004E-3</c:v>
                </c:pt>
                <c:pt idx="15">
                  <c:v>5.6623999999999997E-3</c:v>
                </c:pt>
                <c:pt idx="16">
                  <c:v>6.4148599999999997E-3</c:v>
                </c:pt>
                <c:pt idx="17">
                  <c:v>6.9993199999999998E-3</c:v>
                </c:pt>
                <c:pt idx="18">
                  <c:v>7.6049000000000004E-3</c:v>
                </c:pt>
                <c:pt idx="19">
                  <c:v>8.4247699999999998E-3</c:v>
                </c:pt>
                <c:pt idx="20">
                  <c:v>8.8074699999999995E-3</c:v>
                </c:pt>
                <c:pt idx="21">
                  <c:v>9.1836000000000001E-3</c:v>
                </c:pt>
                <c:pt idx="22">
                  <c:v>9.5363400000000008E-3</c:v>
                </c:pt>
                <c:pt idx="23">
                  <c:v>9.6574799999999995E-3</c:v>
                </c:pt>
                <c:pt idx="24">
                  <c:v>1.005737E-2</c:v>
                </c:pt>
                <c:pt idx="25">
                  <c:v>1.029502E-2</c:v>
                </c:pt>
                <c:pt idx="26">
                  <c:v>1.077796E-2</c:v>
                </c:pt>
                <c:pt idx="27">
                  <c:v>1.1321909999999999E-2</c:v>
                </c:pt>
                <c:pt idx="28">
                  <c:v>1.15738E-2</c:v>
                </c:pt>
                <c:pt idx="29">
                  <c:v>1.198511E-2</c:v>
                </c:pt>
                <c:pt idx="30">
                  <c:v>1.232802E-2</c:v>
                </c:pt>
                <c:pt idx="31">
                  <c:v>1.264522E-2</c:v>
                </c:pt>
                <c:pt idx="32">
                  <c:v>1.3623359999999999E-2</c:v>
                </c:pt>
                <c:pt idx="33">
                  <c:v>1.3877280000000001E-2</c:v>
                </c:pt>
                <c:pt idx="34">
                  <c:v>1.46769E-2</c:v>
                </c:pt>
                <c:pt idx="35">
                  <c:v>1.503377E-2</c:v>
                </c:pt>
                <c:pt idx="36">
                  <c:v>1.5646630000000002E-2</c:v>
                </c:pt>
                <c:pt idx="37">
                  <c:v>1.6038319999999998E-2</c:v>
                </c:pt>
                <c:pt idx="38">
                  <c:v>1.6973370000000002E-2</c:v>
                </c:pt>
                <c:pt idx="39">
                  <c:v>1.7245179999999999E-2</c:v>
                </c:pt>
                <c:pt idx="40">
                  <c:v>1.754907E-2</c:v>
                </c:pt>
                <c:pt idx="41">
                  <c:v>1.780555E-2</c:v>
                </c:pt>
                <c:pt idx="42">
                  <c:v>1.8256040000000001E-2</c:v>
                </c:pt>
                <c:pt idx="43">
                  <c:v>1.9331319999999999E-2</c:v>
                </c:pt>
                <c:pt idx="44">
                  <c:v>1.967996E-2</c:v>
                </c:pt>
                <c:pt idx="45">
                  <c:v>1.9847259999999999E-2</c:v>
                </c:pt>
                <c:pt idx="46">
                  <c:v>2.0238630000000001E-2</c:v>
                </c:pt>
                <c:pt idx="47">
                  <c:v>2.031531E-2</c:v>
                </c:pt>
                <c:pt idx="48">
                  <c:v>2.0533639999999999E-2</c:v>
                </c:pt>
                <c:pt idx="49">
                  <c:v>2.0868709999999999E-2</c:v>
                </c:pt>
                <c:pt idx="50">
                  <c:v>2.0999980000000001E-2</c:v>
                </c:pt>
                <c:pt idx="51">
                  <c:v>2.1090149999999998E-2</c:v>
                </c:pt>
                <c:pt idx="52">
                  <c:v>2.1144820000000002E-2</c:v>
                </c:pt>
                <c:pt idx="53">
                  <c:v>2.170623E-2</c:v>
                </c:pt>
                <c:pt idx="54">
                  <c:v>2.2461140000000001E-2</c:v>
                </c:pt>
                <c:pt idx="55">
                  <c:v>2.2702050000000001E-2</c:v>
                </c:pt>
                <c:pt idx="56">
                  <c:v>2.3198159999999999E-2</c:v>
                </c:pt>
                <c:pt idx="57">
                  <c:v>2.3511549999999999E-2</c:v>
                </c:pt>
                <c:pt idx="58">
                  <c:v>2.404191E-2</c:v>
                </c:pt>
                <c:pt idx="59">
                  <c:v>2.559556E-2</c:v>
                </c:pt>
                <c:pt idx="60">
                  <c:v>2.5990079999999999E-2</c:v>
                </c:pt>
                <c:pt idx="61">
                  <c:v>2.6162830000000002E-2</c:v>
                </c:pt>
                <c:pt idx="62">
                  <c:v>2.6567919999999998E-2</c:v>
                </c:pt>
                <c:pt idx="63">
                  <c:v>2.6807310000000001E-2</c:v>
                </c:pt>
                <c:pt idx="64">
                  <c:v>2.7190760000000001E-2</c:v>
                </c:pt>
                <c:pt idx="65">
                  <c:v>2.7525569999999999E-2</c:v>
                </c:pt>
                <c:pt idx="66">
                  <c:v>2.801996E-2</c:v>
                </c:pt>
                <c:pt idx="67">
                  <c:v>2.8165409999999998E-2</c:v>
                </c:pt>
                <c:pt idx="68">
                  <c:v>2.8653029999999999E-2</c:v>
                </c:pt>
                <c:pt idx="69">
                  <c:v>2.9457250000000001E-2</c:v>
                </c:pt>
                <c:pt idx="70">
                  <c:v>2.9671369999999999E-2</c:v>
                </c:pt>
                <c:pt idx="71">
                  <c:v>2.9929589999999999E-2</c:v>
                </c:pt>
                <c:pt idx="72">
                  <c:v>3.0164119999999999E-2</c:v>
                </c:pt>
                <c:pt idx="73">
                  <c:v>3.055252E-2</c:v>
                </c:pt>
                <c:pt idx="74">
                  <c:v>3.1269579999999998E-2</c:v>
                </c:pt>
                <c:pt idx="75">
                  <c:v>3.1673270000000003E-2</c:v>
                </c:pt>
                <c:pt idx="76">
                  <c:v>3.210996E-2</c:v>
                </c:pt>
                <c:pt idx="77">
                  <c:v>3.2466700000000001E-2</c:v>
                </c:pt>
                <c:pt idx="78">
                  <c:v>3.2665420000000001E-2</c:v>
                </c:pt>
                <c:pt idx="79">
                  <c:v>3.3224099999999999E-2</c:v>
                </c:pt>
                <c:pt idx="80">
                  <c:v>3.3790809999999998E-2</c:v>
                </c:pt>
                <c:pt idx="81">
                  <c:v>3.3935670000000001E-2</c:v>
                </c:pt>
                <c:pt idx="82">
                  <c:v>3.4195059999999999E-2</c:v>
                </c:pt>
                <c:pt idx="83">
                  <c:v>3.4825700000000001E-2</c:v>
                </c:pt>
                <c:pt idx="84">
                  <c:v>3.4870180000000001E-2</c:v>
                </c:pt>
                <c:pt idx="85">
                  <c:v>3.5010810000000003E-2</c:v>
                </c:pt>
                <c:pt idx="86">
                  <c:v>3.5192899999999999E-2</c:v>
                </c:pt>
                <c:pt idx="87">
                  <c:v>3.576054E-2</c:v>
                </c:pt>
                <c:pt idx="88">
                  <c:v>3.6206879999999997E-2</c:v>
                </c:pt>
                <c:pt idx="89">
                  <c:v>3.6701810000000001E-2</c:v>
                </c:pt>
                <c:pt idx="90">
                  <c:v>3.6931680000000001E-2</c:v>
                </c:pt>
                <c:pt idx="91">
                  <c:v>3.818978E-2</c:v>
                </c:pt>
                <c:pt idx="92">
                  <c:v>3.857708E-2</c:v>
                </c:pt>
                <c:pt idx="93">
                  <c:v>3.9032699999999997E-2</c:v>
                </c:pt>
                <c:pt idx="94">
                  <c:v>3.9481290000000002E-2</c:v>
                </c:pt>
                <c:pt idx="95">
                  <c:v>3.9801049999999998E-2</c:v>
                </c:pt>
                <c:pt idx="96">
                  <c:v>4.0053239999999997E-2</c:v>
                </c:pt>
                <c:pt idx="97">
                  <c:v>4.0146710000000002E-2</c:v>
                </c:pt>
                <c:pt idx="98">
                  <c:v>4.050807E-2</c:v>
                </c:pt>
                <c:pt idx="99">
                  <c:v>4.0781209999999998E-2</c:v>
                </c:pt>
                <c:pt idx="100">
                  <c:v>4.0989919999999999E-2</c:v>
                </c:pt>
                <c:pt idx="101">
                  <c:v>4.1192399999999997E-2</c:v>
                </c:pt>
                <c:pt idx="102">
                  <c:v>4.1531449999999998E-2</c:v>
                </c:pt>
                <c:pt idx="103">
                  <c:v>4.2032659999999999E-2</c:v>
                </c:pt>
                <c:pt idx="104">
                  <c:v>4.2032960000000001E-2</c:v>
                </c:pt>
                <c:pt idx="105">
                  <c:v>4.2315850000000002E-2</c:v>
                </c:pt>
                <c:pt idx="106">
                  <c:v>4.2519540000000002E-2</c:v>
                </c:pt>
                <c:pt idx="107">
                  <c:v>4.2822499999999999E-2</c:v>
                </c:pt>
                <c:pt idx="108">
                  <c:v>4.3017840000000002E-2</c:v>
                </c:pt>
                <c:pt idx="109">
                  <c:v>4.3241549999999997E-2</c:v>
                </c:pt>
                <c:pt idx="110">
                  <c:v>4.3527990000000003E-2</c:v>
                </c:pt>
                <c:pt idx="111">
                  <c:v>4.4167810000000002E-2</c:v>
                </c:pt>
                <c:pt idx="112">
                  <c:v>4.4629139999999998E-2</c:v>
                </c:pt>
                <c:pt idx="113">
                  <c:v>4.4856760000000002E-2</c:v>
                </c:pt>
                <c:pt idx="114">
                  <c:v>4.5553759999999999E-2</c:v>
                </c:pt>
                <c:pt idx="115">
                  <c:v>4.586076E-2</c:v>
                </c:pt>
                <c:pt idx="116">
                  <c:v>4.6370420000000002E-2</c:v>
                </c:pt>
                <c:pt idx="117">
                  <c:v>4.7297369999999998E-2</c:v>
                </c:pt>
                <c:pt idx="118">
                  <c:v>4.7621879999999998E-2</c:v>
                </c:pt>
                <c:pt idx="119">
                  <c:v>4.8260690000000002E-2</c:v>
                </c:pt>
                <c:pt idx="120">
                  <c:v>4.8346239999999999E-2</c:v>
                </c:pt>
                <c:pt idx="121">
                  <c:v>4.8792509999999997E-2</c:v>
                </c:pt>
                <c:pt idx="122">
                  <c:v>4.9294659999999997E-2</c:v>
                </c:pt>
                <c:pt idx="123">
                  <c:v>4.9742840000000003E-2</c:v>
                </c:pt>
                <c:pt idx="124">
                  <c:v>5.0286619999999997E-2</c:v>
                </c:pt>
                <c:pt idx="125">
                  <c:v>5.0813480000000001E-2</c:v>
                </c:pt>
                <c:pt idx="126">
                  <c:v>5.1167310000000001E-2</c:v>
                </c:pt>
                <c:pt idx="127">
                  <c:v>5.1758140000000001E-2</c:v>
                </c:pt>
                <c:pt idx="128">
                  <c:v>5.1909459999999998E-2</c:v>
                </c:pt>
                <c:pt idx="129">
                  <c:v>5.3056350000000002E-2</c:v>
                </c:pt>
                <c:pt idx="130">
                  <c:v>5.3570390000000002E-2</c:v>
                </c:pt>
                <c:pt idx="131">
                  <c:v>5.4056600000000003E-2</c:v>
                </c:pt>
                <c:pt idx="132">
                  <c:v>5.4745469999999997E-2</c:v>
                </c:pt>
                <c:pt idx="133">
                  <c:v>5.5077019999999997E-2</c:v>
                </c:pt>
                <c:pt idx="134">
                  <c:v>5.5183679999999999E-2</c:v>
                </c:pt>
                <c:pt idx="135">
                  <c:v>5.5508910000000002E-2</c:v>
                </c:pt>
                <c:pt idx="136">
                  <c:v>5.6064339999999997E-2</c:v>
                </c:pt>
                <c:pt idx="137">
                  <c:v>5.6445130000000003E-2</c:v>
                </c:pt>
                <c:pt idx="138">
                  <c:v>5.7194120000000001E-2</c:v>
                </c:pt>
                <c:pt idx="139">
                  <c:v>5.7949819999999999E-2</c:v>
                </c:pt>
                <c:pt idx="140">
                  <c:v>5.8401330000000001E-2</c:v>
                </c:pt>
                <c:pt idx="141">
                  <c:v>5.8772730000000002E-2</c:v>
                </c:pt>
                <c:pt idx="142">
                  <c:v>5.8881129999999997E-2</c:v>
                </c:pt>
                <c:pt idx="143">
                  <c:v>5.9324870000000002E-2</c:v>
                </c:pt>
                <c:pt idx="144">
                  <c:v>5.9582379999999997E-2</c:v>
                </c:pt>
                <c:pt idx="145">
                  <c:v>6.069111E-2</c:v>
                </c:pt>
                <c:pt idx="146">
                  <c:v>6.0915209999999997E-2</c:v>
                </c:pt>
                <c:pt idx="147">
                  <c:v>6.1181909999999999E-2</c:v>
                </c:pt>
                <c:pt idx="148">
                  <c:v>6.1417020000000003E-2</c:v>
                </c:pt>
                <c:pt idx="149">
                  <c:v>6.2751260000000003E-2</c:v>
                </c:pt>
                <c:pt idx="150">
                  <c:v>6.3263230000000004E-2</c:v>
                </c:pt>
                <c:pt idx="151">
                  <c:v>6.3526360000000004E-2</c:v>
                </c:pt>
                <c:pt idx="152">
                  <c:v>6.3979590000000003E-2</c:v>
                </c:pt>
                <c:pt idx="153">
                  <c:v>6.4250150000000006E-2</c:v>
                </c:pt>
                <c:pt idx="154">
                  <c:v>6.4401079999999999E-2</c:v>
                </c:pt>
                <c:pt idx="155">
                  <c:v>6.4796919999999994E-2</c:v>
                </c:pt>
                <c:pt idx="156">
                  <c:v>6.55052E-2</c:v>
                </c:pt>
                <c:pt idx="157">
                  <c:v>6.6036520000000001E-2</c:v>
                </c:pt>
                <c:pt idx="158">
                  <c:v>6.6434809999999997E-2</c:v>
                </c:pt>
                <c:pt idx="159">
                  <c:v>6.7150059999999998E-2</c:v>
                </c:pt>
                <c:pt idx="160">
                  <c:v>6.7583190000000001E-2</c:v>
                </c:pt>
                <c:pt idx="161">
                  <c:v>6.7647070000000004E-2</c:v>
                </c:pt>
                <c:pt idx="162">
                  <c:v>6.7960400000000004E-2</c:v>
                </c:pt>
                <c:pt idx="163">
                  <c:v>6.8242570000000002E-2</c:v>
                </c:pt>
                <c:pt idx="164">
                  <c:v>6.8381689999999995E-2</c:v>
                </c:pt>
                <c:pt idx="165">
                  <c:v>6.8703829999999994E-2</c:v>
                </c:pt>
                <c:pt idx="166">
                  <c:v>6.9006650000000003E-2</c:v>
                </c:pt>
                <c:pt idx="167">
                  <c:v>6.9601540000000003E-2</c:v>
                </c:pt>
                <c:pt idx="168">
                  <c:v>6.9757959999999994E-2</c:v>
                </c:pt>
                <c:pt idx="169">
                  <c:v>7.0865650000000002E-2</c:v>
                </c:pt>
                <c:pt idx="170">
                  <c:v>7.1471229999999997E-2</c:v>
                </c:pt>
                <c:pt idx="171">
                  <c:v>7.1881260000000002E-2</c:v>
                </c:pt>
                <c:pt idx="172">
                  <c:v>7.2497000000000006E-2</c:v>
                </c:pt>
                <c:pt idx="173">
                  <c:v>7.2733539999999999E-2</c:v>
                </c:pt>
                <c:pt idx="174">
                  <c:v>7.2733809999999996E-2</c:v>
                </c:pt>
                <c:pt idx="175">
                  <c:v>7.3297459999999995E-2</c:v>
                </c:pt>
                <c:pt idx="176">
                  <c:v>7.3707700000000001E-2</c:v>
                </c:pt>
                <c:pt idx="177">
                  <c:v>7.3948860000000005E-2</c:v>
                </c:pt>
                <c:pt idx="178">
                  <c:v>7.4434070000000005E-2</c:v>
                </c:pt>
                <c:pt idx="179">
                  <c:v>7.4915350000000006E-2</c:v>
                </c:pt>
                <c:pt idx="180">
                  <c:v>7.5387839999999998E-2</c:v>
                </c:pt>
                <c:pt idx="181">
                  <c:v>7.5582739999999995E-2</c:v>
                </c:pt>
                <c:pt idx="182">
                  <c:v>7.5841339999999993E-2</c:v>
                </c:pt>
                <c:pt idx="183">
                  <c:v>7.6026189999999993E-2</c:v>
                </c:pt>
                <c:pt idx="184">
                  <c:v>7.6269400000000001E-2</c:v>
                </c:pt>
                <c:pt idx="185">
                  <c:v>7.6437260000000007E-2</c:v>
                </c:pt>
                <c:pt idx="186">
                  <c:v>7.6659840000000007E-2</c:v>
                </c:pt>
                <c:pt idx="187">
                  <c:v>7.6994750000000001E-2</c:v>
                </c:pt>
                <c:pt idx="188">
                  <c:v>7.7467400000000006E-2</c:v>
                </c:pt>
                <c:pt idx="189">
                  <c:v>7.7468460000000003E-2</c:v>
                </c:pt>
                <c:pt idx="190">
                  <c:v>7.8232910000000003E-2</c:v>
                </c:pt>
                <c:pt idx="191">
                  <c:v>7.8416819999999998E-2</c:v>
                </c:pt>
                <c:pt idx="192">
                  <c:v>7.87804E-2</c:v>
                </c:pt>
                <c:pt idx="193">
                  <c:v>7.9102560000000002E-2</c:v>
                </c:pt>
                <c:pt idx="194">
                  <c:v>7.9700779999999999E-2</c:v>
                </c:pt>
                <c:pt idx="195">
                  <c:v>8.006141E-2</c:v>
                </c:pt>
                <c:pt idx="196">
                  <c:v>8.0305520000000005E-2</c:v>
                </c:pt>
                <c:pt idx="197">
                  <c:v>8.0697859999999996E-2</c:v>
                </c:pt>
                <c:pt idx="198">
                  <c:v>8.1296530000000006E-2</c:v>
                </c:pt>
                <c:pt idx="199">
                  <c:v>8.1916849999999999E-2</c:v>
                </c:pt>
                <c:pt idx="200">
                  <c:v>8.2388290000000003E-2</c:v>
                </c:pt>
                <c:pt idx="201">
                  <c:v>8.3128270000000004E-2</c:v>
                </c:pt>
                <c:pt idx="202">
                  <c:v>8.3305130000000005E-2</c:v>
                </c:pt>
                <c:pt idx="203">
                  <c:v>8.359018E-2</c:v>
                </c:pt>
                <c:pt idx="204">
                  <c:v>8.3787529999999999E-2</c:v>
                </c:pt>
                <c:pt idx="205">
                  <c:v>8.4111850000000002E-2</c:v>
                </c:pt>
                <c:pt idx="206">
                  <c:v>8.4277439999999995E-2</c:v>
                </c:pt>
                <c:pt idx="207">
                  <c:v>8.5359389999999993E-2</c:v>
                </c:pt>
                <c:pt idx="208">
                  <c:v>8.5889880000000002E-2</c:v>
                </c:pt>
                <c:pt idx="209">
                  <c:v>8.6525820000000003E-2</c:v>
                </c:pt>
                <c:pt idx="210">
                  <c:v>8.6878689999999995E-2</c:v>
                </c:pt>
                <c:pt idx="211">
                  <c:v>8.758502E-2</c:v>
                </c:pt>
                <c:pt idx="212">
                  <c:v>8.7760640000000001E-2</c:v>
                </c:pt>
                <c:pt idx="213">
                  <c:v>8.8258630000000005E-2</c:v>
                </c:pt>
                <c:pt idx="214">
                  <c:v>8.8412409999999997E-2</c:v>
                </c:pt>
                <c:pt idx="215">
                  <c:v>8.8543449999999996E-2</c:v>
                </c:pt>
                <c:pt idx="216">
                  <c:v>8.9016010000000007E-2</c:v>
                </c:pt>
                <c:pt idx="217">
                  <c:v>8.9971830000000003E-2</c:v>
                </c:pt>
                <c:pt idx="218">
                  <c:v>9.0249750000000004E-2</c:v>
                </c:pt>
                <c:pt idx="219">
                  <c:v>9.0724579999999999E-2</c:v>
                </c:pt>
                <c:pt idx="220">
                  <c:v>9.1270599999999993E-2</c:v>
                </c:pt>
                <c:pt idx="221">
                  <c:v>9.184262E-2</c:v>
                </c:pt>
                <c:pt idx="222">
                  <c:v>9.2436859999999996E-2</c:v>
                </c:pt>
                <c:pt idx="223">
                  <c:v>9.2898510000000004E-2</c:v>
                </c:pt>
                <c:pt idx="224">
                  <c:v>9.3160839999999995E-2</c:v>
                </c:pt>
                <c:pt idx="225">
                  <c:v>9.3339220000000001E-2</c:v>
                </c:pt>
                <c:pt idx="226">
                  <c:v>9.3899200000000002E-2</c:v>
                </c:pt>
                <c:pt idx="227">
                  <c:v>9.4260769999999994E-2</c:v>
                </c:pt>
                <c:pt idx="228">
                  <c:v>9.446222E-2</c:v>
                </c:pt>
                <c:pt idx="229">
                  <c:v>9.4983230000000002E-2</c:v>
                </c:pt>
                <c:pt idx="230">
                  <c:v>9.5399990000000004E-2</c:v>
                </c:pt>
                <c:pt idx="231">
                  <c:v>9.5873780000000006E-2</c:v>
                </c:pt>
                <c:pt idx="232">
                  <c:v>9.5874239999999999E-2</c:v>
                </c:pt>
                <c:pt idx="233">
                  <c:v>9.6169240000000003E-2</c:v>
                </c:pt>
                <c:pt idx="234">
                  <c:v>9.6540730000000005E-2</c:v>
                </c:pt>
                <c:pt idx="235">
                  <c:v>9.6665630000000002E-2</c:v>
                </c:pt>
                <c:pt idx="236">
                  <c:v>9.7017939999999997E-2</c:v>
                </c:pt>
                <c:pt idx="237">
                  <c:v>9.8104940000000002E-2</c:v>
                </c:pt>
                <c:pt idx="238">
                  <c:v>9.8174769999999995E-2</c:v>
                </c:pt>
                <c:pt idx="239">
                  <c:v>9.8279190000000002E-2</c:v>
                </c:pt>
                <c:pt idx="240">
                  <c:v>9.8543469999999994E-2</c:v>
                </c:pt>
                <c:pt idx="241">
                  <c:v>9.9641110000000005E-2</c:v>
                </c:pt>
                <c:pt idx="242">
                  <c:v>9.9859690000000001E-2</c:v>
                </c:pt>
                <c:pt idx="243">
                  <c:v>0.10041521</c:v>
                </c:pt>
                <c:pt idx="244">
                  <c:v>0.1005689</c:v>
                </c:pt>
                <c:pt idx="245">
                  <c:v>0.10175613</c:v>
                </c:pt>
                <c:pt idx="246">
                  <c:v>0.10233238</c:v>
                </c:pt>
                <c:pt idx="247">
                  <c:v>0.10251258000000001</c:v>
                </c:pt>
                <c:pt idx="248">
                  <c:v>0.1027627</c:v>
                </c:pt>
                <c:pt idx="249">
                  <c:v>0.10305937</c:v>
                </c:pt>
                <c:pt idx="250">
                  <c:v>0.10331360000000001</c:v>
                </c:pt>
                <c:pt idx="251">
                  <c:v>0.10384838</c:v>
                </c:pt>
                <c:pt idx="252">
                  <c:v>0.10411608</c:v>
                </c:pt>
                <c:pt idx="253">
                  <c:v>0.10464891</c:v>
                </c:pt>
                <c:pt idx="254">
                  <c:v>0.10485325</c:v>
                </c:pt>
                <c:pt idx="255">
                  <c:v>0.10498051999999999</c:v>
                </c:pt>
                <c:pt idx="256">
                  <c:v>0.10521978999999999</c:v>
                </c:pt>
                <c:pt idx="257">
                  <c:v>0.10528169</c:v>
                </c:pt>
                <c:pt idx="258">
                  <c:v>0.10535580999999999</c:v>
                </c:pt>
                <c:pt idx="259">
                  <c:v>0.10636536000000001</c:v>
                </c:pt>
                <c:pt idx="260">
                  <c:v>0.10674641</c:v>
                </c:pt>
                <c:pt idx="261">
                  <c:v>0.10704966</c:v>
                </c:pt>
                <c:pt idx="262">
                  <c:v>0.10737557</c:v>
                </c:pt>
                <c:pt idx="263">
                  <c:v>0.10762430000000001</c:v>
                </c:pt>
                <c:pt idx="264">
                  <c:v>0.10824253</c:v>
                </c:pt>
                <c:pt idx="265">
                  <c:v>0.10847613</c:v>
                </c:pt>
                <c:pt idx="266">
                  <c:v>0.10908128</c:v>
                </c:pt>
                <c:pt idx="267">
                  <c:v>0.10954691</c:v>
                </c:pt>
                <c:pt idx="268">
                  <c:v>0.10995339</c:v>
                </c:pt>
                <c:pt idx="269">
                  <c:v>0.110197</c:v>
                </c:pt>
                <c:pt idx="270">
                  <c:v>0.11101121999999999</c:v>
                </c:pt>
                <c:pt idx="271">
                  <c:v>0.11120265999999999</c:v>
                </c:pt>
                <c:pt idx="272">
                  <c:v>0.11130433000000001</c:v>
                </c:pt>
                <c:pt idx="273">
                  <c:v>0.11185773</c:v>
                </c:pt>
                <c:pt idx="274">
                  <c:v>0.1121209</c:v>
                </c:pt>
                <c:pt idx="275">
                  <c:v>0.11230935</c:v>
                </c:pt>
                <c:pt idx="276">
                  <c:v>0.11252948</c:v>
                </c:pt>
                <c:pt idx="277">
                  <c:v>0.11304399</c:v>
                </c:pt>
                <c:pt idx="278">
                  <c:v>0.11360882999999999</c:v>
                </c:pt>
                <c:pt idx="279">
                  <c:v>0.11393119</c:v>
                </c:pt>
                <c:pt idx="280">
                  <c:v>0.11428508</c:v>
                </c:pt>
                <c:pt idx="281">
                  <c:v>0.11446632</c:v>
                </c:pt>
                <c:pt idx="282">
                  <c:v>0.11454873</c:v>
                </c:pt>
                <c:pt idx="283">
                  <c:v>0.11503164</c:v>
                </c:pt>
                <c:pt idx="284">
                  <c:v>0.11510218999999999</c:v>
                </c:pt>
                <c:pt idx="285">
                  <c:v>0.11571763</c:v>
                </c:pt>
                <c:pt idx="286">
                  <c:v>0.11588826000000001</c:v>
                </c:pt>
                <c:pt idx="287">
                  <c:v>0.11633631999999999</c:v>
                </c:pt>
                <c:pt idx="288">
                  <c:v>0.11662764</c:v>
                </c:pt>
                <c:pt idx="289">
                  <c:v>0.11698855</c:v>
                </c:pt>
                <c:pt idx="290">
                  <c:v>0.11714714</c:v>
                </c:pt>
                <c:pt idx="291">
                  <c:v>0.11758158</c:v>
                </c:pt>
                <c:pt idx="292">
                  <c:v>0.11782193000000001</c:v>
                </c:pt>
                <c:pt idx="293">
                  <c:v>0.11817312000000001</c:v>
                </c:pt>
                <c:pt idx="294">
                  <c:v>0.11858239</c:v>
                </c:pt>
                <c:pt idx="295">
                  <c:v>0.11886070999999999</c:v>
                </c:pt>
                <c:pt idx="296">
                  <c:v>0.11911388000000001</c:v>
                </c:pt>
                <c:pt idx="297">
                  <c:v>0.11932856999999999</c:v>
                </c:pt>
                <c:pt idx="298">
                  <c:v>0.11948407</c:v>
                </c:pt>
                <c:pt idx="299">
                  <c:v>0.11993098000000001</c:v>
                </c:pt>
                <c:pt idx="300">
                  <c:v>0.1201057</c:v>
                </c:pt>
                <c:pt idx="301">
                  <c:v>0.12059748000000001</c:v>
                </c:pt>
                <c:pt idx="302">
                  <c:v>0.12075627999999999</c:v>
                </c:pt>
                <c:pt idx="303">
                  <c:v>0.1209094</c:v>
                </c:pt>
                <c:pt idx="304">
                  <c:v>0.12145662</c:v>
                </c:pt>
                <c:pt idx="305">
                  <c:v>0.1222076</c:v>
                </c:pt>
                <c:pt idx="306">
                  <c:v>0.12250419999999999</c:v>
                </c:pt>
                <c:pt idx="307">
                  <c:v>0.12276114</c:v>
                </c:pt>
                <c:pt idx="308">
                  <c:v>0.12296107000000001</c:v>
                </c:pt>
                <c:pt idx="309">
                  <c:v>0.12331499</c:v>
                </c:pt>
                <c:pt idx="310">
                  <c:v>0.12359999000000001</c:v>
                </c:pt>
                <c:pt idx="311">
                  <c:v>0.12403259</c:v>
                </c:pt>
                <c:pt idx="312">
                  <c:v>0.12454227</c:v>
                </c:pt>
                <c:pt idx="313">
                  <c:v>0.12507800999999999</c:v>
                </c:pt>
                <c:pt idx="314">
                  <c:v>0.12548637000000001</c:v>
                </c:pt>
                <c:pt idx="315">
                  <c:v>0.12594578000000001</c:v>
                </c:pt>
                <c:pt idx="316">
                  <c:v>0.12643470000000001</c:v>
                </c:pt>
                <c:pt idx="317">
                  <c:v>0.12677942</c:v>
                </c:pt>
                <c:pt idx="318">
                  <c:v>0.12725537000000001</c:v>
                </c:pt>
                <c:pt idx="319">
                  <c:v>0.12776878</c:v>
                </c:pt>
                <c:pt idx="320">
                  <c:v>0.12827528999999999</c:v>
                </c:pt>
                <c:pt idx="321">
                  <c:v>0.12880042</c:v>
                </c:pt>
                <c:pt idx="322">
                  <c:v>0.12940618000000001</c:v>
                </c:pt>
                <c:pt idx="323">
                  <c:v>0.13019004000000001</c:v>
                </c:pt>
                <c:pt idx="324">
                  <c:v>0.1309292</c:v>
                </c:pt>
                <c:pt idx="325">
                  <c:v>0.13135795</c:v>
                </c:pt>
                <c:pt idx="326">
                  <c:v>0.13174626</c:v>
                </c:pt>
                <c:pt idx="327">
                  <c:v>0.13179924000000001</c:v>
                </c:pt>
                <c:pt idx="328">
                  <c:v>0.13189429</c:v>
                </c:pt>
                <c:pt idx="329">
                  <c:v>0.13195029999999999</c:v>
                </c:pt>
                <c:pt idx="330">
                  <c:v>0.13236186</c:v>
                </c:pt>
                <c:pt idx="331">
                  <c:v>0.13304347999999999</c:v>
                </c:pt>
                <c:pt idx="332">
                  <c:v>0.13334435</c:v>
                </c:pt>
                <c:pt idx="333">
                  <c:v>0.13354608000000001</c:v>
                </c:pt>
                <c:pt idx="334">
                  <c:v>0.13368088</c:v>
                </c:pt>
                <c:pt idx="335">
                  <c:v>0.13392429</c:v>
                </c:pt>
                <c:pt idx="336">
                  <c:v>0.13406055</c:v>
                </c:pt>
                <c:pt idx="337">
                  <c:v>0.13419334999999999</c:v>
                </c:pt>
                <c:pt idx="338">
                  <c:v>0.13439342000000001</c:v>
                </c:pt>
                <c:pt idx="339">
                  <c:v>0.13463332</c:v>
                </c:pt>
                <c:pt idx="340">
                  <c:v>0.13513586999999999</c:v>
                </c:pt>
                <c:pt idx="341">
                  <c:v>0.13526452</c:v>
                </c:pt>
                <c:pt idx="342">
                  <c:v>0.13565104</c:v>
                </c:pt>
                <c:pt idx="343">
                  <c:v>0.13617568999999999</c:v>
                </c:pt>
                <c:pt idx="344">
                  <c:v>0.1361783</c:v>
                </c:pt>
                <c:pt idx="345">
                  <c:v>0.13637519000000001</c:v>
                </c:pt>
                <c:pt idx="346">
                  <c:v>0.13676572000000001</c:v>
                </c:pt>
                <c:pt idx="347">
                  <c:v>0.13715727999999999</c:v>
                </c:pt>
                <c:pt idx="348">
                  <c:v>0.13747313999999999</c:v>
                </c:pt>
                <c:pt idx="349">
                  <c:v>0.13782175999999999</c:v>
                </c:pt>
                <c:pt idx="350">
                  <c:v>0.13833959000000001</c:v>
                </c:pt>
                <c:pt idx="351">
                  <c:v>0.13890891999999999</c:v>
                </c:pt>
                <c:pt idx="352">
                  <c:v>0.13946712</c:v>
                </c:pt>
                <c:pt idx="353">
                  <c:v>0.13959373999999999</c:v>
                </c:pt>
                <c:pt idx="354">
                  <c:v>0.14004612999999999</c:v>
                </c:pt>
                <c:pt idx="355">
                  <c:v>0.14044817000000001</c:v>
                </c:pt>
                <c:pt idx="356">
                  <c:v>0.14104579</c:v>
                </c:pt>
                <c:pt idx="357">
                  <c:v>0.14141618</c:v>
                </c:pt>
                <c:pt idx="358">
                  <c:v>0.14200604999999999</c:v>
                </c:pt>
                <c:pt idx="359">
                  <c:v>0.14218046000000001</c:v>
                </c:pt>
                <c:pt idx="360">
                  <c:v>0.14270931000000001</c:v>
                </c:pt>
                <c:pt idx="361">
                  <c:v>0.14278843999999999</c:v>
                </c:pt>
                <c:pt idx="362">
                  <c:v>0.14295925000000001</c:v>
                </c:pt>
                <c:pt idx="363">
                  <c:v>0.14384772000000001</c:v>
                </c:pt>
                <c:pt idx="364">
                  <c:v>0.14534436000000001</c:v>
                </c:pt>
                <c:pt idx="365">
                  <c:v>0.14550461000000001</c:v>
                </c:pt>
                <c:pt idx="366">
                  <c:v>0.14606483000000001</c:v>
                </c:pt>
                <c:pt idx="367">
                  <c:v>0.14612620000000001</c:v>
                </c:pt>
                <c:pt idx="368">
                  <c:v>0.14688195000000001</c:v>
                </c:pt>
                <c:pt idx="369">
                  <c:v>0.14746358000000001</c:v>
                </c:pt>
                <c:pt idx="370">
                  <c:v>0.14791565000000001</c:v>
                </c:pt>
                <c:pt idx="371">
                  <c:v>0.14832155</c:v>
                </c:pt>
                <c:pt idx="372">
                  <c:v>0.14854645999999999</c:v>
                </c:pt>
                <c:pt idx="373">
                  <c:v>0.14901596</c:v>
                </c:pt>
                <c:pt idx="374">
                  <c:v>0.14953174999999999</c:v>
                </c:pt>
                <c:pt idx="375">
                  <c:v>0.15000796</c:v>
                </c:pt>
                <c:pt idx="376">
                  <c:v>0.15054013999999999</c:v>
                </c:pt>
                <c:pt idx="377">
                  <c:v>0.15091281000000001</c:v>
                </c:pt>
                <c:pt idx="378">
                  <c:v>0.15091355000000001</c:v>
                </c:pt>
                <c:pt idx="379">
                  <c:v>0.15144895</c:v>
                </c:pt>
                <c:pt idx="380">
                  <c:v>0.15208851000000001</c:v>
                </c:pt>
                <c:pt idx="381">
                  <c:v>0.15280281000000001</c:v>
                </c:pt>
                <c:pt idx="382">
                  <c:v>0.15325986999999999</c:v>
                </c:pt>
                <c:pt idx="383">
                  <c:v>0.15384540999999999</c:v>
                </c:pt>
                <c:pt idx="384">
                  <c:v>0.15402432999999999</c:v>
                </c:pt>
                <c:pt idx="385">
                  <c:v>0.15454935</c:v>
                </c:pt>
                <c:pt idx="386">
                  <c:v>0.15562755</c:v>
                </c:pt>
                <c:pt idx="387">
                  <c:v>0.15602861000000001</c:v>
                </c:pt>
                <c:pt idx="388">
                  <c:v>0.15638399</c:v>
                </c:pt>
                <c:pt idx="389">
                  <c:v>0.15680932</c:v>
                </c:pt>
                <c:pt idx="390">
                  <c:v>0.15741343999999999</c:v>
                </c:pt>
                <c:pt idx="391">
                  <c:v>0.15758906</c:v>
                </c:pt>
                <c:pt idx="392">
                  <c:v>0.15770918</c:v>
                </c:pt>
                <c:pt idx="393">
                  <c:v>0.15807892000000001</c:v>
                </c:pt>
                <c:pt idx="394">
                  <c:v>0.15842299000000001</c:v>
                </c:pt>
                <c:pt idx="395">
                  <c:v>0.15857391000000001</c:v>
                </c:pt>
                <c:pt idx="396">
                  <c:v>0.15882914000000001</c:v>
                </c:pt>
                <c:pt idx="397">
                  <c:v>0.15926721999999999</c:v>
                </c:pt>
                <c:pt idx="398">
                  <c:v>0.15996999000000001</c:v>
                </c:pt>
                <c:pt idx="399">
                  <c:v>0.16001241999999999</c:v>
                </c:pt>
                <c:pt idx="400">
                  <c:v>0.1602539</c:v>
                </c:pt>
                <c:pt idx="401">
                  <c:v>0.16069193000000001</c:v>
                </c:pt>
                <c:pt idx="402">
                  <c:v>0.16091205</c:v>
                </c:pt>
                <c:pt idx="403">
                  <c:v>0.16106044</c:v>
                </c:pt>
                <c:pt idx="404">
                  <c:v>0.16187619</c:v>
                </c:pt>
                <c:pt idx="405">
                  <c:v>0.16242972</c:v>
                </c:pt>
                <c:pt idx="406">
                  <c:v>0.16293874</c:v>
                </c:pt>
                <c:pt idx="407">
                  <c:v>0.16330971</c:v>
                </c:pt>
                <c:pt idx="408">
                  <c:v>0.16421731000000001</c:v>
                </c:pt>
                <c:pt idx="409">
                  <c:v>0.16447534999999999</c:v>
                </c:pt>
                <c:pt idx="410">
                  <c:v>0.16469269</c:v>
                </c:pt>
                <c:pt idx="411">
                  <c:v>0.16520125999999999</c:v>
                </c:pt>
                <c:pt idx="412">
                  <c:v>0.16535942000000001</c:v>
                </c:pt>
                <c:pt idx="413">
                  <c:v>0.16579511999999999</c:v>
                </c:pt>
                <c:pt idx="414">
                  <c:v>0.16622445999999999</c:v>
                </c:pt>
                <c:pt idx="415">
                  <c:v>0.16653609</c:v>
                </c:pt>
                <c:pt idx="416">
                  <c:v>0.16682364</c:v>
                </c:pt>
                <c:pt idx="417">
                  <c:v>0.16726621999999999</c:v>
                </c:pt>
                <c:pt idx="418">
                  <c:v>0.16762492000000001</c:v>
                </c:pt>
                <c:pt idx="419">
                  <c:v>0.16823129000000001</c:v>
                </c:pt>
                <c:pt idx="420">
                  <c:v>0.16850317000000001</c:v>
                </c:pt>
                <c:pt idx="421">
                  <c:v>0.16901255000000001</c:v>
                </c:pt>
                <c:pt idx="422">
                  <c:v>0.16912155000000001</c:v>
                </c:pt>
                <c:pt idx="423">
                  <c:v>0.16959805999999999</c:v>
                </c:pt>
                <c:pt idx="424">
                  <c:v>0.17014609</c:v>
                </c:pt>
                <c:pt idx="425">
                  <c:v>0.17029293000000001</c:v>
                </c:pt>
                <c:pt idx="426">
                  <c:v>0.17188896000000001</c:v>
                </c:pt>
                <c:pt idx="427">
                  <c:v>0.17210479000000001</c:v>
                </c:pt>
                <c:pt idx="428">
                  <c:v>0.17247589999999999</c:v>
                </c:pt>
                <c:pt idx="429">
                  <c:v>0.17378088999999999</c:v>
                </c:pt>
                <c:pt idx="430">
                  <c:v>0.17417008</c:v>
                </c:pt>
                <c:pt idx="431">
                  <c:v>0.17439403000000001</c:v>
                </c:pt>
                <c:pt idx="432">
                  <c:v>0.17453912999999999</c:v>
                </c:pt>
                <c:pt idx="433">
                  <c:v>0.17466304999999999</c:v>
                </c:pt>
                <c:pt idx="434">
                  <c:v>0.17531954</c:v>
                </c:pt>
                <c:pt idx="435">
                  <c:v>0.17590816000000001</c:v>
                </c:pt>
                <c:pt idx="436">
                  <c:v>0.17637274</c:v>
                </c:pt>
                <c:pt idx="437">
                  <c:v>0.17648806</c:v>
                </c:pt>
                <c:pt idx="438">
                  <c:v>0.17663838000000001</c:v>
                </c:pt>
                <c:pt idx="439">
                  <c:v>0.17730978</c:v>
                </c:pt>
                <c:pt idx="440">
                  <c:v>0.17740254</c:v>
                </c:pt>
                <c:pt idx="441">
                  <c:v>0.17754227</c:v>
                </c:pt>
                <c:pt idx="442">
                  <c:v>0.17779619999999999</c:v>
                </c:pt>
                <c:pt idx="443">
                  <c:v>0.17807695000000001</c:v>
                </c:pt>
                <c:pt idx="444">
                  <c:v>0.17807745999999999</c:v>
                </c:pt>
                <c:pt idx="445">
                  <c:v>0.17877981000000001</c:v>
                </c:pt>
                <c:pt idx="446">
                  <c:v>0.17989748999999999</c:v>
                </c:pt>
                <c:pt idx="447">
                  <c:v>0.18050393000000001</c:v>
                </c:pt>
                <c:pt idx="448">
                  <c:v>0.18134816000000001</c:v>
                </c:pt>
                <c:pt idx="449">
                  <c:v>0.18164601999999999</c:v>
                </c:pt>
                <c:pt idx="450">
                  <c:v>0.18261197000000001</c:v>
                </c:pt>
                <c:pt idx="451">
                  <c:v>0.18277735000000001</c:v>
                </c:pt>
                <c:pt idx="452">
                  <c:v>0.18319513000000001</c:v>
                </c:pt>
                <c:pt idx="453">
                  <c:v>0.18357172999999999</c:v>
                </c:pt>
                <c:pt idx="454">
                  <c:v>0.18389264999999999</c:v>
                </c:pt>
                <c:pt idx="455">
                  <c:v>0.18432572</c:v>
                </c:pt>
                <c:pt idx="456">
                  <c:v>0.18445869000000001</c:v>
                </c:pt>
                <c:pt idx="457">
                  <c:v>0.18458881999999999</c:v>
                </c:pt>
                <c:pt idx="458">
                  <c:v>0.18537259</c:v>
                </c:pt>
                <c:pt idx="459">
                  <c:v>0.18546610999999999</c:v>
                </c:pt>
                <c:pt idx="460">
                  <c:v>0.18567067000000001</c:v>
                </c:pt>
                <c:pt idx="461">
                  <c:v>0.18595125000000001</c:v>
                </c:pt>
                <c:pt idx="462">
                  <c:v>0.18663608000000001</c:v>
                </c:pt>
                <c:pt idx="463">
                  <c:v>0.18728341000000001</c:v>
                </c:pt>
                <c:pt idx="464">
                  <c:v>0.18747976</c:v>
                </c:pt>
                <c:pt idx="465">
                  <c:v>0.18765973</c:v>
                </c:pt>
                <c:pt idx="466">
                  <c:v>0.18802195999999999</c:v>
                </c:pt>
                <c:pt idx="467">
                  <c:v>0.18816930000000001</c:v>
                </c:pt>
                <c:pt idx="468">
                  <c:v>0.18873704999999999</c:v>
                </c:pt>
                <c:pt idx="469">
                  <c:v>0.18928302999999999</c:v>
                </c:pt>
                <c:pt idx="470">
                  <c:v>0.18955477000000001</c:v>
                </c:pt>
                <c:pt idx="471">
                  <c:v>0.19042364000000001</c:v>
                </c:pt>
                <c:pt idx="472">
                  <c:v>0.19082526999999999</c:v>
                </c:pt>
                <c:pt idx="473">
                  <c:v>0.19099190999999999</c:v>
                </c:pt>
                <c:pt idx="474">
                  <c:v>0.19148134</c:v>
                </c:pt>
                <c:pt idx="475">
                  <c:v>0.19168789999999999</c:v>
                </c:pt>
                <c:pt idx="476">
                  <c:v>0.19233069</c:v>
                </c:pt>
                <c:pt idx="477">
                  <c:v>0.19295101000000001</c:v>
                </c:pt>
                <c:pt idx="478">
                  <c:v>0.1934747</c:v>
                </c:pt>
                <c:pt idx="479">
                  <c:v>0.19361006</c:v>
                </c:pt>
                <c:pt idx="480">
                  <c:v>0.19379142999999999</c:v>
                </c:pt>
                <c:pt idx="481">
                  <c:v>0.19432235</c:v>
                </c:pt>
                <c:pt idx="482">
                  <c:v>0.19503029</c:v>
                </c:pt>
                <c:pt idx="483">
                  <c:v>0.19559765000000001</c:v>
                </c:pt>
                <c:pt idx="484">
                  <c:v>0.19598766000000001</c:v>
                </c:pt>
                <c:pt idx="485">
                  <c:v>0.19701692000000001</c:v>
                </c:pt>
                <c:pt idx="486">
                  <c:v>0.19844303999999999</c:v>
                </c:pt>
                <c:pt idx="487">
                  <c:v>0.19883157000000001</c:v>
                </c:pt>
                <c:pt idx="488">
                  <c:v>0.19973510999999999</c:v>
                </c:pt>
                <c:pt idx="489">
                  <c:v>0.20020310999999999</c:v>
                </c:pt>
                <c:pt idx="490">
                  <c:v>0.20111662</c:v>
                </c:pt>
                <c:pt idx="491">
                  <c:v>0.20137709000000001</c:v>
                </c:pt>
                <c:pt idx="492">
                  <c:v>0.20179786999999999</c:v>
                </c:pt>
                <c:pt idx="493">
                  <c:v>0.20240886999999999</c:v>
                </c:pt>
                <c:pt idx="494">
                  <c:v>0.20263879000000001</c:v>
                </c:pt>
                <c:pt idx="495">
                  <c:v>0.20306047999999999</c:v>
                </c:pt>
                <c:pt idx="496">
                  <c:v>0.20384194</c:v>
                </c:pt>
                <c:pt idx="497">
                  <c:v>0.20410766</c:v>
                </c:pt>
                <c:pt idx="498">
                  <c:v>0.20430501000000001</c:v>
                </c:pt>
                <c:pt idx="499">
                  <c:v>0.20522402000000001</c:v>
                </c:pt>
                <c:pt idx="500">
                  <c:v>0.20538613</c:v>
                </c:pt>
                <c:pt idx="501">
                  <c:v>0.20564845000000001</c:v>
                </c:pt>
                <c:pt idx="502">
                  <c:v>0.20622151999999999</c:v>
                </c:pt>
                <c:pt idx="503">
                  <c:v>0.20637939999999999</c:v>
                </c:pt>
                <c:pt idx="504">
                  <c:v>0.20673000999999999</c:v>
                </c:pt>
                <c:pt idx="505">
                  <c:v>0.20722467999999999</c:v>
                </c:pt>
                <c:pt idx="506">
                  <c:v>0.20777266999999999</c:v>
                </c:pt>
                <c:pt idx="507">
                  <c:v>0.20841634000000001</c:v>
                </c:pt>
                <c:pt idx="508">
                  <c:v>0.20905994</c:v>
                </c:pt>
                <c:pt idx="509">
                  <c:v>0.20990808</c:v>
                </c:pt>
                <c:pt idx="510">
                  <c:v>0.21015225000000001</c:v>
                </c:pt>
                <c:pt idx="511">
                  <c:v>0.21068356999999999</c:v>
                </c:pt>
                <c:pt idx="512">
                  <c:v>0.21100189999999999</c:v>
                </c:pt>
                <c:pt idx="513">
                  <c:v>0.21190315000000001</c:v>
                </c:pt>
                <c:pt idx="514">
                  <c:v>0.21258954999999999</c:v>
                </c:pt>
                <c:pt idx="515">
                  <c:v>0.21340667999999999</c:v>
                </c:pt>
                <c:pt idx="516">
                  <c:v>0.21369125</c:v>
                </c:pt>
                <c:pt idx="517">
                  <c:v>0.21410096000000001</c:v>
                </c:pt>
                <c:pt idx="518">
                  <c:v>0.21477300999999999</c:v>
                </c:pt>
                <c:pt idx="519">
                  <c:v>0.21502562</c:v>
                </c:pt>
                <c:pt idx="520">
                  <c:v>0.21515802000000001</c:v>
                </c:pt>
                <c:pt idx="521">
                  <c:v>0.21608214000000001</c:v>
                </c:pt>
                <c:pt idx="522">
                  <c:v>0.21624656</c:v>
                </c:pt>
                <c:pt idx="523">
                  <c:v>0.21669579</c:v>
                </c:pt>
                <c:pt idx="524">
                  <c:v>0.21796001000000001</c:v>
                </c:pt>
                <c:pt idx="525">
                  <c:v>0.21835089999999999</c:v>
                </c:pt>
                <c:pt idx="526">
                  <c:v>0.21856342000000001</c:v>
                </c:pt>
                <c:pt idx="527">
                  <c:v>0.21899070000000001</c:v>
                </c:pt>
                <c:pt idx="528">
                  <c:v>0.21902907999999999</c:v>
                </c:pt>
                <c:pt idx="529">
                  <c:v>0.21960606999999999</c:v>
                </c:pt>
                <c:pt idx="530">
                  <c:v>0.2198312</c:v>
                </c:pt>
                <c:pt idx="531">
                  <c:v>0.22088770999999999</c:v>
                </c:pt>
                <c:pt idx="532">
                  <c:v>0.22175344999999999</c:v>
                </c:pt>
                <c:pt idx="533">
                  <c:v>0.22244985</c:v>
                </c:pt>
                <c:pt idx="534">
                  <c:v>0.22323191000000001</c:v>
                </c:pt>
                <c:pt idx="535">
                  <c:v>0.22339903999999999</c:v>
                </c:pt>
                <c:pt idx="536">
                  <c:v>0.22406409999999999</c:v>
                </c:pt>
                <c:pt idx="537">
                  <c:v>0.22412892000000001</c:v>
                </c:pt>
                <c:pt idx="538">
                  <c:v>0.22448988</c:v>
                </c:pt>
                <c:pt idx="539">
                  <c:v>0.22516224000000001</c:v>
                </c:pt>
                <c:pt idx="540">
                  <c:v>0.22537694999999999</c:v>
                </c:pt>
                <c:pt idx="541">
                  <c:v>0.22586828</c:v>
                </c:pt>
                <c:pt idx="542">
                  <c:v>0.22636539</c:v>
                </c:pt>
                <c:pt idx="543">
                  <c:v>0.22677743</c:v>
                </c:pt>
                <c:pt idx="544">
                  <c:v>0.22685289</c:v>
                </c:pt>
                <c:pt idx="545">
                  <c:v>0.22728316000000001</c:v>
                </c:pt>
                <c:pt idx="546">
                  <c:v>0.22812936</c:v>
                </c:pt>
                <c:pt idx="547">
                  <c:v>0.22850630999999999</c:v>
                </c:pt>
                <c:pt idx="548">
                  <c:v>0.22899409000000001</c:v>
                </c:pt>
                <c:pt idx="549">
                  <c:v>0.22924706</c:v>
                </c:pt>
                <c:pt idx="550">
                  <c:v>0.22966664000000001</c:v>
                </c:pt>
                <c:pt idx="551">
                  <c:v>0.23048392000000001</c:v>
                </c:pt>
                <c:pt idx="552">
                  <c:v>0.23115744999999999</c:v>
                </c:pt>
                <c:pt idx="553">
                  <c:v>0.23152110000000001</c:v>
                </c:pt>
                <c:pt idx="554">
                  <c:v>0.23185857000000001</c:v>
                </c:pt>
                <c:pt idx="555">
                  <c:v>0.23272148000000001</c:v>
                </c:pt>
                <c:pt idx="556">
                  <c:v>0.23311593</c:v>
                </c:pt>
                <c:pt idx="557">
                  <c:v>0.23349561999999999</c:v>
                </c:pt>
                <c:pt idx="558">
                  <c:v>0.23377290000000001</c:v>
                </c:pt>
                <c:pt idx="559">
                  <c:v>0.23499158000000001</c:v>
                </c:pt>
                <c:pt idx="560">
                  <c:v>0.2354328</c:v>
                </c:pt>
                <c:pt idx="561">
                  <c:v>0.23619366</c:v>
                </c:pt>
                <c:pt idx="562">
                  <c:v>0.23671913</c:v>
                </c:pt>
                <c:pt idx="563">
                  <c:v>0.23689830000000001</c:v>
                </c:pt>
                <c:pt idx="564">
                  <c:v>0.23728869999999999</c:v>
                </c:pt>
                <c:pt idx="565">
                  <c:v>0.23808841</c:v>
                </c:pt>
                <c:pt idx="566">
                  <c:v>0.23849069000000001</c:v>
                </c:pt>
                <c:pt idx="567">
                  <c:v>0.23865786</c:v>
                </c:pt>
                <c:pt idx="568">
                  <c:v>0.23882128</c:v>
                </c:pt>
                <c:pt idx="569">
                  <c:v>0.24002644000000001</c:v>
                </c:pt>
                <c:pt idx="570">
                  <c:v>0.24039215999999999</c:v>
                </c:pt>
                <c:pt idx="571">
                  <c:v>0.24048895000000001</c:v>
                </c:pt>
                <c:pt idx="572">
                  <c:v>0.24079961999999999</c:v>
                </c:pt>
                <c:pt idx="573">
                  <c:v>0.24099197999999999</c:v>
                </c:pt>
                <c:pt idx="574">
                  <c:v>0.24128050000000001</c:v>
                </c:pt>
                <c:pt idx="575">
                  <c:v>0.24187230000000001</c:v>
                </c:pt>
                <c:pt idx="576">
                  <c:v>0.24201354</c:v>
                </c:pt>
                <c:pt idx="577">
                  <c:v>0.24232244</c:v>
                </c:pt>
                <c:pt idx="578">
                  <c:v>0.242396</c:v>
                </c:pt>
                <c:pt idx="579">
                  <c:v>0.24287432</c:v>
                </c:pt>
                <c:pt idx="580">
                  <c:v>0.24303225000000001</c:v>
                </c:pt>
                <c:pt idx="581">
                  <c:v>0.24369115</c:v>
                </c:pt>
                <c:pt idx="582">
                  <c:v>0.24387664000000001</c:v>
                </c:pt>
                <c:pt idx="583">
                  <c:v>0.24423148</c:v>
                </c:pt>
                <c:pt idx="584">
                  <c:v>0.24481526000000001</c:v>
                </c:pt>
                <c:pt idx="585">
                  <c:v>0.24489672000000001</c:v>
                </c:pt>
                <c:pt idx="586">
                  <c:v>0.24533801</c:v>
                </c:pt>
                <c:pt idx="587">
                  <c:v>0.24580020999999999</c:v>
                </c:pt>
                <c:pt idx="588">
                  <c:v>0.24643280000000001</c:v>
                </c:pt>
                <c:pt idx="589">
                  <c:v>0.24650694000000001</c:v>
                </c:pt>
                <c:pt idx="590">
                  <c:v>0.24683480999999999</c:v>
                </c:pt>
                <c:pt idx="591">
                  <c:v>0.24731204000000001</c:v>
                </c:pt>
                <c:pt idx="592">
                  <c:v>0.24760033000000001</c:v>
                </c:pt>
                <c:pt idx="593">
                  <c:v>0.24851438000000001</c:v>
                </c:pt>
                <c:pt idx="594">
                  <c:v>0.24886109000000001</c:v>
                </c:pt>
                <c:pt idx="595">
                  <c:v>0.24955525000000001</c:v>
                </c:pt>
                <c:pt idx="596">
                  <c:v>0.24973306000000001</c:v>
                </c:pt>
                <c:pt idx="597">
                  <c:v>0.24988679999999999</c:v>
                </c:pt>
                <c:pt idx="598">
                  <c:v>0.25032421999999999</c:v>
                </c:pt>
                <c:pt idx="599">
                  <c:v>0.25096523999999998</c:v>
                </c:pt>
                <c:pt idx="600">
                  <c:v>0.25130332</c:v>
                </c:pt>
                <c:pt idx="601">
                  <c:v>0.25189825999999998</c:v>
                </c:pt>
                <c:pt idx="602">
                  <c:v>0.25214323</c:v>
                </c:pt>
                <c:pt idx="603">
                  <c:v>0.25309240999999999</c:v>
                </c:pt>
                <c:pt idx="604">
                  <c:v>0.25354253999999998</c:v>
                </c:pt>
                <c:pt idx="605">
                  <c:v>0.25411667999999998</c:v>
                </c:pt>
                <c:pt idx="606">
                  <c:v>0.25418102999999997</c:v>
                </c:pt>
                <c:pt idx="607">
                  <c:v>0.25440159000000001</c:v>
                </c:pt>
                <c:pt idx="608">
                  <c:v>0.25522453000000001</c:v>
                </c:pt>
                <c:pt idx="609">
                  <c:v>0.25546488000000001</c:v>
                </c:pt>
                <c:pt idx="610">
                  <c:v>0.25578322999999997</c:v>
                </c:pt>
                <c:pt idx="611">
                  <c:v>0.25608435000000002</c:v>
                </c:pt>
                <c:pt idx="612">
                  <c:v>0.25658721000000001</c:v>
                </c:pt>
                <c:pt idx="613">
                  <c:v>0.25678941999999999</c:v>
                </c:pt>
                <c:pt idx="614">
                  <c:v>0.25726940999999998</c:v>
                </c:pt>
                <c:pt idx="615">
                  <c:v>0.25768784</c:v>
                </c:pt>
                <c:pt idx="616">
                  <c:v>0.25788692000000002</c:v>
                </c:pt>
                <c:pt idx="617">
                  <c:v>0.25871122000000002</c:v>
                </c:pt>
                <c:pt idx="618">
                  <c:v>0.25901194999999999</c:v>
                </c:pt>
                <c:pt idx="619">
                  <c:v>0.25950873000000002</c:v>
                </c:pt>
                <c:pt idx="620">
                  <c:v>0.25969504999999998</c:v>
                </c:pt>
                <c:pt idx="621">
                  <c:v>0.26012960000000002</c:v>
                </c:pt>
                <c:pt idx="622">
                  <c:v>0.26042758999999999</c:v>
                </c:pt>
                <c:pt idx="623">
                  <c:v>0.26076349999999998</c:v>
                </c:pt>
                <c:pt idx="624">
                  <c:v>0.26102266000000002</c:v>
                </c:pt>
                <c:pt idx="625">
                  <c:v>0.26121338999999999</c:v>
                </c:pt>
                <c:pt idx="626">
                  <c:v>0.26141191000000003</c:v>
                </c:pt>
                <c:pt idx="627">
                  <c:v>0.26197478000000002</c:v>
                </c:pt>
                <c:pt idx="628">
                  <c:v>0.26257846000000001</c:v>
                </c:pt>
                <c:pt idx="629">
                  <c:v>0.26331636000000003</c:v>
                </c:pt>
                <c:pt idx="630">
                  <c:v>0.26422816999999998</c:v>
                </c:pt>
                <c:pt idx="631">
                  <c:v>0.26488276999999999</c:v>
                </c:pt>
                <c:pt idx="632">
                  <c:v>0.26544796999999998</c:v>
                </c:pt>
                <c:pt idx="633">
                  <c:v>0.26587650000000002</c:v>
                </c:pt>
                <c:pt idx="634">
                  <c:v>0.26604729999999999</c:v>
                </c:pt>
                <c:pt idx="635">
                  <c:v>0.26658367999999999</c:v>
                </c:pt>
                <c:pt idx="636">
                  <c:v>0.26730809</c:v>
                </c:pt>
                <c:pt idx="637">
                  <c:v>0.26778421000000002</c:v>
                </c:pt>
                <c:pt idx="638">
                  <c:v>0.26839732999999999</c:v>
                </c:pt>
                <c:pt idx="639">
                  <c:v>0.26900542</c:v>
                </c:pt>
                <c:pt idx="640">
                  <c:v>0.27043179000000001</c:v>
                </c:pt>
                <c:pt idx="641">
                  <c:v>0.27098908999999999</c:v>
                </c:pt>
                <c:pt idx="642">
                  <c:v>0.27113967999999999</c:v>
                </c:pt>
                <c:pt idx="643">
                  <c:v>0.27126694000000001</c:v>
                </c:pt>
                <c:pt idx="644">
                  <c:v>0.27164294999999999</c:v>
                </c:pt>
                <c:pt idx="645">
                  <c:v>0.27227130999999999</c:v>
                </c:pt>
                <c:pt idx="646">
                  <c:v>0.27283763999999999</c:v>
                </c:pt>
                <c:pt idx="647">
                  <c:v>0.27331123000000002</c:v>
                </c:pt>
                <c:pt idx="648">
                  <c:v>0.27350556999999998</c:v>
                </c:pt>
                <c:pt idx="649">
                  <c:v>0.27381209000000001</c:v>
                </c:pt>
                <c:pt idx="650">
                  <c:v>0.27398685</c:v>
                </c:pt>
                <c:pt idx="651">
                  <c:v>0.27436741999999997</c:v>
                </c:pt>
                <c:pt idx="652">
                  <c:v>0.27480197000000001</c:v>
                </c:pt>
                <c:pt idx="653">
                  <c:v>0.27552745000000001</c:v>
                </c:pt>
                <c:pt idx="654">
                  <c:v>0.27579682999999999</c:v>
                </c:pt>
                <c:pt idx="655">
                  <c:v>0.27600714999999998</c:v>
                </c:pt>
                <c:pt idx="656">
                  <c:v>0.27681710999999998</c:v>
                </c:pt>
                <c:pt idx="657">
                  <c:v>0.27748898</c:v>
                </c:pt>
                <c:pt idx="658">
                  <c:v>0.27799859999999998</c:v>
                </c:pt>
                <c:pt idx="659">
                  <c:v>0.27875611</c:v>
                </c:pt>
                <c:pt idx="660">
                  <c:v>0.27921391000000001</c:v>
                </c:pt>
                <c:pt idx="661">
                  <c:v>0.28032320999999999</c:v>
                </c:pt>
                <c:pt idx="662">
                  <c:v>0.28100613000000002</c:v>
                </c:pt>
                <c:pt idx="663">
                  <c:v>0.28118214000000002</c:v>
                </c:pt>
                <c:pt idx="664">
                  <c:v>0.28160404999999999</c:v>
                </c:pt>
                <c:pt idx="665">
                  <c:v>0.28216978999999998</c:v>
                </c:pt>
                <c:pt idx="666">
                  <c:v>0.28284695999999998</c:v>
                </c:pt>
                <c:pt idx="667">
                  <c:v>0.28338400000000002</c:v>
                </c:pt>
                <c:pt idx="668">
                  <c:v>0.28350881</c:v>
                </c:pt>
                <c:pt idx="669">
                  <c:v>0.28361595000000001</c:v>
                </c:pt>
                <c:pt idx="670">
                  <c:v>0.28403503000000002</c:v>
                </c:pt>
                <c:pt idx="671">
                  <c:v>0.28438887000000002</c:v>
                </c:pt>
                <c:pt idx="672">
                  <c:v>0.28447136000000001</c:v>
                </c:pt>
                <c:pt idx="673">
                  <c:v>0.28492277999999999</c:v>
                </c:pt>
                <c:pt idx="674">
                  <c:v>0.28513861000000001</c:v>
                </c:pt>
                <c:pt idx="675">
                  <c:v>0.28580373999999997</c:v>
                </c:pt>
                <c:pt idx="676">
                  <c:v>0.28590816000000002</c:v>
                </c:pt>
                <c:pt idx="677">
                  <c:v>0.28666317000000002</c:v>
                </c:pt>
                <c:pt idx="678">
                  <c:v>0.286966</c:v>
                </c:pt>
                <c:pt idx="679">
                  <c:v>0.28728184000000001</c:v>
                </c:pt>
                <c:pt idx="680">
                  <c:v>0.28757447000000003</c:v>
                </c:pt>
                <c:pt idx="681">
                  <c:v>0.28805393000000001</c:v>
                </c:pt>
                <c:pt idx="682">
                  <c:v>0.28826621000000002</c:v>
                </c:pt>
                <c:pt idx="683">
                  <c:v>0.28847808000000003</c:v>
                </c:pt>
                <c:pt idx="684">
                  <c:v>0.28878357999999998</c:v>
                </c:pt>
                <c:pt idx="685">
                  <c:v>0.28926244000000001</c:v>
                </c:pt>
                <c:pt idx="686">
                  <c:v>0.28973362000000003</c:v>
                </c:pt>
                <c:pt idx="687">
                  <c:v>0.29054533999999999</c:v>
                </c:pt>
                <c:pt idx="688">
                  <c:v>0.29091316</c:v>
                </c:pt>
                <c:pt idx="689">
                  <c:v>0.29138269999999999</c:v>
                </c:pt>
                <c:pt idx="690">
                  <c:v>0.29209362999999999</c:v>
                </c:pt>
                <c:pt idx="691">
                  <c:v>0.29240188</c:v>
                </c:pt>
                <c:pt idx="692">
                  <c:v>0.29322395000000001</c:v>
                </c:pt>
                <c:pt idx="693">
                  <c:v>0.29357854</c:v>
                </c:pt>
                <c:pt idx="694">
                  <c:v>0.29369485000000001</c:v>
                </c:pt>
                <c:pt idx="695">
                  <c:v>0.29411542000000002</c:v>
                </c:pt>
                <c:pt idx="696">
                  <c:v>0.29427355999999999</c:v>
                </c:pt>
                <c:pt idx="697">
                  <c:v>0.29483047000000001</c:v>
                </c:pt>
                <c:pt idx="698">
                  <c:v>0.29493185999999999</c:v>
                </c:pt>
                <c:pt idx="699">
                  <c:v>0.29548505000000003</c:v>
                </c:pt>
                <c:pt idx="700">
                  <c:v>0.29582560000000002</c:v>
                </c:pt>
                <c:pt idx="701">
                  <c:v>0.29615095000000002</c:v>
                </c:pt>
                <c:pt idx="702">
                  <c:v>0.29642405999999999</c:v>
                </c:pt>
                <c:pt idx="703">
                  <c:v>0.29704206999999999</c:v>
                </c:pt>
                <c:pt idx="704">
                  <c:v>0.29747712999999998</c:v>
                </c:pt>
                <c:pt idx="705">
                  <c:v>0.29803792000000001</c:v>
                </c:pt>
                <c:pt idx="706">
                  <c:v>0.29821010999999997</c:v>
                </c:pt>
                <c:pt idx="707">
                  <c:v>0.29854804000000001</c:v>
                </c:pt>
                <c:pt idx="708">
                  <c:v>0.29908439999999997</c:v>
                </c:pt>
                <c:pt idx="709">
                  <c:v>0.29946922999999998</c:v>
                </c:pt>
                <c:pt idx="710">
                  <c:v>0.29996726000000001</c:v>
                </c:pt>
                <c:pt idx="711">
                  <c:v>0.30003943999999999</c:v>
                </c:pt>
                <c:pt idx="712">
                  <c:v>0.30051377000000001</c:v>
                </c:pt>
                <c:pt idx="713">
                  <c:v>0.30134316999999999</c:v>
                </c:pt>
                <c:pt idx="714">
                  <c:v>0.30251485</c:v>
                </c:pt>
                <c:pt idx="715">
                  <c:v>0.30275434000000001</c:v>
                </c:pt>
                <c:pt idx="716">
                  <c:v>0.30292180000000002</c:v>
                </c:pt>
                <c:pt idx="717">
                  <c:v>0.30325624000000001</c:v>
                </c:pt>
                <c:pt idx="718">
                  <c:v>0.30424413</c:v>
                </c:pt>
                <c:pt idx="719">
                  <c:v>0.30491474000000002</c:v>
                </c:pt>
                <c:pt idx="720">
                  <c:v>0.30544078000000002</c:v>
                </c:pt>
                <c:pt idx="721">
                  <c:v>0.30576461999999999</c:v>
                </c:pt>
                <c:pt idx="722">
                  <c:v>0.30609003000000001</c:v>
                </c:pt>
                <c:pt idx="723">
                  <c:v>0.30633276999999998</c:v>
                </c:pt>
                <c:pt idx="724">
                  <c:v>0.30711951999999998</c:v>
                </c:pt>
                <c:pt idx="725">
                  <c:v>0.30756046999999997</c:v>
                </c:pt>
                <c:pt idx="726">
                  <c:v>0.30766082</c:v>
                </c:pt>
                <c:pt idx="727">
                  <c:v>0.30788726</c:v>
                </c:pt>
                <c:pt idx="728">
                  <c:v>0.30819401000000002</c:v>
                </c:pt>
                <c:pt idx="729">
                  <c:v>0.30834149999999999</c:v>
                </c:pt>
                <c:pt idx="730">
                  <c:v>0.30883001999999998</c:v>
                </c:pt>
                <c:pt idx="731">
                  <c:v>0.30948761000000002</c:v>
                </c:pt>
                <c:pt idx="732">
                  <c:v>0.31002119</c:v>
                </c:pt>
                <c:pt idx="733">
                  <c:v>0.31053533999999999</c:v>
                </c:pt>
                <c:pt idx="734">
                  <c:v>0.31112623</c:v>
                </c:pt>
                <c:pt idx="735">
                  <c:v>0.31171211999999998</c:v>
                </c:pt>
                <c:pt idx="736">
                  <c:v>0.31217205999999997</c:v>
                </c:pt>
                <c:pt idx="737">
                  <c:v>0.31241226</c:v>
                </c:pt>
                <c:pt idx="738">
                  <c:v>0.31295514000000002</c:v>
                </c:pt>
                <c:pt idx="739">
                  <c:v>0.31331265000000003</c:v>
                </c:pt>
                <c:pt idx="740">
                  <c:v>0.31363317000000002</c:v>
                </c:pt>
                <c:pt idx="741">
                  <c:v>0.31381407</c:v>
                </c:pt>
                <c:pt idx="742">
                  <c:v>0.31424575999999999</c:v>
                </c:pt>
                <c:pt idx="743">
                  <c:v>0.31480481999999999</c:v>
                </c:pt>
                <c:pt idx="744">
                  <c:v>0.31514087000000002</c:v>
                </c:pt>
                <c:pt idx="745">
                  <c:v>0.31548342000000001</c:v>
                </c:pt>
                <c:pt idx="746">
                  <c:v>0.31660526999999999</c:v>
                </c:pt>
                <c:pt idx="747">
                  <c:v>0.31735690999999999</c:v>
                </c:pt>
                <c:pt idx="748">
                  <c:v>0.31792194000000001</c:v>
                </c:pt>
                <c:pt idx="749">
                  <c:v>0.31847083999999998</c:v>
                </c:pt>
                <c:pt idx="750">
                  <c:v>0.31900026999999997</c:v>
                </c:pt>
                <c:pt idx="751">
                  <c:v>0.31937959999999999</c:v>
                </c:pt>
                <c:pt idx="752">
                  <c:v>0.31955454</c:v>
                </c:pt>
                <c:pt idx="753">
                  <c:v>0.32005679999999997</c:v>
                </c:pt>
                <c:pt idx="754">
                  <c:v>0.32036664999999998</c:v>
                </c:pt>
                <c:pt idx="755">
                  <c:v>0.32086112999999999</c:v>
                </c:pt>
                <c:pt idx="756">
                  <c:v>0.32129799999999997</c:v>
                </c:pt>
                <c:pt idx="757">
                  <c:v>0.32137692000000001</c:v>
                </c:pt>
                <c:pt idx="758">
                  <c:v>0.32144496</c:v>
                </c:pt>
                <c:pt idx="759">
                  <c:v>0.32169309000000001</c:v>
                </c:pt>
                <c:pt idx="760">
                  <c:v>0.32209518999999998</c:v>
                </c:pt>
                <c:pt idx="761">
                  <c:v>0.32225227000000001</c:v>
                </c:pt>
                <c:pt idx="762">
                  <c:v>0.32259779999999999</c:v>
                </c:pt>
                <c:pt idx="763">
                  <c:v>0.32316615999999998</c:v>
                </c:pt>
                <c:pt idx="764">
                  <c:v>0.32380888000000002</c:v>
                </c:pt>
                <c:pt idx="765">
                  <c:v>0.32445218999999997</c:v>
                </c:pt>
                <c:pt idx="766">
                  <c:v>0.32470085999999998</c:v>
                </c:pt>
                <c:pt idx="767">
                  <c:v>0.32543749</c:v>
                </c:pt>
                <c:pt idx="768">
                  <c:v>0.32644719</c:v>
                </c:pt>
                <c:pt idx="769">
                  <c:v>0.32670173000000002</c:v>
                </c:pt>
                <c:pt idx="770">
                  <c:v>0.32712944999999999</c:v>
                </c:pt>
                <c:pt idx="771">
                  <c:v>0.32713314999999998</c:v>
                </c:pt>
                <c:pt idx="772">
                  <c:v>0.32731422999999998</c:v>
                </c:pt>
                <c:pt idx="773">
                  <c:v>0.32783377000000002</c:v>
                </c:pt>
                <c:pt idx="774">
                  <c:v>0.32833493000000002</c:v>
                </c:pt>
                <c:pt idx="775">
                  <c:v>0.32864737999999999</c:v>
                </c:pt>
                <c:pt idx="776">
                  <c:v>0.32897391999999998</c:v>
                </c:pt>
                <c:pt idx="777">
                  <c:v>0.32919344</c:v>
                </c:pt>
                <c:pt idx="778">
                  <c:v>0.32951619999999998</c:v>
                </c:pt>
                <c:pt idx="779">
                  <c:v>0.32996434000000002</c:v>
                </c:pt>
                <c:pt idx="780">
                  <c:v>0.33039519000000001</c:v>
                </c:pt>
                <c:pt idx="781">
                  <c:v>0.33062967999999998</c:v>
                </c:pt>
                <c:pt idx="782">
                  <c:v>0.33145785</c:v>
                </c:pt>
                <c:pt idx="783">
                  <c:v>0.33162387999999998</c:v>
                </c:pt>
                <c:pt idx="784">
                  <c:v>0.33210018000000002</c:v>
                </c:pt>
                <c:pt idx="785">
                  <c:v>0.33222996999999999</c:v>
                </c:pt>
                <c:pt idx="786">
                  <c:v>0.33333948000000002</c:v>
                </c:pt>
                <c:pt idx="787">
                  <c:v>0.33368182000000002</c:v>
                </c:pt>
                <c:pt idx="788">
                  <c:v>0.33415898999999999</c:v>
                </c:pt>
                <c:pt idx="789">
                  <c:v>0.33432281000000003</c:v>
                </c:pt>
                <c:pt idx="790">
                  <c:v>0.33496290000000001</c:v>
                </c:pt>
                <c:pt idx="791">
                  <c:v>0.33547691000000002</c:v>
                </c:pt>
                <c:pt idx="792">
                  <c:v>0.336422</c:v>
                </c:pt>
                <c:pt idx="793">
                  <c:v>0.33732214999999999</c:v>
                </c:pt>
                <c:pt idx="794">
                  <c:v>0.33845755</c:v>
                </c:pt>
                <c:pt idx="795">
                  <c:v>0.33875497999999998</c:v>
                </c:pt>
                <c:pt idx="796">
                  <c:v>0.33942133000000002</c:v>
                </c:pt>
                <c:pt idx="797">
                  <c:v>0.33950069999999999</c:v>
                </c:pt>
                <c:pt idx="798">
                  <c:v>0.33988938000000002</c:v>
                </c:pt>
                <c:pt idx="799">
                  <c:v>0.33997723000000002</c:v>
                </c:pt>
                <c:pt idx="800">
                  <c:v>0.34005916000000003</c:v>
                </c:pt>
                <c:pt idx="801">
                  <c:v>0.34089512</c:v>
                </c:pt>
                <c:pt idx="802">
                  <c:v>0.34145703999999999</c:v>
                </c:pt>
                <c:pt idx="803">
                  <c:v>0.3418448</c:v>
                </c:pt>
                <c:pt idx="804">
                  <c:v>0.34218620999999999</c:v>
                </c:pt>
                <c:pt idx="805">
                  <c:v>0.34250033000000002</c:v>
                </c:pt>
                <c:pt idx="806">
                  <c:v>0.34270467999999998</c:v>
                </c:pt>
                <c:pt idx="807">
                  <c:v>0.34336448000000003</c:v>
                </c:pt>
                <c:pt idx="808">
                  <c:v>0.34371700999999999</c:v>
                </c:pt>
                <c:pt idx="809">
                  <c:v>0.34410188000000003</c:v>
                </c:pt>
                <c:pt idx="810">
                  <c:v>0.34441962999999998</c:v>
                </c:pt>
                <c:pt idx="811">
                  <c:v>0.34494733999999999</c:v>
                </c:pt>
                <c:pt idx="812">
                  <c:v>0.34536934000000002</c:v>
                </c:pt>
                <c:pt idx="813">
                  <c:v>0.34566851999999998</c:v>
                </c:pt>
                <c:pt idx="814">
                  <c:v>0.34630817000000003</c:v>
                </c:pt>
                <c:pt idx="815">
                  <c:v>0.34680432</c:v>
                </c:pt>
                <c:pt idx="816">
                  <c:v>0.34707360999999998</c:v>
                </c:pt>
                <c:pt idx="817">
                  <c:v>0.34721032000000002</c:v>
                </c:pt>
                <c:pt idx="818">
                  <c:v>0.34729636000000003</c:v>
                </c:pt>
                <c:pt idx="819">
                  <c:v>0.34799066000000001</c:v>
                </c:pt>
                <c:pt idx="820">
                  <c:v>0.34840989</c:v>
                </c:pt>
                <c:pt idx="821">
                  <c:v>0.34955197999999998</c:v>
                </c:pt>
                <c:pt idx="822">
                  <c:v>0.35004011000000002</c:v>
                </c:pt>
                <c:pt idx="823">
                  <c:v>0.35016250999999998</c:v>
                </c:pt>
                <c:pt idx="824">
                  <c:v>0.35030991</c:v>
                </c:pt>
                <c:pt idx="825">
                  <c:v>0.35067809</c:v>
                </c:pt>
                <c:pt idx="826">
                  <c:v>0.35129484999999999</c:v>
                </c:pt>
                <c:pt idx="827">
                  <c:v>0.35161894999999999</c:v>
                </c:pt>
                <c:pt idx="828">
                  <c:v>0.35232638999999999</c:v>
                </c:pt>
                <c:pt idx="829">
                  <c:v>0.35292711999999998</c:v>
                </c:pt>
                <c:pt idx="830">
                  <c:v>0.35366755999999999</c:v>
                </c:pt>
                <c:pt idx="831">
                  <c:v>0.35385504000000001</c:v>
                </c:pt>
                <c:pt idx="832">
                  <c:v>0.35402271000000002</c:v>
                </c:pt>
                <c:pt idx="833">
                  <c:v>0.35424920999999998</c:v>
                </c:pt>
                <c:pt idx="834">
                  <c:v>0.35469805999999998</c:v>
                </c:pt>
                <c:pt idx="835">
                  <c:v>0.35507401999999999</c:v>
                </c:pt>
                <c:pt idx="836">
                  <c:v>0.35654825000000001</c:v>
                </c:pt>
                <c:pt idx="837">
                  <c:v>0.35741958000000001</c:v>
                </c:pt>
                <c:pt idx="838">
                  <c:v>0.35759667000000001</c:v>
                </c:pt>
                <c:pt idx="839">
                  <c:v>0.35853454000000001</c:v>
                </c:pt>
                <c:pt idx="840">
                  <c:v>0.35889524</c:v>
                </c:pt>
                <c:pt idx="841">
                  <c:v>0.35948527000000002</c:v>
                </c:pt>
                <c:pt idx="842">
                  <c:v>0.35997978000000003</c:v>
                </c:pt>
                <c:pt idx="843">
                  <c:v>0.36027089000000001</c:v>
                </c:pt>
                <c:pt idx="844">
                  <c:v>0.36037722</c:v>
                </c:pt>
                <c:pt idx="845">
                  <c:v>0.36115335999999998</c:v>
                </c:pt>
                <c:pt idx="846">
                  <c:v>0.36159331</c:v>
                </c:pt>
                <c:pt idx="847">
                  <c:v>0.36261567</c:v>
                </c:pt>
                <c:pt idx="848">
                  <c:v>0.36318191999999999</c:v>
                </c:pt>
                <c:pt idx="849">
                  <c:v>0.36365261999999998</c:v>
                </c:pt>
                <c:pt idx="850">
                  <c:v>0.36385790000000001</c:v>
                </c:pt>
                <c:pt idx="851">
                  <c:v>0.36426397999999999</c:v>
                </c:pt>
                <c:pt idx="852">
                  <c:v>0.36527823999999998</c:v>
                </c:pt>
                <c:pt idx="853">
                  <c:v>0.36567475999999999</c:v>
                </c:pt>
                <c:pt idx="854">
                  <c:v>0.36640444</c:v>
                </c:pt>
                <c:pt idx="855">
                  <c:v>0.36667730999999998</c:v>
                </c:pt>
                <c:pt idx="856">
                  <c:v>0.36694670000000001</c:v>
                </c:pt>
                <c:pt idx="857">
                  <c:v>0.36713547000000002</c:v>
                </c:pt>
                <c:pt idx="858">
                  <c:v>0.36758809999999997</c:v>
                </c:pt>
                <c:pt idx="859">
                  <c:v>0.36798417999999999</c:v>
                </c:pt>
                <c:pt idx="860">
                  <c:v>0.36837572000000002</c:v>
                </c:pt>
                <c:pt idx="861">
                  <c:v>0.36872143000000002</c:v>
                </c:pt>
                <c:pt idx="862">
                  <c:v>0.36953691</c:v>
                </c:pt>
                <c:pt idx="863">
                  <c:v>0.36986288</c:v>
                </c:pt>
                <c:pt idx="864">
                  <c:v>0.37080671999999998</c:v>
                </c:pt>
                <c:pt idx="865">
                  <c:v>0.37139946000000001</c:v>
                </c:pt>
                <c:pt idx="866">
                  <c:v>0.3718071</c:v>
                </c:pt>
                <c:pt idx="867">
                  <c:v>0.37243003000000002</c:v>
                </c:pt>
                <c:pt idx="868">
                  <c:v>0.37269264000000002</c:v>
                </c:pt>
                <c:pt idx="869">
                  <c:v>0.37292707000000003</c:v>
                </c:pt>
                <c:pt idx="870">
                  <c:v>0.37345862000000002</c:v>
                </c:pt>
                <c:pt idx="871">
                  <c:v>0.37372124000000001</c:v>
                </c:pt>
                <c:pt idx="872">
                  <c:v>0.37448527999999998</c:v>
                </c:pt>
                <c:pt idx="873">
                  <c:v>0.37479958000000002</c:v>
                </c:pt>
                <c:pt idx="874">
                  <c:v>0.37505962999999998</c:v>
                </c:pt>
                <c:pt idx="875">
                  <c:v>0.37529795999999999</c:v>
                </c:pt>
                <c:pt idx="876">
                  <c:v>0.37549560999999998</c:v>
                </c:pt>
                <c:pt idx="877">
                  <c:v>0.37604672</c:v>
                </c:pt>
                <c:pt idx="878">
                  <c:v>0.37652242000000002</c:v>
                </c:pt>
                <c:pt idx="879">
                  <c:v>0.37702008999999997</c:v>
                </c:pt>
                <c:pt idx="880">
                  <c:v>0.37712324000000003</c:v>
                </c:pt>
                <c:pt idx="881">
                  <c:v>0.37765210999999999</c:v>
                </c:pt>
                <c:pt idx="882">
                  <c:v>0.37787530000000003</c:v>
                </c:pt>
                <c:pt idx="883">
                  <c:v>0.37865116999999998</c:v>
                </c:pt>
                <c:pt idx="884">
                  <c:v>0.37882471000000001</c:v>
                </c:pt>
                <c:pt idx="885">
                  <c:v>0.37924454000000002</c:v>
                </c:pt>
                <c:pt idx="886">
                  <c:v>0.37978855</c:v>
                </c:pt>
                <c:pt idx="887">
                  <c:v>0.38017213</c:v>
                </c:pt>
                <c:pt idx="888">
                  <c:v>0.38034442000000002</c:v>
                </c:pt>
                <c:pt idx="889">
                  <c:v>0.38069603000000002</c:v>
                </c:pt>
                <c:pt idx="890">
                  <c:v>0.38129264000000002</c:v>
                </c:pt>
                <c:pt idx="891">
                  <c:v>0.38196707000000002</c:v>
                </c:pt>
                <c:pt idx="892">
                  <c:v>0.38257997999999999</c:v>
                </c:pt>
                <c:pt idx="893">
                  <c:v>0.38306737000000002</c:v>
                </c:pt>
                <c:pt idx="894">
                  <c:v>0.38327654999999999</c:v>
                </c:pt>
                <c:pt idx="895">
                  <c:v>0.38371933000000003</c:v>
                </c:pt>
                <c:pt idx="896">
                  <c:v>0.38458934</c:v>
                </c:pt>
                <c:pt idx="897">
                  <c:v>0.38496625000000001</c:v>
                </c:pt>
                <c:pt idx="898">
                  <c:v>0.38562563</c:v>
                </c:pt>
                <c:pt idx="899">
                  <c:v>0.38593169999999999</c:v>
                </c:pt>
                <c:pt idx="900">
                  <c:v>0.38647899000000002</c:v>
                </c:pt>
                <c:pt idx="901">
                  <c:v>0.38709900000000003</c:v>
                </c:pt>
                <c:pt idx="902">
                  <c:v>0.38793871000000002</c:v>
                </c:pt>
                <c:pt idx="903">
                  <c:v>0.38855784999999998</c:v>
                </c:pt>
                <c:pt idx="904">
                  <c:v>0.38887441</c:v>
                </c:pt>
                <c:pt idx="905">
                  <c:v>0.38943714000000001</c:v>
                </c:pt>
                <c:pt idx="906">
                  <c:v>0.38966772</c:v>
                </c:pt>
                <c:pt idx="907">
                  <c:v>0.39021920999999998</c:v>
                </c:pt>
                <c:pt idx="908">
                  <c:v>0.39074931000000002</c:v>
                </c:pt>
                <c:pt idx="909">
                  <c:v>0.39108409999999999</c:v>
                </c:pt>
                <c:pt idx="910">
                  <c:v>0.39160851000000002</c:v>
                </c:pt>
                <c:pt idx="911">
                  <c:v>0.39210700999999998</c:v>
                </c:pt>
                <c:pt idx="912">
                  <c:v>0.39252083999999998</c:v>
                </c:pt>
                <c:pt idx="913">
                  <c:v>0.39276244999999999</c:v>
                </c:pt>
                <c:pt idx="914">
                  <c:v>0.39299133000000003</c:v>
                </c:pt>
                <c:pt idx="915">
                  <c:v>0.39314955000000001</c:v>
                </c:pt>
                <c:pt idx="916">
                  <c:v>0.39360049000000003</c:v>
                </c:pt>
                <c:pt idx="917">
                  <c:v>0.39411652000000003</c:v>
                </c:pt>
                <c:pt idx="918">
                  <c:v>0.39427820000000002</c:v>
                </c:pt>
                <c:pt idx="919">
                  <c:v>0.39491764000000001</c:v>
                </c:pt>
                <c:pt idx="920">
                  <c:v>0.39524671</c:v>
                </c:pt>
                <c:pt idx="921">
                  <c:v>0.39568108000000002</c:v>
                </c:pt>
                <c:pt idx="922">
                  <c:v>0.39608960999999998</c:v>
                </c:pt>
                <c:pt idx="923">
                  <c:v>0.39658457000000003</c:v>
                </c:pt>
                <c:pt idx="924">
                  <c:v>0.39735776</c:v>
                </c:pt>
                <c:pt idx="925">
                  <c:v>0.39743476999999999</c:v>
                </c:pt>
                <c:pt idx="926">
                  <c:v>0.39805466</c:v>
                </c:pt>
                <c:pt idx="927">
                  <c:v>0.39851055000000002</c:v>
                </c:pt>
                <c:pt idx="928">
                  <c:v>0.39884978999999998</c:v>
                </c:pt>
                <c:pt idx="929">
                  <c:v>0.39940693999999999</c:v>
                </c:pt>
                <c:pt idx="930">
                  <c:v>0.39993604999999999</c:v>
                </c:pt>
                <c:pt idx="931">
                  <c:v>0.40042095999999999</c:v>
                </c:pt>
                <c:pt idx="932">
                  <c:v>0.40085366</c:v>
                </c:pt>
                <c:pt idx="933">
                  <c:v>0.40123453999999997</c:v>
                </c:pt>
                <c:pt idx="934">
                  <c:v>0.40148586000000003</c:v>
                </c:pt>
                <c:pt idx="935">
                  <c:v>0.40186796000000002</c:v>
                </c:pt>
                <c:pt idx="936">
                  <c:v>0.40237945000000003</c:v>
                </c:pt>
                <c:pt idx="937">
                  <c:v>0.40285018</c:v>
                </c:pt>
                <c:pt idx="938">
                  <c:v>0.40344851999999998</c:v>
                </c:pt>
                <c:pt idx="939">
                  <c:v>0.40379426000000002</c:v>
                </c:pt>
                <c:pt idx="940">
                  <c:v>0.40402326</c:v>
                </c:pt>
                <c:pt idx="941">
                  <c:v>0.40486285</c:v>
                </c:pt>
                <c:pt idx="942">
                  <c:v>0.40496715999999999</c:v>
                </c:pt>
                <c:pt idx="943">
                  <c:v>0.40557676999999998</c:v>
                </c:pt>
                <c:pt idx="944">
                  <c:v>0.40607649000000001</c:v>
                </c:pt>
                <c:pt idx="945">
                  <c:v>0.4070957</c:v>
                </c:pt>
                <c:pt idx="946">
                  <c:v>0.40756344999999999</c:v>
                </c:pt>
                <c:pt idx="947">
                  <c:v>0.40772626000000001</c:v>
                </c:pt>
                <c:pt idx="948">
                  <c:v>0.40841263999999999</c:v>
                </c:pt>
                <c:pt idx="949">
                  <c:v>0.40875027000000003</c:v>
                </c:pt>
                <c:pt idx="950">
                  <c:v>0.40925291000000003</c:v>
                </c:pt>
                <c:pt idx="951">
                  <c:v>0.41028616000000001</c:v>
                </c:pt>
                <c:pt idx="952">
                  <c:v>0.41077179000000003</c:v>
                </c:pt>
                <c:pt idx="953">
                  <c:v>0.41148400000000002</c:v>
                </c:pt>
                <c:pt idx="954">
                  <c:v>0.41182646000000001</c:v>
                </c:pt>
                <c:pt idx="955">
                  <c:v>0.41244245000000002</c:v>
                </c:pt>
                <c:pt idx="956">
                  <c:v>0.41313161999999998</c:v>
                </c:pt>
                <c:pt idx="957">
                  <c:v>0.41365308000000001</c:v>
                </c:pt>
                <c:pt idx="958">
                  <c:v>0.41375622000000001</c:v>
                </c:pt>
                <c:pt idx="959">
                  <c:v>0.41423365000000001</c:v>
                </c:pt>
                <c:pt idx="960">
                  <c:v>0.41440969999999999</c:v>
                </c:pt>
                <c:pt idx="961">
                  <c:v>0.41462427000000002</c:v>
                </c:pt>
                <c:pt idx="962">
                  <c:v>0.41503080999999997</c:v>
                </c:pt>
                <c:pt idx="963">
                  <c:v>0.41514862000000002</c:v>
                </c:pt>
                <c:pt idx="964">
                  <c:v>0.41514906000000001</c:v>
                </c:pt>
                <c:pt idx="965">
                  <c:v>0.41533983000000002</c:v>
                </c:pt>
                <c:pt idx="966">
                  <c:v>0.41596844999999999</c:v>
                </c:pt>
                <c:pt idx="967">
                  <c:v>0.41694896999999997</c:v>
                </c:pt>
                <c:pt idx="968">
                  <c:v>0.41742834000000001</c:v>
                </c:pt>
                <c:pt idx="969">
                  <c:v>0.41795641</c:v>
                </c:pt>
                <c:pt idx="970">
                  <c:v>0.41853078999999999</c:v>
                </c:pt>
                <c:pt idx="971">
                  <c:v>0.41900587</c:v>
                </c:pt>
                <c:pt idx="972">
                  <c:v>0.41917521000000002</c:v>
                </c:pt>
                <c:pt idx="973">
                  <c:v>0.41958575999999997</c:v>
                </c:pt>
                <c:pt idx="974">
                  <c:v>0.41971636000000001</c:v>
                </c:pt>
                <c:pt idx="975">
                  <c:v>0.42001405000000003</c:v>
                </c:pt>
                <c:pt idx="976">
                  <c:v>0.42027031999999998</c:v>
                </c:pt>
                <c:pt idx="977">
                  <c:v>0.42075776999999998</c:v>
                </c:pt>
                <c:pt idx="978">
                  <c:v>0.42113850000000003</c:v>
                </c:pt>
                <c:pt idx="979">
                  <c:v>0.42157587000000002</c:v>
                </c:pt>
                <c:pt idx="980">
                  <c:v>0.42215185999999999</c:v>
                </c:pt>
                <c:pt idx="981">
                  <c:v>0.42277893</c:v>
                </c:pt>
                <c:pt idx="982">
                  <c:v>0.42298176999999998</c:v>
                </c:pt>
                <c:pt idx="983">
                  <c:v>0.42311352000000002</c:v>
                </c:pt>
                <c:pt idx="984">
                  <c:v>0.42349732000000001</c:v>
                </c:pt>
                <c:pt idx="985">
                  <c:v>0.42375206999999998</c:v>
                </c:pt>
                <c:pt idx="986">
                  <c:v>0.42420653000000003</c:v>
                </c:pt>
                <c:pt idx="987">
                  <c:v>0.42437555999999999</c:v>
                </c:pt>
                <c:pt idx="988">
                  <c:v>0.42452577000000002</c:v>
                </c:pt>
                <c:pt idx="989">
                  <c:v>0.42468092000000002</c:v>
                </c:pt>
                <c:pt idx="990">
                  <c:v>0.42481458</c:v>
                </c:pt>
                <c:pt idx="991">
                  <c:v>0.42492971000000002</c:v>
                </c:pt>
                <c:pt idx="992">
                  <c:v>0.42513949000000001</c:v>
                </c:pt>
                <c:pt idx="993">
                  <c:v>0.42550274999999999</c:v>
                </c:pt>
                <c:pt idx="994">
                  <c:v>0.42602694000000002</c:v>
                </c:pt>
                <c:pt idx="995">
                  <c:v>0.42649761000000003</c:v>
                </c:pt>
                <c:pt idx="996">
                  <c:v>0.42704724999999999</c:v>
                </c:pt>
                <c:pt idx="997">
                  <c:v>0.42729598000000002</c:v>
                </c:pt>
                <c:pt idx="998">
                  <c:v>0.42740275999999999</c:v>
                </c:pt>
                <c:pt idx="999">
                  <c:v>0.42800792999999998</c:v>
                </c:pt>
                <c:pt idx="1000">
                  <c:v>0.42848963000000001</c:v>
                </c:pt>
                <c:pt idx="1001">
                  <c:v>0.42883631999999999</c:v>
                </c:pt>
                <c:pt idx="1002">
                  <c:v>0.42901978000000002</c:v>
                </c:pt>
                <c:pt idx="1003">
                  <c:v>0.42981952000000001</c:v>
                </c:pt>
                <c:pt idx="1004">
                  <c:v>0.43059206</c:v>
                </c:pt>
                <c:pt idx="1005">
                  <c:v>0.43088701000000001</c:v>
                </c:pt>
                <c:pt idx="1006">
                  <c:v>0.43105304</c:v>
                </c:pt>
                <c:pt idx="1007">
                  <c:v>0.43139860000000002</c:v>
                </c:pt>
                <c:pt idx="1008">
                  <c:v>0.43139928999999999</c:v>
                </c:pt>
                <c:pt idx="1009">
                  <c:v>0.43225374999999999</c:v>
                </c:pt>
                <c:pt idx="1010">
                  <c:v>0.43275669</c:v>
                </c:pt>
                <c:pt idx="1011">
                  <c:v>0.43301796999999997</c:v>
                </c:pt>
                <c:pt idx="1012">
                  <c:v>0.43328180999999999</c:v>
                </c:pt>
                <c:pt idx="1013">
                  <c:v>0.43362737000000001</c:v>
                </c:pt>
                <c:pt idx="1014">
                  <c:v>0.43430426999999999</c:v>
                </c:pt>
                <c:pt idx="1015">
                  <c:v>0.43551725000000002</c:v>
                </c:pt>
                <c:pt idx="1016">
                  <c:v>0.43600252</c:v>
                </c:pt>
                <c:pt idx="1017">
                  <c:v>0.43623360999999999</c:v>
                </c:pt>
                <c:pt idx="1018">
                  <c:v>0.43692330000000001</c:v>
                </c:pt>
                <c:pt idx="1019">
                  <c:v>0.43708676000000002</c:v>
                </c:pt>
                <c:pt idx="1020">
                  <c:v>0.43752590000000002</c:v>
                </c:pt>
                <c:pt idx="1021">
                  <c:v>0.43812251000000002</c:v>
                </c:pt>
                <c:pt idx="1022">
                  <c:v>0.43850622</c:v>
                </c:pt>
                <c:pt idx="1023">
                  <c:v>0.43902531</c:v>
                </c:pt>
                <c:pt idx="1024">
                  <c:v>0.43953871999999999</c:v>
                </c:pt>
                <c:pt idx="1025">
                  <c:v>0.44019704999999998</c:v>
                </c:pt>
                <c:pt idx="1026">
                  <c:v>0.44047058</c:v>
                </c:pt>
                <c:pt idx="1027">
                  <c:v>0.44147655000000002</c:v>
                </c:pt>
                <c:pt idx="1028">
                  <c:v>0.44192167999999998</c:v>
                </c:pt>
                <c:pt idx="1029">
                  <c:v>0.44282460000000001</c:v>
                </c:pt>
                <c:pt idx="1030">
                  <c:v>0.44288817000000003</c:v>
                </c:pt>
                <c:pt idx="1031">
                  <c:v>0.44319645000000002</c:v>
                </c:pt>
                <c:pt idx="1032">
                  <c:v>0.44373876000000001</c:v>
                </c:pt>
                <c:pt idx="1033">
                  <c:v>0.44476127999999998</c:v>
                </c:pt>
                <c:pt idx="1034">
                  <c:v>0.44499128999999998</c:v>
                </c:pt>
                <c:pt idx="1035">
                  <c:v>0.44519383000000001</c:v>
                </c:pt>
                <c:pt idx="1036">
                  <c:v>0.44540474000000002</c:v>
                </c:pt>
                <c:pt idx="1037">
                  <c:v>0.44577801</c:v>
                </c:pt>
                <c:pt idx="1038">
                  <c:v>0.44659980999999999</c:v>
                </c:pt>
                <c:pt idx="1039">
                  <c:v>0.44688660000000002</c:v>
                </c:pt>
                <c:pt idx="1040">
                  <c:v>0.44724318000000002</c:v>
                </c:pt>
                <c:pt idx="1041">
                  <c:v>0.44791269</c:v>
                </c:pt>
                <c:pt idx="1042">
                  <c:v>0.44843504000000001</c:v>
                </c:pt>
                <c:pt idx="1043">
                  <c:v>0.44891056000000001</c:v>
                </c:pt>
                <c:pt idx="1044">
                  <c:v>0.44974421999999997</c:v>
                </c:pt>
                <c:pt idx="1045">
                  <c:v>0.45028691999999998</c:v>
                </c:pt>
                <c:pt idx="1046">
                  <c:v>0.45061192</c:v>
                </c:pt>
                <c:pt idx="1047">
                  <c:v>0.45093882000000002</c:v>
                </c:pt>
                <c:pt idx="1048">
                  <c:v>0.45109385000000002</c:v>
                </c:pt>
                <c:pt idx="1049">
                  <c:v>0.45143308999999998</c:v>
                </c:pt>
                <c:pt idx="1050">
                  <c:v>0.45167762</c:v>
                </c:pt>
                <c:pt idx="1051">
                  <c:v>0.45212903999999998</c:v>
                </c:pt>
                <c:pt idx="1052">
                  <c:v>0.45243003999999998</c:v>
                </c:pt>
                <c:pt idx="1053">
                  <c:v>0.45324028</c:v>
                </c:pt>
                <c:pt idx="1054">
                  <c:v>0.45409459000000002</c:v>
                </c:pt>
                <c:pt idx="1055">
                  <c:v>0.45460713000000003</c:v>
                </c:pt>
                <c:pt idx="1056">
                  <c:v>0.45489122999999998</c:v>
                </c:pt>
                <c:pt idx="1057">
                  <c:v>0.45494655000000001</c:v>
                </c:pt>
                <c:pt idx="1058">
                  <c:v>0.45531600999999999</c:v>
                </c:pt>
                <c:pt idx="1059">
                  <c:v>0.45555213</c:v>
                </c:pt>
                <c:pt idx="1060">
                  <c:v>0.45629719000000002</c:v>
                </c:pt>
                <c:pt idx="1061">
                  <c:v>0.4566904</c:v>
                </c:pt>
                <c:pt idx="1062">
                  <c:v>0.45690491999999999</c:v>
                </c:pt>
                <c:pt idx="1063">
                  <c:v>0.45777457999999999</c:v>
                </c:pt>
                <c:pt idx="1064">
                  <c:v>0.45826188000000001</c:v>
                </c:pt>
                <c:pt idx="1065">
                  <c:v>0.45862271999999998</c:v>
                </c:pt>
                <c:pt idx="1066">
                  <c:v>0.45932286999999999</c:v>
                </c:pt>
                <c:pt idx="1067">
                  <c:v>0.46014664</c:v>
                </c:pt>
                <c:pt idx="1068">
                  <c:v>0.4604027</c:v>
                </c:pt>
                <c:pt idx="1069">
                  <c:v>0.46118119000000002</c:v>
                </c:pt>
                <c:pt idx="1070">
                  <c:v>0.46136211999999999</c:v>
                </c:pt>
                <c:pt idx="1071">
                  <c:v>0.46183959000000002</c:v>
                </c:pt>
                <c:pt idx="1072">
                  <c:v>0.46225587000000001</c:v>
                </c:pt>
                <c:pt idx="1073">
                  <c:v>0.46281916000000001</c:v>
                </c:pt>
                <c:pt idx="1074">
                  <c:v>0.46382770000000001</c:v>
                </c:pt>
                <c:pt idx="1075">
                  <c:v>0.46423817000000001</c:v>
                </c:pt>
                <c:pt idx="1076">
                  <c:v>0.46543431000000002</c:v>
                </c:pt>
                <c:pt idx="1077">
                  <c:v>0.46655344999999998</c:v>
                </c:pt>
                <c:pt idx="1078">
                  <c:v>0.46801302</c:v>
                </c:pt>
                <c:pt idx="1079">
                  <c:v>0.46840536999999999</c:v>
                </c:pt>
                <c:pt idx="1080">
                  <c:v>0.46954527000000001</c:v>
                </c:pt>
                <c:pt idx="1081">
                  <c:v>0.46992277999999998</c:v>
                </c:pt>
                <c:pt idx="1082">
                  <c:v>0.47061049999999999</c:v>
                </c:pt>
                <c:pt idx="1083">
                  <c:v>0.47169339999999998</c:v>
                </c:pt>
                <c:pt idx="1084">
                  <c:v>0.47213887999999998</c:v>
                </c:pt>
                <c:pt idx="1085">
                  <c:v>0.47322600999999997</c:v>
                </c:pt>
                <c:pt idx="1086">
                  <c:v>0.47372571000000002</c:v>
                </c:pt>
                <c:pt idx="1087">
                  <c:v>0.47406429</c:v>
                </c:pt>
                <c:pt idx="1088">
                  <c:v>0.47466966999999999</c:v>
                </c:pt>
                <c:pt idx="1089">
                  <c:v>0.47512843999999999</c:v>
                </c:pt>
                <c:pt idx="1090">
                  <c:v>0.47556465999999997</c:v>
                </c:pt>
                <c:pt idx="1091">
                  <c:v>0.47573694999999999</c:v>
                </c:pt>
                <c:pt idx="1092">
                  <c:v>0.47588933</c:v>
                </c:pt>
                <c:pt idx="1093">
                  <c:v>0.47630983999999998</c:v>
                </c:pt>
                <c:pt idx="1094">
                  <c:v>0.47673184000000002</c:v>
                </c:pt>
                <c:pt idx="1095">
                  <c:v>0.47710264000000002</c:v>
                </c:pt>
                <c:pt idx="1096">
                  <c:v>0.47756881000000001</c:v>
                </c:pt>
                <c:pt idx="1097">
                  <c:v>0.47789794000000002</c:v>
                </c:pt>
                <c:pt idx="1098">
                  <c:v>0.47824626999999997</c:v>
                </c:pt>
                <c:pt idx="1099">
                  <c:v>0.47885093000000001</c:v>
                </c:pt>
                <c:pt idx="1100">
                  <c:v>0.47961512000000001</c:v>
                </c:pt>
                <c:pt idx="1101">
                  <c:v>0.48052593999999998</c:v>
                </c:pt>
                <c:pt idx="1102">
                  <c:v>0.48119255999999999</c:v>
                </c:pt>
                <c:pt idx="1103">
                  <c:v>0.48138713999999999</c:v>
                </c:pt>
                <c:pt idx="1104">
                  <c:v>0.48166466000000002</c:v>
                </c:pt>
                <c:pt idx="1105">
                  <c:v>0.48232201000000002</c:v>
                </c:pt>
                <c:pt idx="1106">
                  <c:v>0.48290952999999998</c:v>
                </c:pt>
                <c:pt idx="1107">
                  <c:v>0.48310178999999998</c:v>
                </c:pt>
                <c:pt idx="1108">
                  <c:v>0.48367613999999998</c:v>
                </c:pt>
                <c:pt idx="1109">
                  <c:v>0.48431765999999998</c:v>
                </c:pt>
                <c:pt idx="1110">
                  <c:v>0.48470411000000002</c:v>
                </c:pt>
                <c:pt idx="1111">
                  <c:v>0.4850218</c:v>
                </c:pt>
                <c:pt idx="1112">
                  <c:v>0.48526317000000002</c:v>
                </c:pt>
                <c:pt idx="1113">
                  <c:v>0.48577341000000002</c:v>
                </c:pt>
                <c:pt idx="1114">
                  <c:v>0.48610881</c:v>
                </c:pt>
                <c:pt idx="1115">
                  <c:v>0.48626855000000002</c:v>
                </c:pt>
                <c:pt idx="1116">
                  <c:v>0.48642089999999999</c:v>
                </c:pt>
                <c:pt idx="1117">
                  <c:v>0.48659523999999998</c:v>
                </c:pt>
                <c:pt idx="1118">
                  <c:v>0.48671892</c:v>
                </c:pt>
                <c:pt idx="1119">
                  <c:v>0.48752626999999998</c:v>
                </c:pt>
                <c:pt idx="1120">
                  <c:v>0.48794478000000002</c:v>
                </c:pt>
                <c:pt idx="1121">
                  <c:v>0.48822178999999999</c:v>
                </c:pt>
                <c:pt idx="1122">
                  <c:v>0.48882704999999999</c:v>
                </c:pt>
                <c:pt idx="1123">
                  <c:v>0.48922557</c:v>
                </c:pt>
                <c:pt idx="1124">
                  <c:v>0.48989514000000001</c:v>
                </c:pt>
                <c:pt idx="1125">
                  <c:v>0.49024898</c:v>
                </c:pt>
                <c:pt idx="1126">
                  <c:v>0.49048507000000002</c:v>
                </c:pt>
                <c:pt idx="1127">
                  <c:v>0.49079883000000002</c:v>
                </c:pt>
                <c:pt idx="1128">
                  <c:v>0.49104521000000001</c:v>
                </c:pt>
                <c:pt idx="1129">
                  <c:v>0.49115830999999999</c:v>
                </c:pt>
                <c:pt idx="1130">
                  <c:v>0.49157741999999999</c:v>
                </c:pt>
                <c:pt idx="1131">
                  <c:v>0.49219352</c:v>
                </c:pt>
                <c:pt idx="1132">
                  <c:v>0.49331897000000002</c:v>
                </c:pt>
                <c:pt idx="1133">
                  <c:v>0.49397600000000003</c:v>
                </c:pt>
                <c:pt idx="1134">
                  <c:v>0.49415820999999999</c:v>
                </c:pt>
                <c:pt idx="1135">
                  <c:v>0.49482809999999999</c:v>
                </c:pt>
                <c:pt idx="1136">
                  <c:v>0.49507712999999998</c:v>
                </c:pt>
                <c:pt idx="1137">
                  <c:v>0.49551186000000003</c:v>
                </c:pt>
                <c:pt idx="1138">
                  <c:v>0.49572920999999998</c:v>
                </c:pt>
                <c:pt idx="1139">
                  <c:v>0.49639955000000002</c:v>
                </c:pt>
                <c:pt idx="1140">
                  <c:v>0.49662374999999997</c:v>
                </c:pt>
                <c:pt idx="1141">
                  <c:v>0.49698856000000002</c:v>
                </c:pt>
                <c:pt idx="1142">
                  <c:v>0.49719065000000001</c:v>
                </c:pt>
                <c:pt idx="1143">
                  <c:v>0.49800297999999998</c:v>
                </c:pt>
                <c:pt idx="1144">
                  <c:v>0.49837208</c:v>
                </c:pt>
                <c:pt idx="1145">
                  <c:v>0.49895962999999999</c:v>
                </c:pt>
                <c:pt idx="1146">
                  <c:v>0.49936244000000002</c:v>
                </c:pt>
                <c:pt idx="1147">
                  <c:v>0.49966400999999999</c:v>
                </c:pt>
                <c:pt idx="1148">
                  <c:v>0.50019771000000002</c:v>
                </c:pt>
                <c:pt idx="1149">
                  <c:v>0.50055861000000001</c:v>
                </c:pt>
                <c:pt idx="1150">
                  <c:v>0.50134683000000002</c:v>
                </c:pt>
                <c:pt idx="1151">
                  <c:v>0.50149131000000002</c:v>
                </c:pt>
                <c:pt idx="1152">
                  <c:v>0.50173873000000002</c:v>
                </c:pt>
                <c:pt idx="1153">
                  <c:v>0.50189304000000001</c:v>
                </c:pt>
                <c:pt idx="1154">
                  <c:v>0.50246124999999997</c:v>
                </c:pt>
                <c:pt idx="1155">
                  <c:v>0.50282925000000001</c:v>
                </c:pt>
                <c:pt idx="1156">
                  <c:v>0.50314473999999998</c:v>
                </c:pt>
                <c:pt idx="1157">
                  <c:v>0.50349122000000002</c:v>
                </c:pt>
                <c:pt idx="1158">
                  <c:v>0.50398606000000001</c:v>
                </c:pt>
                <c:pt idx="1159">
                  <c:v>0.50413244999999995</c:v>
                </c:pt>
                <c:pt idx="1160">
                  <c:v>0.50453632999999998</c:v>
                </c:pt>
                <c:pt idx="1161">
                  <c:v>0.50479615</c:v>
                </c:pt>
                <c:pt idx="1162">
                  <c:v>0.50500922999999998</c:v>
                </c:pt>
                <c:pt idx="1163">
                  <c:v>0.50580347000000003</c:v>
                </c:pt>
                <c:pt idx="1164">
                  <c:v>0.50608337000000003</c:v>
                </c:pt>
                <c:pt idx="1165">
                  <c:v>0.50644003999999998</c:v>
                </c:pt>
                <c:pt idx="1166">
                  <c:v>0.50683873999999995</c:v>
                </c:pt>
                <c:pt idx="1167">
                  <c:v>0.50700973999999999</c:v>
                </c:pt>
                <c:pt idx="1168">
                  <c:v>0.50762397000000004</c:v>
                </c:pt>
                <c:pt idx="1169">
                  <c:v>0.50790685000000002</c:v>
                </c:pt>
                <c:pt idx="1170">
                  <c:v>0.50821793000000004</c:v>
                </c:pt>
                <c:pt idx="1171">
                  <c:v>0.50854009</c:v>
                </c:pt>
                <c:pt idx="1172">
                  <c:v>0.50881522999999995</c:v>
                </c:pt>
                <c:pt idx="1173">
                  <c:v>0.50920838000000002</c:v>
                </c:pt>
                <c:pt idx="1174">
                  <c:v>0.50959927000000005</c:v>
                </c:pt>
                <c:pt idx="1175">
                  <c:v>0.50999981000000005</c:v>
                </c:pt>
                <c:pt idx="1176">
                  <c:v>0.51052635999999996</c:v>
                </c:pt>
                <c:pt idx="1177">
                  <c:v>0.51059644999999998</c:v>
                </c:pt>
                <c:pt idx="1178">
                  <c:v>0.51118611999999997</c:v>
                </c:pt>
                <c:pt idx="1179">
                  <c:v>0.51142257000000002</c:v>
                </c:pt>
                <c:pt idx="1180">
                  <c:v>0.51155209999999995</c:v>
                </c:pt>
                <c:pt idx="1181">
                  <c:v>0.51190959999999996</c:v>
                </c:pt>
                <c:pt idx="1182">
                  <c:v>0.51250004999999998</c:v>
                </c:pt>
                <c:pt idx="1183">
                  <c:v>0.51262956999999998</c:v>
                </c:pt>
                <c:pt idx="1184">
                  <c:v>0.51293641000000001</c:v>
                </c:pt>
                <c:pt idx="1185">
                  <c:v>0.51341283000000004</c:v>
                </c:pt>
                <c:pt idx="1186">
                  <c:v>0.51356988999999997</c:v>
                </c:pt>
                <c:pt idx="1187">
                  <c:v>0.51530719000000003</c:v>
                </c:pt>
                <c:pt idx="1188">
                  <c:v>0.51547414000000003</c:v>
                </c:pt>
                <c:pt idx="1189">
                  <c:v>0.51624446999999996</c:v>
                </c:pt>
                <c:pt idx="1190">
                  <c:v>0.51689147999999996</c:v>
                </c:pt>
                <c:pt idx="1191">
                  <c:v>0.51704006999999996</c:v>
                </c:pt>
                <c:pt idx="1192">
                  <c:v>0.51732922000000003</c:v>
                </c:pt>
                <c:pt idx="1193">
                  <c:v>0.51771349</c:v>
                </c:pt>
                <c:pt idx="1194">
                  <c:v>0.51821368999999995</c:v>
                </c:pt>
                <c:pt idx="1195">
                  <c:v>0.51865291999999996</c:v>
                </c:pt>
                <c:pt idx="1196">
                  <c:v>0.51909070999999996</c:v>
                </c:pt>
                <c:pt idx="1197">
                  <c:v>0.52013403000000002</c:v>
                </c:pt>
                <c:pt idx="1198">
                  <c:v>0.52089143000000004</c:v>
                </c:pt>
                <c:pt idx="1199">
                  <c:v>0.52095221999999997</c:v>
                </c:pt>
                <c:pt idx="1200">
                  <c:v>0.52128302999999998</c:v>
                </c:pt>
                <c:pt idx="1201">
                  <c:v>0.52135891000000001</c:v>
                </c:pt>
                <c:pt idx="1202">
                  <c:v>0.52207977000000005</c:v>
                </c:pt>
                <c:pt idx="1203">
                  <c:v>0.52291339999999997</c:v>
                </c:pt>
                <c:pt idx="1204">
                  <c:v>0.52353567000000001</c:v>
                </c:pt>
                <c:pt idx="1205">
                  <c:v>0.52391105999999998</c:v>
                </c:pt>
                <c:pt idx="1206">
                  <c:v>0.52413756</c:v>
                </c:pt>
                <c:pt idx="1207">
                  <c:v>0.52501160000000002</c:v>
                </c:pt>
                <c:pt idx="1208">
                  <c:v>0.52559549000000005</c:v>
                </c:pt>
                <c:pt idx="1209">
                  <c:v>0.52570981000000006</c:v>
                </c:pt>
                <c:pt idx="1210">
                  <c:v>0.52576153999999997</c:v>
                </c:pt>
                <c:pt idx="1211">
                  <c:v>0.52604514000000002</c:v>
                </c:pt>
                <c:pt idx="1212">
                  <c:v>0.52697240999999995</c:v>
                </c:pt>
                <c:pt idx="1213">
                  <c:v>0.52767533</c:v>
                </c:pt>
                <c:pt idx="1214">
                  <c:v>0.52810871999999998</c:v>
                </c:pt>
                <c:pt idx="1215">
                  <c:v>0.52851402999999997</c:v>
                </c:pt>
                <c:pt idx="1216">
                  <c:v>0.52862036000000001</c:v>
                </c:pt>
                <c:pt idx="1217">
                  <c:v>0.52917992999999997</c:v>
                </c:pt>
                <c:pt idx="1218">
                  <c:v>0.52995831000000004</c:v>
                </c:pt>
                <c:pt idx="1219">
                  <c:v>0.53012376999999999</c:v>
                </c:pt>
                <c:pt idx="1220">
                  <c:v>0.53053992999999999</c:v>
                </c:pt>
                <c:pt idx="1221">
                  <c:v>0.53101503999999999</c:v>
                </c:pt>
                <c:pt idx="1222">
                  <c:v>0.53116989000000003</c:v>
                </c:pt>
                <c:pt idx="1223">
                  <c:v>0.53132831999999997</c:v>
                </c:pt>
                <c:pt idx="1224">
                  <c:v>0.53173243999999997</c:v>
                </c:pt>
                <c:pt idx="1225">
                  <c:v>0.53194885999999997</c:v>
                </c:pt>
                <c:pt idx="1226">
                  <c:v>0.53195088999999995</c:v>
                </c:pt>
                <c:pt idx="1227">
                  <c:v>0.53275536999999995</c:v>
                </c:pt>
                <c:pt idx="1228">
                  <c:v>0.53283798999999998</c:v>
                </c:pt>
                <c:pt idx="1229">
                  <c:v>0.53298259000000003</c:v>
                </c:pt>
                <c:pt idx="1230">
                  <c:v>0.53306544</c:v>
                </c:pt>
                <c:pt idx="1231">
                  <c:v>0.53380203000000004</c:v>
                </c:pt>
                <c:pt idx="1232">
                  <c:v>0.53422248000000006</c:v>
                </c:pt>
                <c:pt idx="1233">
                  <c:v>0.53501463000000005</c:v>
                </c:pt>
                <c:pt idx="1234">
                  <c:v>0.53564745000000002</c:v>
                </c:pt>
                <c:pt idx="1235">
                  <c:v>0.53616279</c:v>
                </c:pt>
                <c:pt idx="1236">
                  <c:v>0.53648233000000001</c:v>
                </c:pt>
                <c:pt idx="1237">
                  <c:v>0.53698378999999996</c:v>
                </c:pt>
                <c:pt idx="1238">
                  <c:v>0.53764433</c:v>
                </c:pt>
                <c:pt idx="1239">
                  <c:v>0.53798360000000001</c:v>
                </c:pt>
                <c:pt idx="1240">
                  <c:v>0.53824967000000001</c:v>
                </c:pt>
                <c:pt idx="1241">
                  <c:v>0.53857761999999998</c:v>
                </c:pt>
                <c:pt idx="1242">
                  <c:v>0.53871685000000002</c:v>
                </c:pt>
                <c:pt idx="1243">
                  <c:v>0.53929806000000002</c:v>
                </c:pt>
                <c:pt idx="1244">
                  <c:v>0.53968989999999994</c:v>
                </c:pt>
                <c:pt idx="1245">
                  <c:v>0.53972947999999998</c:v>
                </c:pt>
                <c:pt idx="1246">
                  <c:v>0.54032170999999996</c:v>
                </c:pt>
                <c:pt idx="1247">
                  <c:v>0.54048973</c:v>
                </c:pt>
                <c:pt idx="1248">
                  <c:v>0.54093426</c:v>
                </c:pt>
                <c:pt idx="1249">
                  <c:v>0.54112846000000003</c:v>
                </c:pt>
                <c:pt idx="1250">
                  <c:v>0.54151702000000002</c:v>
                </c:pt>
                <c:pt idx="1251">
                  <c:v>0.54275280000000004</c:v>
                </c:pt>
                <c:pt idx="1252">
                  <c:v>0.54325073999999995</c:v>
                </c:pt>
                <c:pt idx="1253">
                  <c:v>0.54358554000000003</c:v>
                </c:pt>
                <c:pt idx="1254">
                  <c:v>0.54412645000000004</c:v>
                </c:pt>
                <c:pt idx="1255">
                  <c:v>0.54502033999999999</c:v>
                </c:pt>
                <c:pt idx="1256">
                  <c:v>0.54547816999999998</c:v>
                </c:pt>
                <c:pt idx="1257">
                  <c:v>0.54593955999999999</c:v>
                </c:pt>
                <c:pt idx="1258">
                  <c:v>0.54624229999999996</c:v>
                </c:pt>
                <c:pt idx="1259">
                  <c:v>0.54650812999999998</c:v>
                </c:pt>
                <c:pt idx="1260">
                  <c:v>0.54667312000000001</c:v>
                </c:pt>
                <c:pt idx="1261">
                  <c:v>0.54691451999999996</c:v>
                </c:pt>
                <c:pt idx="1262">
                  <c:v>0.54803537999999996</c:v>
                </c:pt>
                <c:pt idx="1263">
                  <c:v>0.54845308999999998</c:v>
                </c:pt>
                <c:pt idx="1264">
                  <c:v>0.54889684999999999</c:v>
                </c:pt>
                <c:pt idx="1265">
                  <c:v>0.54923522000000002</c:v>
                </c:pt>
                <c:pt idx="1266">
                  <c:v>0.54983192999999997</c:v>
                </c:pt>
                <c:pt idx="1267">
                  <c:v>0.55027150999999996</c:v>
                </c:pt>
                <c:pt idx="1268">
                  <c:v>0.55102742000000005</c:v>
                </c:pt>
                <c:pt idx="1269">
                  <c:v>0.55168693999999996</c:v>
                </c:pt>
                <c:pt idx="1270">
                  <c:v>0.5523091</c:v>
                </c:pt>
                <c:pt idx="1271">
                  <c:v>0.55262166000000001</c:v>
                </c:pt>
                <c:pt idx="1272">
                  <c:v>0.55297315000000002</c:v>
                </c:pt>
                <c:pt idx="1273">
                  <c:v>0.55334603999999998</c:v>
                </c:pt>
                <c:pt idx="1274">
                  <c:v>0.55395061000000001</c:v>
                </c:pt>
                <c:pt idx="1275">
                  <c:v>0.55502635</c:v>
                </c:pt>
                <c:pt idx="1276">
                  <c:v>0.55527890000000002</c:v>
                </c:pt>
                <c:pt idx="1277">
                  <c:v>0.55569917000000002</c:v>
                </c:pt>
                <c:pt idx="1278">
                  <c:v>0.55618553999999998</c:v>
                </c:pt>
                <c:pt idx="1279">
                  <c:v>0.55625880000000005</c:v>
                </c:pt>
                <c:pt idx="1280">
                  <c:v>0.55631173</c:v>
                </c:pt>
                <c:pt idx="1281">
                  <c:v>0.55646097999999999</c:v>
                </c:pt>
                <c:pt idx="1282">
                  <c:v>0.55721807000000001</c:v>
                </c:pt>
                <c:pt idx="1283">
                  <c:v>0.55783247999999996</c:v>
                </c:pt>
                <c:pt idx="1284">
                  <c:v>0.55783265999999998</c:v>
                </c:pt>
                <c:pt idx="1285">
                  <c:v>0.55813318000000001</c:v>
                </c:pt>
                <c:pt idx="1286">
                  <c:v>0.55851351999999999</c:v>
                </c:pt>
                <c:pt idx="1287">
                  <c:v>0.55944758999999999</c:v>
                </c:pt>
                <c:pt idx="1288">
                  <c:v>0.55991506999999996</c:v>
                </c:pt>
                <c:pt idx="1289">
                  <c:v>0.56075978000000004</c:v>
                </c:pt>
                <c:pt idx="1290">
                  <c:v>0.56083757000000001</c:v>
                </c:pt>
                <c:pt idx="1291">
                  <c:v>0.56126796999999995</c:v>
                </c:pt>
                <c:pt idx="1292">
                  <c:v>0.56198334999999999</c:v>
                </c:pt>
                <c:pt idx="1293">
                  <c:v>0.56216067000000003</c:v>
                </c:pt>
                <c:pt idx="1294">
                  <c:v>0.56241947000000003</c:v>
                </c:pt>
                <c:pt idx="1295">
                  <c:v>0.56263220000000003</c:v>
                </c:pt>
                <c:pt idx="1296">
                  <c:v>0.56277305</c:v>
                </c:pt>
                <c:pt idx="1297">
                  <c:v>0.56318491999999998</c:v>
                </c:pt>
                <c:pt idx="1298">
                  <c:v>0.56387281</c:v>
                </c:pt>
                <c:pt idx="1299">
                  <c:v>0.56407797000000004</c:v>
                </c:pt>
                <c:pt idx="1300">
                  <c:v>0.56454033000000003</c:v>
                </c:pt>
                <c:pt idx="1301">
                  <c:v>0.56470472000000005</c:v>
                </c:pt>
                <c:pt idx="1302">
                  <c:v>0.56539689999999998</c:v>
                </c:pt>
                <c:pt idx="1303">
                  <c:v>0.56583196000000002</c:v>
                </c:pt>
                <c:pt idx="1304">
                  <c:v>0.56611043000000005</c:v>
                </c:pt>
                <c:pt idx="1305">
                  <c:v>0.56663030000000003</c:v>
                </c:pt>
                <c:pt idx="1306">
                  <c:v>0.56694918999999999</c:v>
                </c:pt>
                <c:pt idx="1307">
                  <c:v>0.56771176999999995</c:v>
                </c:pt>
                <c:pt idx="1308">
                  <c:v>0.56820238000000001</c:v>
                </c:pt>
                <c:pt idx="1309">
                  <c:v>0.56833982000000005</c:v>
                </c:pt>
                <c:pt idx="1310">
                  <c:v>0.56860566000000001</c:v>
                </c:pt>
                <c:pt idx="1311">
                  <c:v>0.56931925000000005</c:v>
                </c:pt>
                <c:pt idx="1312">
                  <c:v>0.56969351000000001</c:v>
                </c:pt>
                <c:pt idx="1313">
                  <c:v>0.57024096999999996</c:v>
                </c:pt>
                <c:pt idx="1314">
                  <c:v>0.57089400000000001</c:v>
                </c:pt>
                <c:pt idx="1315">
                  <c:v>0.57136136000000004</c:v>
                </c:pt>
                <c:pt idx="1316">
                  <c:v>0.57254791000000005</c:v>
                </c:pt>
                <c:pt idx="1317">
                  <c:v>0.57322757999999996</c:v>
                </c:pt>
                <c:pt idx="1318">
                  <c:v>0.57334452999999996</c:v>
                </c:pt>
                <c:pt idx="1319">
                  <c:v>0.57377440000000002</c:v>
                </c:pt>
                <c:pt idx="1320">
                  <c:v>0.57401574</c:v>
                </c:pt>
                <c:pt idx="1321">
                  <c:v>0.57434934000000004</c:v>
                </c:pt>
                <c:pt idx="1322">
                  <c:v>0.57513141999999995</c:v>
                </c:pt>
                <c:pt idx="1323">
                  <c:v>0.57598024999999997</c:v>
                </c:pt>
                <c:pt idx="1324">
                  <c:v>0.57646352000000001</c:v>
                </c:pt>
                <c:pt idx="1325">
                  <c:v>0.57651848000000006</c:v>
                </c:pt>
                <c:pt idx="1326">
                  <c:v>0.57704138999999999</c:v>
                </c:pt>
                <c:pt idx="1327">
                  <c:v>0.57740979999999997</c:v>
                </c:pt>
                <c:pt idx="1328">
                  <c:v>0.57778585000000005</c:v>
                </c:pt>
                <c:pt idx="1329">
                  <c:v>0.57828902999999998</c:v>
                </c:pt>
                <c:pt idx="1330">
                  <c:v>0.57837629000000002</c:v>
                </c:pt>
                <c:pt idx="1331">
                  <c:v>0.57886994000000003</c:v>
                </c:pt>
                <c:pt idx="1332">
                  <c:v>0.57966423</c:v>
                </c:pt>
                <c:pt idx="1333">
                  <c:v>0.58008736000000005</c:v>
                </c:pt>
                <c:pt idx="1334">
                  <c:v>0.58043127999999999</c:v>
                </c:pt>
                <c:pt idx="1335">
                  <c:v>0.58058852000000005</c:v>
                </c:pt>
                <c:pt idx="1336">
                  <c:v>0.58103221999999999</c:v>
                </c:pt>
                <c:pt idx="1337">
                  <c:v>0.58119577</c:v>
                </c:pt>
                <c:pt idx="1338">
                  <c:v>0.58149463000000001</c:v>
                </c:pt>
                <c:pt idx="1339">
                  <c:v>0.58187907999999999</c:v>
                </c:pt>
                <c:pt idx="1340">
                  <c:v>0.58203780999999999</c:v>
                </c:pt>
                <c:pt idx="1341">
                  <c:v>0.58228785000000005</c:v>
                </c:pt>
                <c:pt idx="1342">
                  <c:v>0.58257477999999996</c:v>
                </c:pt>
                <c:pt idx="1343">
                  <c:v>0.58276623000000005</c:v>
                </c:pt>
                <c:pt idx="1344">
                  <c:v>0.58346956999999999</c:v>
                </c:pt>
                <c:pt idx="1345">
                  <c:v>0.58400141999999999</c:v>
                </c:pt>
                <c:pt idx="1346">
                  <c:v>0.58423460000000005</c:v>
                </c:pt>
                <c:pt idx="1347">
                  <c:v>0.58457267000000002</c:v>
                </c:pt>
                <c:pt idx="1348">
                  <c:v>0.58501320999999995</c:v>
                </c:pt>
                <c:pt idx="1349">
                  <c:v>0.58588892000000004</c:v>
                </c:pt>
                <c:pt idx="1350">
                  <c:v>0.58607966</c:v>
                </c:pt>
                <c:pt idx="1351">
                  <c:v>0.58645718999999996</c:v>
                </c:pt>
                <c:pt idx="1352">
                  <c:v>0.58682489000000004</c:v>
                </c:pt>
                <c:pt idx="1353">
                  <c:v>0.58682822999999995</c:v>
                </c:pt>
                <c:pt idx="1354">
                  <c:v>0.58738058999999998</c:v>
                </c:pt>
                <c:pt idx="1355">
                  <c:v>0.58759362000000004</c:v>
                </c:pt>
                <c:pt idx="1356">
                  <c:v>0.58821630000000003</c:v>
                </c:pt>
                <c:pt idx="1357">
                  <c:v>0.58840298999999996</c:v>
                </c:pt>
                <c:pt idx="1358">
                  <c:v>0.58891684</c:v>
                </c:pt>
                <c:pt idx="1359">
                  <c:v>0.58907860999999995</c:v>
                </c:pt>
                <c:pt idx="1360">
                  <c:v>0.58950901</c:v>
                </c:pt>
                <c:pt idx="1361">
                  <c:v>0.59041476000000004</c:v>
                </c:pt>
                <c:pt idx="1362">
                  <c:v>0.59061794999999995</c:v>
                </c:pt>
                <c:pt idx="1363">
                  <c:v>0.59100777000000004</c:v>
                </c:pt>
                <c:pt idx="1364">
                  <c:v>0.59152245999999997</c:v>
                </c:pt>
                <c:pt idx="1365">
                  <c:v>0.59193695000000002</c:v>
                </c:pt>
                <c:pt idx="1366">
                  <c:v>0.59249543999999998</c:v>
                </c:pt>
                <c:pt idx="1367">
                  <c:v>0.59278160000000002</c:v>
                </c:pt>
                <c:pt idx="1368">
                  <c:v>0.59285462</c:v>
                </c:pt>
                <c:pt idx="1369">
                  <c:v>0.59295213000000002</c:v>
                </c:pt>
                <c:pt idx="1370">
                  <c:v>0.59324938000000005</c:v>
                </c:pt>
                <c:pt idx="1371">
                  <c:v>0.59362488999999996</c:v>
                </c:pt>
                <c:pt idx="1372">
                  <c:v>0.59379375000000001</c:v>
                </c:pt>
                <c:pt idx="1373">
                  <c:v>0.59439903000000005</c:v>
                </c:pt>
                <c:pt idx="1374">
                  <c:v>0.59444534999999998</c:v>
                </c:pt>
                <c:pt idx="1375">
                  <c:v>0.59498346000000002</c:v>
                </c:pt>
                <c:pt idx="1376">
                  <c:v>0.59519135999999995</c:v>
                </c:pt>
                <c:pt idx="1377">
                  <c:v>0.59546191000000004</c:v>
                </c:pt>
                <c:pt idx="1378">
                  <c:v>0.59567696000000003</c:v>
                </c:pt>
                <c:pt idx="1379">
                  <c:v>0.59579073999999999</c:v>
                </c:pt>
                <c:pt idx="1380">
                  <c:v>0.59621626000000005</c:v>
                </c:pt>
                <c:pt idx="1381">
                  <c:v>0.59632331000000005</c:v>
                </c:pt>
                <c:pt idx="1382">
                  <c:v>0.59638201999999996</c:v>
                </c:pt>
                <c:pt idx="1383">
                  <c:v>0.59694230999999998</c:v>
                </c:pt>
                <c:pt idx="1384">
                  <c:v>0.59718156</c:v>
                </c:pt>
                <c:pt idx="1385">
                  <c:v>0.59768485999999998</c:v>
                </c:pt>
                <c:pt idx="1386">
                  <c:v>0.59805375000000005</c:v>
                </c:pt>
                <c:pt idx="1387">
                  <c:v>0.59832602999999995</c:v>
                </c:pt>
                <c:pt idx="1388">
                  <c:v>0.59875029000000002</c:v>
                </c:pt>
                <c:pt idx="1389">
                  <c:v>0.59943968000000003</c:v>
                </c:pt>
                <c:pt idx="1390">
                  <c:v>0.60044849</c:v>
                </c:pt>
                <c:pt idx="1391">
                  <c:v>0.60143798999999998</c:v>
                </c:pt>
                <c:pt idx="1392">
                  <c:v>0.60157371000000004</c:v>
                </c:pt>
                <c:pt idx="1393">
                  <c:v>0.60194044999999996</c:v>
                </c:pt>
                <c:pt idx="1394">
                  <c:v>0.60213446999999998</c:v>
                </c:pt>
                <c:pt idx="1395">
                  <c:v>0.60276216000000005</c:v>
                </c:pt>
                <c:pt idx="1396">
                  <c:v>0.60290653000000005</c:v>
                </c:pt>
                <c:pt idx="1397">
                  <c:v>0.60304588000000003</c:v>
                </c:pt>
                <c:pt idx="1398">
                  <c:v>0.60350066000000002</c:v>
                </c:pt>
                <c:pt idx="1399">
                  <c:v>0.60355442999999998</c:v>
                </c:pt>
                <c:pt idx="1400">
                  <c:v>0.60381275000000001</c:v>
                </c:pt>
                <c:pt idx="1401">
                  <c:v>0.60394448000000001</c:v>
                </c:pt>
                <c:pt idx="1402">
                  <c:v>0.60432821999999997</c:v>
                </c:pt>
                <c:pt idx="1403">
                  <c:v>0.60461533000000001</c:v>
                </c:pt>
                <c:pt idx="1404">
                  <c:v>0.60478257999999996</c:v>
                </c:pt>
                <c:pt idx="1405">
                  <c:v>0.60503066000000005</c:v>
                </c:pt>
                <c:pt idx="1406">
                  <c:v>0.60556507000000004</c:v>
                </c:pt>
                <c:pt idx="1407">
                  <c:v>0.60600388000000005</c:v>
                </c:pt>
                <c:pt idx="1408">
                  <c:v>0.60653948999999996</c:v>
                </c:pt>
                <c:pt idx="1409">
                  <c:v>0.60690098999999997</c:v>
                </c:pt>
                <c:pt idx="1410">
                  <c:v>0.60718786999999996</c:v>
                </c:pt>
                <c:pt idx="1411">
                  <c:v>0.60767567</c:v>
                </c:pt>
                <c:pt idx="1412">
                  <c:v>0.60801064999999999</c:v>
                </c:pt>
                <c:pt idx="1413">
                  <c:v>0.60818910999999998</c:v>
                </c:pt>
                <c:pt idx="1414">
                  <c:v>0.60879092999999995</c:v>
                </c:pt>
                <c:pt idx="1415">
                  <c:v>0.60895531999999997</c:v>
                </c:pt>
                <c:pt idx="1416">
                  <c:v>0.60968440999999995</c:v>
                </c:pt>
                <c:pt idx="1417">
                  <c:v>0.60996556000000002</c:v>
                </c:pt>
                <c:pt idx="1418">
                  <c:v>0.61028576000000001</c:v>
                </c:pt>
                <c:pt idx="1419">
                  <c:v>0.61074256999999998</c:v>
                </c:pt>
                <c:pt idx="1420">
                  <c:v>0.61147123999999997</c:v>
                </c:pt>
                <c:pt idx="1421">
                  <c:v>0.61201209000000001</c:v>
                </c:pt>
                <c:pt idx="1422">
                  <c:v>0.61273330000000004</c:v>
                </c:pt>
                <c:pt idx="1423">
                  <c:v>0.61281949000000002</c:v>
                </c:pt>
                <c:pt idx="1424">
                  <c:v>0.61313909</c:v>
                </c:pt>
                <c:pt idx="1425">
                  <c:v>0.61322063000000004</c:v>
                </c:pt>
                <c:pt idx="1426">
                  <c:v>0.61369878</c:v>
                </c:pt>
                <c:pt idx="1427">
                  <c:v>0.61462163999999997</c:v>
                </c:pt>
                <c:pt idx="1428">
                  <c:v>0.61510145999999999</c:v>
                </c:pt>
                <c:pt idx="1429">
                  <c:v>0.61553711</c:v>
                </c:pt>
                <c:pt idx="1430">
                  <c:v>0.61595166000000001</c:v>
                </c:pt>
                <c:pt idx="1431">
                  <c:v>0.61601669000000003</c:v>
                </c:pt>
                <c:pt idx="1432">
                  <c:v>0.61654514000000005</c:v>
                </c:pt>
                <c:pt idx="1433">
                  <c:v>0.61717820000000001</c:v>
                </c:pt>
                <c:pt idx="1434">
                  <c:v>0.61778104</c:v>
                </c:pt>
                <c:pt idx="1435">
                  <c:v>0.61806916999999995</c:v>
                </c:pt>
                <c:pt idx="1436">
                  <c:v>0.61857461999999996</c:v>
                </c:pt>
                <c:pt idx="1437">
                  <c:v>0.61878007999999995</c:v>
                </c:pt>
                <c:pt idx="1438">
                  <c:v>0.61900394999999997</c:v>
                </c:pt>
                <c:pt idx="1439">
                  <c:v>0.61941093000000003</c:v>
                </c:pt>
                <c:pt idx="1440">
                  <c:v>0.61988114999999999</c:v>
                </c:pt>
                <c:pt idx="1441">
                  <c:v>0.62057399999999996</c:v>
                </c:pt>
                <c:pt idx="1442">
                  <c:v>0.62070024000000001</c:v>
                </c:pt>
                <c:pt idx="1443">
                  <c:v>0.62143725000000005</c:v>
                </c:pt>
                <c:pt idx="1444">
                  <c:v>0.62196331999999999</c:v>
                </c:pt>
                <c:pt idx="1445">
                  <c:v>0.62238497000000004</c:v>
                </c:pt>
                <c:pt idx="1446">
                  <c:v>0.62254781000000003</c:v>
                </c:pt>
                <c:pt idx="1447">
                  <c:v>0.62272428999999996</c:v>
                </c:pt>
                <c:pt idx="1448">
                  <c:v>0.62312394000000004</c:v>
                </c:pt>
                <c:pt idx="1449">
                  <c:v>0.62372041</c:v>
                </c:pt>
                <c:pt idx="1450">
                  <c:v>0.62388628999999995</c:v>
                </c:pt>
                <c:pt idx="1451">
                  <c:v>0.62398529000000003</c:v>
                </c:pt>
                <c:pt idx="1452">
                  <c:v>0.62431239999999999</c:v>
                </c:pt>
                <c:pt idx="1453">
                  <c:v>0.62482983000000003</c:v>
                </c:pt>
                <c:pt idx="1454">
                  <c:v>0.62483036999999997</c:v>
                </c:pt>
                <c:pt idx="1455">
                  <c:v>0.62499601000000005</c:v>
                </c:pt>
                <c:pt idx="1456">
                  <c:v>0.62517016999999997</c:v>
                </c:pt>
                <c:pt idx="1457">
                  <c:v>0.62549650999999995</c:v>
                </c:pt>
                <c:pt idx="1458">
                  <c:v>0.62634891000000004</c:v>
                </c:pt>
                <c:pt idx="1459">
                  <c:v>0.62735593000000001</c:v>
                </c:pt>
                <c:pt idx="1460">
                  <c:v>0.62760841999999994</c:v>
                </c:pt>
                <c:pt idx="1461">
                  <c:v>0.62797617999999999</c:v>
                </c:pt>
                <c:pt idx="1462">
                  <c:v>0.62817650999999997</c:v>
                </c:pt>
                <c:pt idx="1463">
                  <c:v>0.62824088</c:v>
                </c:pt>
                <c:pt idx="1464">
                  <c:v>0.62851942000000005</c:v>
                </c:pt>
                <c:pt idx="1465">
                  <c:v>0.62899899000000004</c:v>
                </c:pt>
                <c:pt idx="1466">
                  <c:v>0.62931395000000001</c:v>
                </c:pt>
                <c:pt idx="1467">
                  <c:v>0.62964648000000001</c:v>
                </c:pt>
                <c:pt idx="1468">
                  <c:v>0.63026254999999998</c:v>
                </c:pt>
                <c:pt idx="1469">
                  <c:v>0.63055116</c:v>
                </c:pt>
                <c:pt idx="1470">
                  <c:v>0.63066286000000005</c:v>
                </c:pt>
                <c:pt idx="1471">
                  <c:v>0.63126212000000004</c:v>
                </c:pt>
                <c:pt idx="1472">
                  <c:v>0.63148307999999997</c:v>
                </c:pt>
                <c:pt idx="1473">
                  <c:v>0.63199322999999996</c:v>
                </c:pt>
                <c:pt idx="1474">
                  <c:v>0.63253926999999999</c:v>
                </c:pt>
                <c:pt idx="1475">
                  <c:v>0.63353490999999995</c:v>
                </c:pt>
                <c:pt idx="1476">
                  <c:v>0.63387221000000005</c:v>
                </c:pt>
                <c:pt idx="1477">
                  <c:v>0.63426399</c:v>
                </c:pt>
                <c:pt idx="1478">
                  <c:v>0.63468939000000002</c:v>
                </c:pt>
                <c:pt idx="1479">
                  <c:v>0.63499707000000005</c:v>
                </c:pt>
                <c:pt idx="1480">
                  <c:v>0.63519519999999996</c:v>
                </c:pt>
                <c:pt idx="1481">
                  <c:v>0.63601691000000005</c:v>
                </c:pt>
                <c:pt idx="1482">
                  <c:v>0.63619506000000003</c:v>
                </c:pt>
                <c:pt idx="1483">
                  <c:v>0.63673025000000005</c:v>
                </c:pt>
                <c:pt idx="1484">
                  <c:v>0.63751208999999998</c:v>
                </c:pt>
                <c:pt idx="1485">
                  <c:v>0.63781237999999996</c:v>
                </c:pt>
                <c:pt idx="1486">
                  <c:v>0.63834619999999997</c:v>
                </c:pt>
                <c:pt idx="1487">
                  <c:v>0.63886379999999998</c:v>
                </c:pt>
                <c:pt idx="1488">
                  <c:v>0.63906503000000003</c:v>
                </c:pt>
                <c:pt idx="1489">
                  <c:v>0.63917679000000005</c:v>
                </c:pt>
                <c:pt idx="1490">
                  <c:v>0.63930308999999996</c:v>
                </c:pt>
                <c:pt idx="1491">
                  <c:v>0.63981217000000001</c:v>
                </c:pt>
                <c:pt idx="1492">
                  <c:v>0.64023828999999999</c:v>
                </c:pt>
                <c:pt idx="1493">
                  <c:v>0.64044564999999998</c:v>
                </c:pt>
                <c:pt idx="1494">
                  <c:v>0.64086562000000002</c:v>
                </c:pt>
                <c:pt idx="1495">
                  <c:v>0.64109337</c:v>
                </c:pt>
                <c:pt idx="1496">
                  <c:v>0.64148629000000001</c:v>
                </c:pt>
                <c:pt idx="1497">
                  <c:v>0.64178162999999999</c:v>
                </c:pt>
                <c:pt idx="1498">
                  <c:v>0.64244639999999997</c:v>
                </c:pt>
                <c:pt idx="1499">
                  <c:v>0.64272308</c:v>
                </c:pt>
                <c:pt idx="1500">
                  <c:v>0.64292042999999999</c:v>
                </c:pt>
                <c:pt idx="1501">
                  <c:v>0.64332597999999996</c:v>
                </c:pt>
                <c:pt idx="1502">
                  <c:v>0.64411907999999995</c:v>
                </c:pt>
                <c:pt idx="1503">
                  <c:v>0.64522659999999998</c:v>
                </c:pt>
                <c:pt idx="1504">
                  <c:v>0.64559524999999995</c:v>
                </c:pt>
                <c:pt idx="1505">
                  <c:v>0.64599711000000004</c:v>
                </c:pt>
                <c:pt idx="1506">
                  <c:v>0.64621472000000002</c:v>
                </c:pt>
                <c:pt idx="1507">
                  <c:v>0.64691383000000002</c:v>
                </c:pt>
                <c:pt idx="1508">
                  <c:v>0.64720613000000005</c:v>
                </c:pt>
                <c:pt idx="1509">
                  <c:v>0.64737648000000003</c:v>
                </c:pt>
                <c:pt idx="1510">
                  <c:v>0.64809549</c:v>
                </c:pt>
                <c:pt idx="1511">
                  <c:v>0.64823699000000001</c:v>
                </c:pt>
                <c:pt idx="1512">
                  <c:v>0.64861351</c:v>
                </c:pt>
                <c:pt idx="1513">
                  <c:v>0.64880687000000004</c:v>
                </c:pt>
                <c:pt idx="1514">
                  <c:v>0.64931130000000004</c:v>
                </c:pt>
                <c:pt idx="1515">
                  <c:v>0.64997888000000004</c:v>
                </c:pt>
                <c:pt idx="1516">
                  <c:v>0.65014815000000004</c:v>
                </c:pt>
                <c:pt idx="1517">
                  <c:v>0.65062224999999996</c:v>
                </c:pt>
                <c:pt idx="1518">
                  <c:v>0.65083097999999995</c:v>
                </c:pt>
                <c:pt idx="1519">
                  <c:v>0.65142798000000002</c:v>
                </c:pt>
                <c:pt idx="1520">
                  <c:v>0.65195292000000005</c:v>
                </c:pt>
                <c:pt idx="1521">
                  <c:v>0.65229510999999996</c:v>
                </c:pt>
                <c:pt idx="1522">
                  <c:v>0.65240275999999997</c:v>
                </c:pt>
                <c:pt idx="1523">
                  <c:v>0.65255993999999995</c:v>
                </c:pt>
                <c:pt idx="1524">
                  <c:v>0.65316099000000005</c:v>
                </c:pt>
                <c:pt idx="1525">
                  <c:v>0.65433251999999997</c:v>
                </c:pt>
                <c:pt idx="1526">
                  <c:v>0.65445154999999999</c:v>
                </c:pt>
                <c:pt idx="1527">
                  <c:v>0.65480077000000003</c:v>
                </c:pt>
                <c:pt idx="1528">
                  <c:v>0.65491211000000005</c:v>
                </c:pt>
                <c:pt idx="1529">
                  <c:v>0.65552257999999997</c:v>
                </c:pt>
                <c:pt idx="1530">
                  <c:v>0.65662914999999999</c:v>
                </c:pt>
                <c:pt idx="1531">
                  <c:v>0.65736048999999996</c:v>
                </c:pt>
                <c:pt idx="1532">
                  <c:v>0.65792435000000005</c:v>
                </c:pt>
                <c:pt idx="1533">
                  <c:v>0.65834974999999996</c:v>
                </c:pt>
                <c:pt idx="1534">
                  <c:v>0.65885335</c:v>
                </c:pt>
                <c:pt idx="1535">
                  <c:v>0.65934247000000001</c:v>
                </c:pt>
                <c:pt idx="1536">
                  <c:v>0.65962105999999998</c:v>
                </c:pt>
                <c:pt idx="1537">
                  <c:v>0.66040027000000001</c:v>
                </c:pt>
                <c:pt idx="1538">
                  <c:v>0.66104585000000005</c:v>
                </c:pt>
                <c:pt idx="1539">
                  <c:v>0.66114223000000005</c:v>
                </c:pt>
                <c:pt idx="1540">
                  <c:v>0.66166340999999995</c:v>
                </c:pt>
                <c:pt idx="1541">
                  <c:v>0.66176736000000003</c:v>
                </c:pt>
                <c:pt idx="1542">
                  <c:v>0.66199039999999998</c:v>
                </c:pt>
                <c:pt idx="1543">
                  <c:v>0.66213792999999999</c:v>
                </c:pt>
                <c:pt idx="1544">
                  <c:v>0.66286153000000003</c:v>
                </c:pt>
                <c:pt idx="1545">
                  <c:v>0.66339009999999998</c:v>
                </c:pt>
                <c:pt idx="1546">
                  <c:v>0.66402406000000003</c:v>
                </c:pt>
                <c:pt idx="1547">
                  <c:v>0.66446364000000002</c:v>
                </c:pt>
                <c:pt idx="1548">
                  <c:v>0.66497724999999996</c:v>
                </c:pt>
                <c:pt idx="1549">
                  <c:v>0.66520268000000005</c:v>
                </c:pt>
                <c:pt idx="1550">
                  <c:v>0.66576928000000002</c:v>
                </c:pt>
                <c:pt idx="1551">
                  <c:v>0.66597455999999999</c:v>
                </c:pt>
                <c:pt idx="1552">
                  <c:v>0.66603219999999996</c:v>
                </c:pt>
                <c:pt idx="1553">
                  <c:v>0.66675048999999997</c:v>
                </c:pt>
                <c:pt idx="1554">
                  <c:v>0.66714454000000001</c:v>
                </c:pt>
                <c:pt idx="1555">
                  <c:v>0.66752188999999995</c:v>
                </c:pt>
                <c:pt idx="1556">
                  <c:v>0.66769904000000002</c:v>
                </c:pt>
                <c:pt idx="1557">
                  <c:v>0.66828089999999996</c:v>
                </c:pt>
                <c:pt idx="1558">
                  <c:v>0.66984080999999995</c:v>
                </c:pt>
                <c:pt idx="1559">
                  <c:v>0.67047882000000003</c:v>
                </c:pt>
                <c:pt idx="1560">
                  <c:v>0.67060982999999996</c:v>
                </c:pt>
                <c:pt idx="1561">
                  <c:v>0.67140341000000003</c:v>
                </c:pt>
                <c:pt idx="1562">
                  <c:v>0.67190516</c:v>
                </c:pt>
                <c:pt idx="1563">
                  <c:v>0.67232168000000003</c:v>
                </c:pt>
                <c:pt idx="1564">
                  <c:v>0.67281824000000001</c:v>
                </c:pt>
                <c:pt idx="1565">
                  <c:v>0.67316854000000004</c:v>
                </c:pt>
                <c:pt idx="1566">
                  <c:v>0.67336207999999997</c:v>
                </c:pt>
                <c:pt idx="1567">
                  <c:v>0.67364137999999996</c:v>
                </c:pt>
                <c:pt idx="1568">
                  <c:v>0.67400795000000002</c:v>
                </c:pt>
                <c:pt idx="1569">
                  <c:v>0.67454338000000003</c:v>
                </c:pt>
                <c:pt idx="1570">
                  <c:v>0.67474878000000005</c:v>
                </c:pt>
                <c:pt idx="1571">
                  <c:v>0.67527241000000005</c:v>
                </c:pt>
                <c:pt idx="1572">
                  <c:v>0.67625802999999995</c:v>
                </c:pt>
                <c:pt idx="1573">
                  <c:v>0.67679822000000001</c:v>
                </c:pt>
                <c:pt idx="1574">
                  <c:v>0.67694889999999996</c:v>
                </c:pt>
                <c:pt idx="1575">
                  <c:v>0.6772089</c:v>
                </c:pt>
                <c:pt idx="1576">
                  <c:v>0.67730873999999996</c:v>
                </c:pt>
                <c:pt idx="1577">
                  <c:v>0.67767739000000005</c:v>
                </c:pt>
                <c:pt idx="1578">
                  <c:v>0.67809772000000001</c:v>
                </c:pt>
                <c:pt idx="1579">
                  <c:v>0.67899655999999997</c:v>
                </c:pt>
                <c:pt idx="1580">
                  <c:v>0.67955153999999995</c:v>
                </c:pt>
                <c:pt idx="1581">
                  <c:v>0.68036598000000004</c:v>
                </c:pt>
                <c:pt idx="1582">
                  <c:v>0.68108754999999999</c:v>
                </c:pt>
                <c:pt idx="1583">
                  <c:v>0.68132155999999999</c:v>
                </c:pt>
                <c:pt idx="1584">
                  <c:v>0.68178749000000005</c:v>
                </c:pt>
                <c:pt idx="1585">
                  <c:v>0.68210440999999999</c:v>
                </c:pt>
                <c:pt idx="1586">
                  <c:v>0.68266457000000003</c:v>
                </c:pt>
                <c:pt idx="1587">
                  <c:v>0.68304478999999996</c:v>
                </c:pt>
                <c:pt idx="1588">
                  <c:v>0.68331109999999995</c:v>
                </c:pt>
                <c:pt idx="1589">
                  <c:v>0.68381208000000004</c:v>
                </c:pt>
                <c:pt idx="1590">
                  <c:v>0.68407381</c:v>
                </c:pt>
                <c:pt idx="1591">
                  <c:v>0.68426167999999998</c:v>
                </c:pt>
                <c:pt idx="1592">
                  <c:v>0.68439525000000001</c:v>
                </c:pt>
                <c:pt idx="1593">
                  <c:v>0.68508058999999999</c:v>
                </c:pt>
                <c:pt idx="1594">
                  <c:v>0.68623113999999996</c:v>
                </c:pt>
                <c:pt idx="1595">
                  <c:v>0.68636744999999999</c:v>
                </c:pt>
                <c:pt idx="1596">
                  <c:v>0.68658726999999997</c:v>
                </c:pt>
                <c:pt idx="1597">
                  <c:v>0.68693888000000003</c:v>
                </c:pt>
                <c:pt idx="1598">
                  <c:v>0.68809288999999996</c:v>
                </c:pt>
                <c:pt idx="1599">
                  <c:v>0.68847453999999997</c:v>
                </c:pt>
                <c:pt idx="1600">
                  <c:v>0.68881387000000005</c:v>
                </c:pt>
                <c:pt idx="1601">
                  <c:v>0.68906069000000003</c:v>
                </c:pt>
                <c:pt idx="1602">
                  <c:v>0.68963081000000004</c:v>
                </c:pt>
                <c:pt idx="1603">
                  <c:v>0.68991606999999999</c:v>
                </c:pt>
                <c:pt idx="1604">
                  <c:v>0.69029737000000002</c:v>
                </c:pt>
                <c:pt idx="1605">
                  <c:v>0.69056379999999995</c:v>
                </c:pt>
                <c:pt idx="1606">
                  <c:v>0.69074296999999996</c:v>
                </c:pt>
                <c:pt idx="1607">
                  <c:v>0.69093048999999995</c:v>
                </c:pt>
                <c:pt idx="1608">
                  <c:v>0.69121838000000002</c:v>
                </c:pt>
                <c:pt idx="1609">
                  <c:v>0.69195461000000003</c:v>
                </c:pt>
                <c:pt idx="1610">
                  <c:v>0.69223785000000004</c:v>
                </c:pt>
                <c:pt idx="1611">
                  <c:v>0.69262307999999995</c:v>
                </c:pt>
                <c:pt idx="1612">
                  <c:v>0.693133</c:v>
                </c:pt>
                <c:pt idx="1613">
                  <c:v>0.69378775000000004</c:v>
                </c:pt>
                <c:pt idx="1614">
                  <c:v>0.69392693000000005</c:v>
                </c:pt>
                <c:pt idx="1615">
                  <c:v>0.69423847999999999</c:v>
                </c:pt>
                <c:pt idx="1616">
                  <c:v>0.69501363999999999</c:v>
                </c:pt>
                <c:pt idx="1617">
                  <c:v>0.69539565000000003</c:v>
                </c:pt>
                <c:pt idx="1618">
                  <c:v>0.69567692000000003</c:v>
                </c:pt>
                <c:pt idx="1619">
                  <c:v>0.69589466</c:v>
                </c:pt>
                <c:pt idx="1620">
                  <c:v>0.69609719999999997</c:v>
                </c:pt>
                <c:pt idx="1621">
                  <c:v>0.69645524000000003</c:v>
                </c:pt>
                <c:pt idx="1622">
                  <c:v>0.69659828999999995</c:v>
                </c:pt>
                <c:pt idx="1623">
                  <c:v>0.69690257</c:v>
                </c:pt>
                <c:pt idx="1624">
                  <c:v>0.69749497999999999</c:v>
                </c:pt>
                <c:pt idx="1625">
                  <c:v>0.69780034000000002</c:v>
                </c:pt>
                <c:pt idx="1626">
                  <c:v>0.69839936000000002</c:v>
                </c:pt>
                <c:pt idx="1627">
                  <c:v>0.69857800000000003</c:v>
                </c:pt>
                <c:pt idx="1628">
                  <c:v>0.69873916999999997</c:v>
                </c:pt>
                <c:pt idx="1629">
                  <c:v>0.69910443</c:v>
                </c:pt>
                <c:pt idx="1630">
                  <c:v>0.69947391999999997</c:v>
                </c:pt>
                <c:pt idx="1631">
                  <c:v>0.70009642999999999</c:v>
                </c:pt>
                <c:pt idx="1632">
                  <c:v>0.70080863999999998</c:v>
                </c:pt>
                <c:pt idx="1633">
                  <c:v>0.70113409000000004</c:v>
                </c:pt>
                <c:pt idx="1634">
                  <c:v>0.70185476999999996</c:v>
                </c:pt>
                <c:pt idx="1635">
                  <c:v>0.70223278</c:v>
                </c:pt>
                <c:pt idx="1636">
                  <c:v>0.70338613000000005</c:v>
                </c:pt>
                <c:pt idx="1637">
                  <c:v>0.70379210000000003</c:v>
                </c:pt>
                <c:pt idx="1638">
                  <c:v>0.70417600999999996</c:v>
                </c:pt>
                <c:pt idx="1639">
                  <c:v>0.70457636999999995</c:v>
                </c:pt>
                <c:pt idx="1640">
                  <c:v>0.70476156000000001</c:v>
                </c:pt>
                <c:pt idx="1641">
                  <c:v>0.70511431000000002</c:v>
                </c:pt>
                <c:pt idx="1642">
                  <c:v>0.70548849999999996</c:v>
                </c:pt>
                <c:pt idx="1643">
                  <c:v>0.70573311999999999</c:v>
                </c:pt>
                <c:pt idx="1644">
                  <c:v>0.70601707999999996</c:v>
                </c:pt>
                <c:pt idx="1645">
                  <c:v>0.70656878000000001</c:v>
                </c:pt>
                <c:pt idx="1646">
                  <c:v>0.70676618999999996</c:v>
                </c:pt>
                <c:pt idx="1647">
                  <c:v>0.70676649000000002</c:v>
                </c:pt>
                <c:pt idx="1648">
                  <c:v>0.70724361999999996</c:v>
                </c:pt>
                <c:pt idx="1649">
                  <c:v>0.70792692999999995</c:v>
                </c:pt>
                <c:pt idx="1650">
                  <c:v>0.70859342999999997</c:v>
                </c:pt>
                <c:pt idx="1651">
                  <c:v>0.70891351000000002</c:v>
                </c:pt>
                <c:pt idx="1652">
                  <c:v>0.70946788999999999</c:v>
                </c:pt>
                <c:pt idx="1653">
                  <c:v>0.71002476999999997</c:v>
                </c:pt>
                <c:pt idx="1654">
                  <c:v>0.71013444999999997</c:v>
                </c:pt>
                <c:pt idx="1655">
                  <c:v>0.71051365</c:v>
                </c:pt>
                <c:pt idx="1656">
                  <c:v>0.71239852999999997</c:v>
                </c:pt>
                <c:pt idx="1657">
                  <c:v>0.71257698999999997</c:v>
                </c:pt>
                <c:pt idx="1658">
                  <c:v>0.71289413999999995</c:v>
                </c:pt>
                <c:pt idx="1659">
                  <c:v>0.71350800999999997</c:v>
                </c:pt>
                <c:pt idx="1660">
                  <c:v>0.71357322000000001</c:v>
                </c:pt>
                <c:pt idx="1661">
                  <c:v>0.71415704000000002</c:v>
                </c:pt>
                <c:pt idx="1662">
                  <c:v>0.71476096</c:v>
                </c:pt>
                <c:pt idx="1663">
                  <c:v>0.71550404999999995</c:v>
                </c:pt>
                <c:pt idx="1664">
                  <c:v>0.71567111999999999</c:v>
                </c:pt>
                <c:pt idx="1665">
                  <c:v>0.71580034000000003</c:v>
                </c:pt>
                <c:pt idx="1666">
                  <c:v>0.71617401000000003</c:v>
                </c:pt>
                <c:pt idx="1667">
                  <c:v>0.71655833999999996</c:v>
                </c:pt>
                <c:pt idx="1668">
                  <c:v>0.71665210000000001</c:v>
                </c:pt>
                <c:pt idx="1669">
                  <c:v>0.71713017999999995</c:v>
                </c:pt>
                <c:pt idx="1670">
                  <c:v>0.71720903999999996</c:v>
                </c:pt>
                <c:pt idx="1671">
                  <c:v>0.71753692999999996</c:v>
                </c:pt>
                <c:pt idx="1672">
                  <c:v>0.71753728000000006</c:v>
                </c:pt>
                <c:pt idx="1673">
                  <c:v>0.71777630000000003</c:v>
                </c:pt>
                <c:pt idx="1674">
                  <c:v>0.71821796999999998</c:v>
                </c:pt>
                <c:pt idx="1675">
                  <c:v>0.71855550999999995</c:v>
                </c:pt>
                <c:pt idx="1676">
                  <c:v>0.71918082000000005</c:v>
                </c:pt>
                <c:pt idx="1677">
                  <c:v>0.71975875</c:v>
                </c:pt>
                <c:pt idx="1678">
                  <c:v>0.72032236999999999</c:v>
                </c:pt>
                <c:pt idx="1679">
                  <c:v>0.72043884000000002</c:v>
                </c:pt>
                <c:pt idx="1680">
                  <c:v>0.72071974999999999</c:v>
                </c:pt>
                <c:pt idx="1681">
                  <c:v>0.72178792999999997</c:v>
                </c:pt>
                <c:pt idx="1682">
                  <c:v>0.72214668999999998</c:v>
                </c:pt>
                <c:pt idx="1683">
                  <c:v>0.72254043999999995</c:v>
                </c:pt>
                <c:pt idx="1684">
                  <c:v>0.72281492000000003</c:v>
                </c:pt>
                <c:pt idx="1685">
                  <c:v>0.72325790000000001</c:v>
                </c:pt>
                <c:pt idx="1686">
                  <c:v>0.72333926000000004</c:v>
                </c:pt>
                <c:pt idx="1687">
                  <c:v>0.72364896999999995</c:v>
                </c:pt>
                <c:pt idx="1688">
                  <c:v>0.72433859</c:v>
                </c:pt>
                <c:pt idx="1689">
                  <c:v>0.72494882000000005</c:v>
                </c:pt>
                <c:pt idx="1690">
                  <c:v>0.72525775000000003</c:v>
                </c:pt>
                <c:pt idx="1691">
                  <c:v>0.72563617999999996</c:v>
                </c:pt>
                <c:pt idx="1692">
                  <c:v>0.72599119000000001</c:v>
                </c:pt>
                <c:pt idx="1693">
                  <c:v>0.72620874999999996</c:v>
                </c:pt>
                <c:pt idx="1694">
                  <c:v>0.72636586000000003</c:v>
                </c:pt>
                <c:pt idx="1695">
                  <c:v>0.72682922999999999</c:v>
                </c:pt>
                <c:pt idx="1696">
                  <c:v>0.72699124000000004</c:v>
                </c:pt>
                <c:pt idx="1697">
                  <c:v>0.72728020000000004</c:v>
                </c:pt>
                <c:pt idx="1698">
                  <c:v>0.72769563999999998</c:v>
                </c:pt>
                <c:pt idx="1699">
                  <c:v>0.72769653999999995</c:v>
                </c:pt>
                <c:pt idx="1700">
                  <c:v>0.72824091000000002</c:v>
                </c:pt>
                <c:pt idx="1701">
                  <c:v>0.72868162000000003</c:v>
                </c:pt>
                <c:pt idx="1702">
                  <c:v>0.72912449000000001</c:v>
                </c:pt>
                <c:pt idx="1703">
                  <c:v>0.72958480999999997</c:v>
                </c:pt>
                <c:pt idx="1704">
                  <c:v>0.73002511000000003</c:v>
                </c:pt>
                <c:pt idx="1705">
                  <c:v>0.73100924</c:v>
                </c:pt>
                <c:pt idx="1706">
                  <c:v>0.73156756000000001</c:v>
                </c:pt>
                <c:pt idx="1707">
                  <c:v>0.73188078000000001</c:v>
                </c:pt>
                <c:pt idx="1708">
                  <c:v>0.73229051000000001</c:v>
                </c:pt>
                <c:pt idx="1709">
                  <c:v>0.73264569000000002</c:v>
                </c:pt>
                <c:pt idx="1710">
                  <c:v>0.73283303</c:v>
                </c:pt>
                <c:pt idx="1711">
                  <c:v>0.73324007000000002</c:v>
                </c:pt>
                <c:pt idx="1712">
                  <c:v>0.73358774000000004</c:v>
                </c:pt>
                <c:pt idx="1713">
                  <c:v>0.73378061999999999</c:v>
                </c:pt>
                <c:pt idx="1714">
                  <c:v>0.73400891000000001</c:v>
                </c:pt>
                <c:pt idx="1715">
                  <c:v>0.73446107000000005</c:v>
                </c:pt>
                <c:pt idx="1716">
                  <c:v>0.73465400999999997</c:v>
                </c:pt>
                <c:pt idx="1717">
                  <c:v>0.73522562000000002</c:v>
                </c:pt>
                <c:pt idx="1718">
                  <c:v>0.73555093999999999</c:v>
                </c:pt>
                <c:pt idx="1719">
                  <c:v>0.73566538000000004</c:v>
                </c:pt>
                <c:pt idx="1720">
                  <c:v>0.73581110999999999</c:v>
                </c:pt>
                <c:pt idx="1721">
                  <c:v>0.73714882000000004</c:v>
                </c:pt>
                <c:pt idx="1722">
                  <c:v>0.73740095000000005</c:v>
                </c:pt>
                <c:pt idx="1723">
                  <c:v>0.73802000000000001</c:v>
                </c:pt>
                <c:pt idx="1724">
                  <c:v>0.73827111999999995</c:v>
                </c:pt>
                <c:pt idx="1725">
                  <c:v>0.73832428000000005</c:v>
                </c:pt>
                <c:pt idx="1726">
                  <c:v>0.73863524000000003</c:v>
                </c:pt>
                <c:pt idx="1727">
                  <c:v>0.73874234999999999</c:v>
                </c:pt>
                <c:pt idx="1728">
                  <c:v>0.73899400000000004</c:v>
                </c:pt>
                <c:pt idx="1729">
                  <c:v>0.73964870000000005</c:v>
                </c:pt>
                <c:pt idx="1730">
                  <c:v>0.74007778999999996</c:v>
                </c:pt>
                <c:pt idx="1731">
                  <c:v>0.74031270000000005</c:v>
                </c:pt>
                <c:pt idx="1732">
                  <c:v>0.74073476000000005</c:v>
                </c:pt>
                <c:pt idx="1733">
                  <c:v>0.74125224000000001</c:v>
                </c:pt>
                <c:pt idx="1734">
                  <c:v>0.74148411000000003</c:v>
                </c:pt>
                <c:pt idx="1735">
                  <c:v>0.74222319999999997</c:v>
                </c:pt>
                <c:pt idx="1736">
                  <c:v>0.74229895999999995</c:v>
                </c:pt>
                <c:pt idx="1737">
                  <c:v>0.74268882999999997</c:v>
                </c:pt>
                <c:pt idx="1738">
                  <c:v>0.74291890999999999</c:v>
                </c:pt>
                <c:pt idx="1739">
                  <c:v>0.74359154999999999</c:v>
                </c:pt>
                <c:pt idx="1740">
                  <c:v>0.74385827999999998</c:v>
                </c:pt>
                <c:pt idx="1741">
                  <c:v>0.74399232999999998</c:v>
                </c:pt>
                <c:pt idx="1742">
                  <c:v>0.74522907000000005</c:v>
                </c:pt>
                <c:pt idx="1743">
                  <c:v>0.74562406999999997</c:v>
                </c:pt>
                <c:pt idx="1744">
                  <c:v>0.74662112999999997</c:v>
                </c:pt>
                <c:pt idx="1745">
                  <c:v>0.74735224</c:v>
                </c:pt>
                <c:pt idx="1746">
                  <c:v>0.74753875000000003</c:v>
                </c:pt>
                <c:pt idx="1747">
                  <c:v>0.74774258999999998</c:v>
                </c:pt>
                <c:pt idx="1748">
                  <c:v>0.7482453</c:v>
                </c:pt>
                <c:pt idx="1749">
                  <c:v>0.74864315999999997</c:v>
                </c:pt>
                <c:pt idx="1750">
                  <c:v>0.74876176999999999</c:v>
                </c:pt>
                <c:pt idx="1751">
                  <c:v>0.74891043000000002</c:v>
                </c:pt>
                <c:pt idx="1752">
                  <c:v>0.74941729999999995</c:v>
                </c:pt>
                <c:pt idx="1753">
                  <c:v>0.74997860000000005</c:v>
                </c:pt>
                <c:pt idx="1754">
                  <c:v>0.75011985999999997</c:v>
                </c:pt>
                <c:pt idx="1755">
                  <c:v>0.75034003999999999</c:v>
                </c:pt>
                <c:pt idx="1756">
                  <c:v>0.75074076999999995</c:v>
                </c:pt>
                <c:pt idx="1757">
                  <c:v>0.75110191000000004</c:v>
                </c:pt>
                <c:pt idx="1758">
                  <c:v>0.75149023999999998</c:v>
                </c:pt>
                <c:pt idx="1759">
                  <c:v>0.75187068999999995</c:v>
                </c:pt>
                <c:pt idx="1760">
                  <c:v>0.75193387</c:v>
                </c:pt>
                <c:pt idx="1761">
                  <c:v>0.75252569000000002</c:v>
                </c:pt>
                <c:pt idx="1762">
                  <c:v>0.75297296000000002</c:v>
                </c:pt>
                <c:pt idx="1763">
                  <c:v>0.75358908999999996</c:v>
                </c:pt>
                <c:pt idx="1764">
                  <c:v>0.75381069999999994</c:v>
                </c:pt>
                <c:pt idx="1765">
                  <c:v>0.75486189000000004</c:v>
                </c:pt>
                <c:pt idx="1766">
                  <c:v>0.75510412000000005</c:v>
                </c:pt>
                <c:pt idx="1767">
                  <c:v>0.75547189000000003</c:v>
                </c:pt>
                <c:pt idx="1768">
                  <c:v>0.75594318000000005</c:v>
                </c:pt>
                <c:pt idx="1769">
                  <c:v>0.75612210999999996</c:v>
                </c:pt>
                <c:pt idx="1770">
                  <c:v>0.75655472000000001</c:v>
                </c:pt>
                <c:pt idx="1771">
                  <c:v>0.75678109999999998</c:v>
                </c:pt>
                <c:pt idx="1772">
                  <c:v>0.75684583000000005</c:v>
                </c:pt>
                <c:pt idx="1773">
                  <c:v>0.75728476</c:v>
                </c:pt>
                <c:pt idx="1774">
                  <c:v>0.75779538999999996</c:v>
                </c:pt>
                <c:pt idx="1775">
                  <c:v>0.75816302999999996</c:v>
                </c:pt>
                <c:pt idx="1776">
                  <c:v>0.75920069000000001</c:v>
                </c:pt>
                <c:pt idx="1777">
                  <c:v>0.75971805999999997</c:v>
                </c:pt>
                <c:pt idx="1778">
                  <c:v>0.75985365999999999</c:v>
                </c:pt>
                <c:pt idx="1779">
                  <c:v>0.76092356000000005</c:v>
                </c:pt>
                <c:pt idx="1780">
                  <c:v>0.76104516</c:v>
                </c:pt>
                <c:pt idx="1781">
                  <c:v>0.76128333999999998</c:v>
                </c:pt>
                <c:pt idx="1782">
                  <c:v>0.76176012000000004</c:v>
                </c:pt>
                <c:pt idx="1783">
                  <c:v>0.76189709000000005</c:v>
                </c:pt>
                <c:pt idx="1784">
                  <c:v>0.76255614000000005</c:v>
                </c:pt>
                <c:pt idx="1785">
                  <c:v>0.76299064999999999</c:v>
                </c:pt>
                <c:pt idx="1786">
                  <c:v>0.76365011999999999</c:v>
                </c:pt>
                <c:pt idx="1787">
                  <c:v>0.76437473</c:v>
                </c:pt>
                <c:pt idx="1788">
                  <c:v>0.76499795999999998</c:v>
                </c:pt>
                <c:pt idx="1789">
                  <c:v>0.76500058000000004</c:v>
                </c:pt>
                <c:pt idx="1790">
                  <c:v>0.76542776999999995</c:v>
                </c:pt>
                <c:pt idx="1791">
                  <c:v>0.76576281000000002</c:v>
                </c:pt>
                <c:pt idx="1792">
                  <c:v>0.76645476000000001</c:v>
                </c:pt>
                <c:pt idx="1793">
                  <c:v>0.76667916999999997</c:v>
                </c:pt>
                <c:pt idx="1794">
                  <c:v>0.76785415000000001</c:v>
                </c:pt>
                <c:pt idx="1795">
                  <c:v>0.76795446999999994</c:v>
                </c:pt>
                <c:pt idx="1796">
                  <c:v>0.76844703999999997</c:v>
                </c:pt>
                <c:pt idx="1797">
                  <c:v>0.76888126000000001</c:v>
                </c:pt>
                <c:pt idx="1798">
                  <c:v>0.76904868999999998</c:v>
                </c:pt>
                <c:pt idx="1799">
                  <c:v>0.76964074000000005</c:v>
                </c:pt>
                <c:pt idx="1800">
                  <c:v>0.77029002000000002</c:v>
                </c:pt>
                <c:pt idx="1801">
                  <c:v>0.77073354000000005</c:v>
                </c:pt>
                <c:pt idx="1802">
                  <c:v>0.77082919999999999</c:v>
                </c:pt>
                <c:pt idx="1803">
                  <c:v>0.77129977999999999</c:v>
                </c:pt>
                <c:pt idx="1804">
                  <c:v>0.77197819999999995</c:v>
                </c:pt>
                <c:pt idx="1805">
                  <c:v>0.77260256000000005</c:v>
                </c:pt>
                <c:pt idx="1806">
                  <c:v>0.77316087</c:v>
                </c:pt>
                <c:pt idx="1807">
                  <c:v>0.77349531999999999</c:v>
                </c:pt>
                <c:pt idx="1808">
                  <c:v>0.77411448999999999</c:v>
                </c:pt>
                <c:pt idx="1809">
                  <c:v>0.77422409999999997</c:v>
                </c:pt>
                <c:pt idx="1810">
                  <c:v>0.77448916000000001</c:v>
                </c:pt>
                <c:pt idx="1811">
                  <c:v>0.77469127999999998</c:v>
                </c:pt>
                <c:pt idx="1812">
                  <c:v>0.77529424000000002</c:v>
                </c:pt>
                <c:pt idx="1813">
                  <c:v>0.77533202999999995</c:v>
                </c:pt>
                <c:pt idx="1814">
                  <c:v>0.77576434999999999</c:v>
                </c:pt>
                <c:pt idx="1815">
                  <c:v>0.77601903999999999</c:v>
                </c:pt>
                <c:pt idx="1816">
                  <c:v>0.77646660999999995</c:v>
                </c:pt>
                <c:pt idx="1817">
                  <c:v>0.77675939000000005</c:v>
                </c:pt>
                <c:pt idx="1818">
                  <c:v>0.77701085999999997</c:v>
                </c:pt>
                <c:pt idx="1819">
                  <c:v>0.77712959000000004</c:v>
                </c:pt>
                <c:pt idx="1820">
                  <c:v>0.77746510999999996</c:v>
                </c:pt>
                <c:pt idx="1821">
                  <c:v>0.77754038999999997</c:v>
                </c:pt>
                <c:pt idx="1822">
                  <c:v>0.77806741000000001</c:v>
                </c:pt>
                <c:pt idx="1823">
                  <c:v>0.77818953999999996</c:v>
                </c:pt>
                <c:pt idx="1824">
                  <c:v>0.77842473999999995</c:v>
                </c:pt>
                <c:pt idx="1825">
                  <c:v>0.77872198999999998</c:v>
                </c:pt>
                <c:pt idx="1826">
                  <c:v>0.77918136000000005</c:v>
                </c:pt>
                <c:pt idx="1827">
                  <c:v>0.77960974000000005</c:v>
                </c:pt>
                <c:pt idx="1828">
                  <c:v>0.78051232999999998</c:v>
                </c:pt>
                <c:pt idx="1829">
                  <c:v>0.78098672999999996</c:v>
                </c:pt>
                <c:pt idx="1830">
                  <c:v>0.78138620000000003</c:v>
                </c:pt>
                <c:pt idx="1831">
                  <c:v>0.78189796</c:v>
                </c:pt>
                <c:pt idx="1832">
                  <c:v>0.78296416999999996</c:v>
                </c:pt>
                <c:pt idx="1833">
                  <c:v>0.78332829000000004</c:v>
                </c:pt>
                <c:pt idx="1834">
                  <c:v>0.78377134000000004</c:v>
                </c:pt>
                <c:pt idx="1835">
                  <c:v>0.78410661000000004</c:v>
                </c:pt>
                <c:pt idx="1836">
                  <c:v>0.78419130999999997</c:v>
                </c:pt>
                <c:pt idx="1837">
                  <c:v>0.78471678</c:v>
                </c:pt>
                <c:pt idx="1838">
                  <c:v>0.78575121999999997</c:v>
                </c:pt>
                <c:pt idx="1839">
                  <c:v>0.78623544999999995</c:v>
                </c:pt>
                <c:pt idx="1840">
                  <c:v>0.78642844999999995</c:v>
                </c:pt>
                <c:pt idx="1841">
                  <c:v>0.78735113000000001</c:v>
                </c:pt>
                <c:pt idx="1842">
                  <c:v>0.78768026999999996</c:v>
                </c:pt>
                <c:pt idx="1843">
                  <c:v>0.78824514000000001</c:v>
                </c:pt>
                <c:pt idx="1844">
                  <c:v>0.78911662000000005</c:v>
                </c:pt>
                <c:pt idx="1845">
                  <c:v>0.78975910000000005</c:v>
                </c:pt>
                <c:pt idx="1846">
                  <c:v>0.79003787000000003</c:v>
                </c:pt>
                <c:pt idx="1847">
                  <c:v>0.79035091000000002</c:v>
                </c:pt>
                <c:pt idx="1848">
                  <c:v>0.79059869000000005</c:v>
                </c:pt>
                <c:pt idx="1849">
                  <c:v>0.79093230000000003</c:v>
                </c:pt>
                <c:pt idx="1850">
                  <c:v>0.79125385999999998</c:v>
                </c:pt>
                <c:pt idx="1851">
                  <c:v>0.79232013000000001</c:v>
                </c:pt>
                <c:pt idx="1852">
                  <c:v>0.79284429999999995</c:v>
                </c:pt>
                <c:pt idx="1853">
                  <c:v>0.79343659</c:v>
                </c:pt>
                <c:pt idx="1854">
                  <c:v>0.79379873999999995</c:v>
                </c:pt>
                <c:pt idx="1855">
                  <c:v>0.79400526999999999</c:v>
                </c:pt>
                <c:pt idx="1856">
                  <c:v>0.79431861999999998</c:v>
                </c:pt>
                <c:pt idx="1857">
                  <c:v>0.79503959000000002</c:v>
                </c:pt>
                <c:pt idx="1858">
                  <c:v>0.79576301999999999</c:v>
                </c:pt>
                <c:pt idx="1859">
                  <c:v>0.79593325000000004</c:v>
                </c:pt>
                <c:pt idx="1860">
                  <c:v>0.79626726999999997</c:v>
                </c:pt>
                <c:pt idx="1861">
                  <c:v>0.79649365000000005</c:v>
                </c:pt>
                <c:pt idx="1862">
                  <c:v>0.79677682999999999</c:v>
                </c:pt>
                <c:pt idx="1863">
                  <c:v>0.79757524000000002</c:v>
                </c:pt>
                <c:pt idx="1864">
                  <c:v>0.79797386999999997</c:v>
                </c:pt>
                <c:pt idx="1865">
                  <c:v>0.79924881000000003</c:v>
                </c:pt>
                <c:pt idx="1866">
                  <c:v>0.79994719999999997</c:v>
                </c:pt>
                <c:pt idx="1867">
                  <c:v>0.80065536000000004</c:v>
                </c:pt>
                <c:pt idx="1868">
                  <c:v>0.80130886999999995</c:v>
                </c:pt>
                <c:pt idx="1869">
                  <c:v>0.80146640999999996</c:v>
                </c:pt>
                <c:pt idx="1870">
                  <c:v>0.80177419999999999</c:v>
                </c:pt>
                <c:pt idx="1871">
                  <c:v>0.80205833999999998</c:v>
                </c:pt>
                <c:pt idx="1872">
                  <c:v>0.80253184</c:v>
                </c:pt>
                <c:pt idx="1873">
                  <c:v>0.80269140000000005</c:v>
                </c:pt>
                <c:pt idx="1874">
                  <c:v>0.80300510000000003</c:v>
                </c:pt>
                <c:pt idx="1875">
                  <c:v>0.80353706999999996</c:v>
                </c:pt>
                <c:pt idx="1876">
                  <c:v>0.80383568999999999</c:v>
                </c:pt>
                <c:pt idx="1877">
                  <c:v>0.80401473999999995</c:v>
                </c:pt>
                <c:pt idx="1878">
                  <c:v>0.80440056000000004</c:v>
                </c:pt>
                <c:pt idx="1879">
                  <c:v>0.80512284999999995</c:v>
                </c:pt>
                <c:pt idx="1880">
                  <c:v>0.80542541000000001</c:v>
                </c:pt>
                <c:pt idx="1881">
                  <c:v>0.80556439999999996</c:v>
                </c:pt>
                <c:pt idx="1882">
                  <c:v>0.80597556000000004</c:v>
                </c:pt>
                <c:pt idx="1883">
                  <c:v>0.80620080000000005</c:v>
                </c:pt>
                <c:pt idx="1884">
                  <c:v>0.80627996000000002</c:v>
                </c:pt>
                <c:pt idx="1885">
                  <c:v>0.80642128000000002</c:v>
                </c:pt>
                <c:pt idx="1886">
                  <c:v>0.80683987999999995</c:v>
                </c:pt>
                <c:pt idx="1887">
                  <c:v>0.80699664000000004</c:v>
                </c:pt>
                <c:pt idx="1888">
                  <c:v>0.80714637</c:v>
                </c:pt>
                <c:pt idx="1889">
                  <c:v>0.80750686000000005</c:v>
                </c:pt>
                <c:pt idx="1890">
                  <c:v>0.80762577000000002</c:v>
                </c:pt>
                <c:pt idx="1891">
                  <c:v>0.80790538000000001</c:v>
                </c:pt>
                <c:pt idx="1892">
                  <c:v>0.80809808000000005</c:v>
                </c:pt>
                <c:pt idx="1893">
                  <c:v>0.80867606000000003</c:v>
                </c:pt>
                <c:pt idx="1894">
                  <c:v>0.80918663999999996</c:v>
                </c:pt>
                <c:pt idx="1895">
                  <c:v>0.80963784000000005</c:v>
                </c:pt>
                <c:pt idx="1896">
                  <c:v>0.81014430999999998</c:v>
                </c:pt>
                <c:pt idx="1897">
                  <c:v>0.81032556</c:v>
                </c:pt>
                <c:pt idx="1898">
                  <c:v>0.81084502000000003</c:v>
                </c:pt>
                <c:pt idx="1899">
                  <c:v>0.81092143000000005</c:v>
                </c:pt>
                <c:pt idx="1900">
                  <c:v>0.81100601000000005</c:v>
                </c:pt>
                <c:pt idx="1901">
                  <c:v>0.81135798000000003</c:v>
                </c:pt>
                <c:pt idx="1902">
                  <c:v>0.81204193999999996</c:v>
                </c:pt>
                <c:pt idx="1903">
                  <c:v>0.81217313000000002</c:v>
                </c:pt>
                <c:pt idx="1904">
                  <c:v>0.81266444999999998</c:v>
                </c:pt>
                <c:pt idx="1905">
                  <c:v>0.81315862999999999</c:v>
                </c:pt>
                <c:pt idx="1906">
                  <c:v>0.81357919999999995</c:v>
                </c:pt>
                <c:pt idx="1907">
                  <c:v>0.81438469999999996</c:v>
                </c:pt>
                <c:pt idx="1908">
                  <c:v>0.81451541000000005</c:v>
                </c:pt>
                <c:pt idx="1909">
                  <c:v>0.81567091000000003</c:v>
                </c:pt>
                <c:pt idx="1910">
                  <c:v>0.81642901999999995</c:v>
                </c:pt>
                <c:pt idx="1911">
                  <c:v>0.81724960000000002</c:v>
                </c:pt>
                <c:pt idx="1912">
                  <c:v>0.81763344999999998</c:v>
                </c:pt>
                <c:pt idx="1913">
                  <c:v>0.81796526999999997</c:v>
                </c:pt>
                <c:pt idx="1914">
                  <c:v>0.81887202999999997</c:v>
                </c:pt>
                <c:pt idx="1915">
                  <c:v>0.81927287999999998</c:v>
                </c:pt>
                <c:pt idx="1916">
                  <c:v>0.81954908000000004</c:v>
                </c:pt>
                <c:pt idx="1917">
                  <c:v>0.82013946999999998</c:v>
                </c:pt>
                <c:pt idx="1918">
                  <c:v>0.82020777</c:v>
                </c:pt>
                <c:pt idx="1919">
                  <c:v>0.82049108000000004</c:v>
                </c:pt>
                <c:pt idx="1920">
                  <c:v>0.82095498</c:v>
                </c:pt>
                <c:pt idx="1921">
                  <c:v>0.82162051999999997</c:v>
                </c:pt>
                <c:pt idx="1922">
                  <c:v>0.82297838000000001</c:v>
                </c:pt>
                <c:pt idx="1923">
                  <c:v>0.82315057999999997</c:v>
                </c:pt>
                <c:pt idx="1924">
                  <c:v>0.82385266000000001</c:v>
                </c:pt>
                <c:pt idx="1925">
                  <c:v>0.82404476000000004</c:v>
                </c:pt>
                <c:pt idx="1926">
                  <c:v>0.82437289000000002</c:v>
                </c:pt>
                <c:pt idx="1927">
                  <c:v>0.82460535000000001</c:v>
                </c:pt>
                <c:pt idx="1928">
                  <c:v>0.82473397000000004</c:v>
                </c:pt>
                <c:pt idx="1929">
                  <c:v>0.82530689000000002</c:v>
                </c:pt>
                <c:pt idx="1930">
                  <c:v>0.82545131000000005</c:v>
                </c:pt>
                <c:pt idx="1931">
                  <c:v>0.82583194999999998</c:v>
                </c:pt>
                <c:pt idx="1932">
                  <c:v>0.82591724</c:v>
                </c:pt>
                <c:pt idx="1933">
                  <c:v>0.82602107999999996</c:v>
                </c:pt>
                <c:pt idx="1934">
                  <c:v>0.82691079000000001</c:v>
                </c:pt>
                <c:pt idx="1935">
                  <c:v>0.82745975000000005</c:v>
                </c:pt>
                <c:pt idx="1936">
                  <c:v>0.82807766999999999</c:v>
                </c:pt>
                <c:pt idx="1937">
                  <c:v>0.82855833000000001</c:v>
                </c:pt>
                <c:pt idx="1938">
                  <c:v>0.82888477999999999</c:v>
                </c:pt>
                <c:pt idx="1939">
                  <c:v>0.82905715999999996</c:v>
                </c:pt>
                <c:pt idx="1940">
                  <c:v>0.82936889000000003</c:v>
                </c:pt>
                <c:pt idx="1941">
                  <c:v>0.82954751999999998</c:v>
                </c:pt>
                <c:pt idx="1942">
                  <c:v>0.82978624000000001</c:v>
                </c:pt>
                <c:pt idx="1943">
                  <c:v>0.83052026999999995</c:v>
                </c:pt>
                <c:pt idx="1944">
                  <c:v>0.83066141999999998</c:v>
                </c:pt>
                <c:pt idx="1945">
                  <c:v>0.83116250999999997</c:v>
                </c:pt>
                <c:pt idx="1946">
                  <c:v>0.83178430999999997</c:v>
                </c:pt>
                <c:pt idx="1947">
                  <c:v>0.83226699000000004</c:v>
                </c:pt>
                <c:pt idx="1948">
                  <c:v>0.83237629999999996</c:v>
                </c:pt>
                <c:pt idx="1949">
                  <c:v>0.83285743000000001</c:v>
                </c:pt>
                <c:pt idx="1950">
                  <c:v>0.83285772999999996</c:v>
                </c:pt>
                <c:pt idx="1951">
                  <c:v>0.83339982999999995</c:v>
                </c:pt>
                <c:pt idx="1952">
                  <c:v>0.83356558999999997</c:v>
                </c:pt>
                <c:pt idx="1953">
                  <c:v>0.83472656999999995</c:v>
                </c:pt>
                <c:pt idx="1954">
                  <c:v>0.83490496999999997</c:v>
                </c:pt>
                <c:pt idx="1955">
                  <c:v>0.83539271000000004</c:v>
                </c:pt>
                <c:pt idx="1956">
                  <c:v>0.83611422999999996</c:v>
                </c:pt>
                <c:pt idx="1957">
                  <c:v>0.83661067</c:v>
                </c:pt>
                <c:pt idx="1958">
                  <c:v>0.83700012999999995</c:v>
                </c:pt>
                <c:pt idx="1959">
                  <c:v>0.83727837000000005</c:v>
                </c:pt>
                <c:pt idx="1960">
                  <c:v>0.83843374000000004</c:v>
                </c:pt>
                <c:pt idx="1961">
                  <c:v>0.83906221000000003</c:v>
                </c:pt>
                <c:pt idx="1962">
                  <c:v>0.83942819000000002</c:v>
                </c:pt>
                <c:pt idx="1963">
                  <c:v>0.83981751999999998</c:v>
                </c:pt>
                <c:pt idx="1964">
                  <c:v>0.84050011999999996</c:v>
                </c:pt>
                <c:pt idx="1965">
                  <c:v>0.84163231000000005</c:v>
                </c:pt>
                <c:pt idx="1966">
                  <c:v>0.84177232000000002</c:v>
                </c:pt>
                <c:pt idx="1967">
                  <c:v>0.84194511000000005</c:v>
                </c:pt>
                <c:pt idx="1968">
                  <c:v>0.84231007000000002</c:v>
                </c:pt>
                <c:pt idx="1969">
                  <c:v>0.84259039000000002</c:v>
                </c:pt>
                <c:pt idx="1970">
                  <c:v>0.84281373000000004</c:v>
                </c:pt>
                <c:pt idx="1971">
                  <c:v>0.84300034999999995</c:v>
                </c:pt>
                <c:pt idx="1972">
                  <c:v>0.84312509999999996</c:v>
                </c:pt>
                <c:pt idx="1973">
                  <c:v>0.84366684999999997</c:v>
                </c:pt>
                <c:pt idx="1974">
                  <c:v>0.84391737</c:v>
                </c:pt>
                <c:pt idx="1975">
                  <c:v>0.84400481000000005</c:v>
                </c:pt>
                <c:pt idx="1976">
                  <c:v>0.84424222000000004</c:v>
                </c:pt>
                <c:pt idx="1977">
                  <c:v>0.84453475</c:v>
                </c:pt>
                <c:pt idx="1978">
                  <c:v>0.84483998999999999</c:v>
                </c:pt>
                <c:pt idx="1979">
                  <c:v>0.84509248000000003</c:v>
                </c:pt>
                <c:pt idx="1980">
                  <c:v>0.84522390000000003</c:v>
                </c:pt>
                <c:pt idx="1981">
                  <c:v>0.84565400999999996</c:v>
                </c:pt>
                <c:pt idx="1982">
                  <c:v>0.84606546000000005</c:v>
                </c:pt>
                <c:pt idx="1983">
                  <c:v>0.84606652999999998</c:v>
                </c:pt>
                <c:pt idx="1984">
                  <c:v>0.84715247000000005</c:v>
                </c:pt>
                <c:pt idx="1985">
                  <c:v>0.84804564999999998</c:v>
                </c:pt>
                <c:pt idx="1986">
                  <c:v>0.84847802000000005</c:v>
                </c:pt>
                <c:pt idx="1987">
                  <c:v>0.84905445999999996</c:v>
                </c:pt>
                <c:pt idx="1988">
                  <c:v>0.84946345999999995</c:v>
                </c:pt>
                <c:pt idx="1989">
                  <c:v>0.84969616000000003</c:v>
                </c:pt>
                <c:pt idx="1990">
                  <c:v>0.84995078999999996</c:v>
                </c:pt>
                <c:pt idx="1991">
                  <c:v>0.85012865000000004</c:v>
                </c:pt>
                <c:pt idx="1992">
                  <c:v>0.85046118000000004</c:v>
                </c:pt>
                <c:pt idx="1993">
                  <c:v>0.85059625000000005</c:v>
                </c:pt>
                <c:pt idx="1994">
                  <c:v>0.85130614000000004</c:v>
                </c:pt>
                <c:pt idx="1995">
                  <c:v>0.85223472</c:v>
                </c:pt>
                <c:pt idx="1996">
                  <c:v>0.85279483</c:v>
                </c:pt>
                <c:pt idx="1997">
                  <c:v>0.85341184999999997</c:v>
                </c:pt>
                <c:pt idx="1998">
                  <c:v>0.85380655999999999</c:v>
                </c:pt>
                <c:pt idx="1999">
                  <c:v>0.85498004999999999</c:v>
                </c:pt>
                <c:pt idx="2000">
                  <c:v>0.85507202000000004</c:v>
                </c:pt>
                <c:pt idx="2001">
                  <c:v>0.85530496</c:v>
                </c:pt>
                <c:pt idx="2002">
                  <c:v>0.85592699000000005</c:v>
                </c:pt>
                <c:pt idx="2003">
                  <c:v>0.85622507000000003</c:v>
                </c:pt>
                <c:pt idx="2004">
                  <c:v>0.85666633000000003</c:v>
                </c:pt>
                <c:pt idx="2005">
                  <c:v>0.85709279999999999</c:v>
                </c:pt>
                <c:pt idx="2006">
                  <c:v>0.85722876000000003</c:v>
                </c:pt>
                <c:pt idx="2007">
                  <c:v>0.85767638999999996</c:v>
                </c:pt>
                <c:pt idx="2008">
                  <c:v>0.85809146999999997</c:v>
                </c:pt>
                <c:pt idx="2009">
                  <c:v>0.85863935999999996</c:v>
                </c:pt>
                <c:pt idx="2010">
                  <c:v>0.85874927000000001</c:v>
                </c:pt>
                <c:pt idx="2011">
                  <c:v>0.85930437000000004</c:v>
                </c:pt>
                <c:pt idx="2012">
                  <c:v>0.85971940000000002</c:v>
                </c:pt>
                <c:pt idx="2013">
                  <c:v>0.86079490000000003</c:v>
                </c:pt>
                <c:pt idx="2014">
                  <c:v>0.86112630000000001</c:v>
                </c:pt>
                <c:pt idx="2015">
                  <c:v>0.86150908000000004</c:v>
                </c:pt>
                <c:pt idx="2016">
                  <c:v>0.86170197000000004</c:v>
                </c:pt>
                <c:pt idx="2017">
                  <c:v>0.86220532999999999</c:v>
                </c:pt>
                <c:pt idx="2018">
                  <c:v>0.86282510000000001</c:v>
                </c:pt>
                <c:pt idx="2019">
                  <c:v>0.8634522</c:v>
                </c:pt>
                <c:pt idx="2020">
                  <c:v>0.86415774000000001</c:v>
                </c:pt>
                <c:pt idx="2021">
                  <c:v>0.86446047000000004</c:v>
                </c:pt>
                <c:pt idx="2022">
                  <c:v>0.86462092000000002</c:v>
                </c:pt>
                <c:pt idx="2023">
                  <c:v>0.86487203999999995</c:v>
                </c:pt>
                <c:pt idx="2024">
                  <c:v>0.86521201999999997</c:v>
                </c:pt>
                <c:pt idx="2025">
                  <c:v>0.86534792000000005</c:v>
                </c:pt>
                <c:pt idx="2026">
                  <c:v>0.86552863999999996</c:v>
                </c:pt>
                <c:pt idx="2027">
                  <c:v>0.86597389000000002</c:v>
                </c:pt>
                <c:pt idx="2028">
                  <c:v>0.86642534000000004</c:v>
                </c:pt>
                <c:pt idx="2029">
                  <c:v>0.86653954</c:v>
                </c:pt>
                <c:pt idx="2030">
                  <c:v>0.86696636999999999</c:v>
                </c:pt>
                <c:pt idx="2031">
                  <c:v>0.86743521999999995</c:v>
                </c:pt>
                <c:pt idx="2032">
                  <c:v>0.86793016999999995</c:v>
                </c:pt>
                <c:pt idx="2033">
                  <c:v>0.86843199000000004</c:v>
                </c:pt>
                <c:pt idx="2034">
                  <c:v>0.86898792000000002</c:v>
                </c:pt>
                <c:pt idx="2035">
                  <c:v>0.86926316999999997</c:v>
                </c:pt>
                <c:pt idx="2036">
                  <c:v>0.86962885000000001</c:v>
                </c:pt>
                <c:pt idx="2037">
                  <c:v>0.86990166000000002</c:v>
                </c:pt>
                <c:pt idx="2038">
                  <c:v>0.87010746999999999</c:v>
                </c:pt>
                <c:pt idx="2039">
                  <c:v>0.87061763000000003</c:v>
                </c:pt>
                <c:pt idx="2040">
                  <c:v>0.87087137000000003</c:v>
                </c:pt>
                <c:pt idx="2041">
                  <c:v>0.87122476000000004</c:v>
                </c:pt>
                <c:pt idx="2042">
                  <c:v>0.87161504999999995</c:v>
                </c:pt>
                <c:pt idx="2043">
                  <c:v>0.87246668000000005</c:v>
                </c:pt>
                <c:pt idx="2044">
                  <c:v>0.87277985000000002</c:v>
                </c:pt>
                <c:pt idx="2045">
                  <c:v>0.87328470000000002</c:v>
                </c:pt>
                <c:pt idx="2046">
                  <c:v>0.87354653999999998</c:v>
                </c:pt>
                <c:pt idx="2047">
                  <c:v>0.87379300999999998</c:v>
                </c:pt>
                <c:pt idx="2048">
                  <c:v>0.87431954999999995</c:v>
                </c:pt>
                <c:pt idx="2049">
                  <c:v>0.87446499</c:v>
                </c:pt>
                <c:pt idx="2050">
                  <c:v>0.87498509999999996</c:v>
                </c:pt>
                <c:pt idx="2051">
                  <c:v>0.87524855000000001</c:v>
                </c:pt>
                <c:pt idx="2052">
                  <c:v>0.87553990000000004</c:v>
                </c:pt>
                <c:pt idx="2053">
                  <c:v>0.87603050000000005</c:v>
                </c:pt>
                <c:pt idx="2054">
                  <c:v>0.87630867999999995</c:v>
                </c:pt>
                <c:pt idx="2055">
                  <c:v>0.87697535999999998</c:v>
                </c:pt>
                <c:pt idx="2056">
                  <c:v>0.87800222999999999</c:v>
                </c:pt>
                <c:pt idx="2057">
                  <c:v>0.87860930000000004</c:v>
                </c:pt>
                <c:pt idx="2058">
                  <c:v>0.87897890999999995</c:v>
                </c:pt>
                <c:pt idx="2059">
                  <c:v>0.87937169999999998</c:v>
                </c:pt>
                <c:pt idx="2060">
                  <c:v>0.87952982999999996</c:v>
                </c:pt>
                <c:pt idx="2061">
                  <c:v>0.87971829999999995</c:v>
                </c:pt>
                <c:pt idx="2062">
                  <c:v>0.87988520000000003</c:v>
                </c:pt>
                <c:pt idx="2063">
                  <c:v>0.88015180999999998</c:v>
                </c:pt>
                <c:pt idx="2064">
                  <c:v>0.88050139000000005</c:v>
                </c:pt>
                <c:pt idx="2065">
                  <c:v>0.88165866999999998</c:v>
                </c:pt>
                <c:pt idx="2066">
                  <c:v>0.88214344</c:v>
                </c:pt>
                <c:pt idx="2067">
                  <c:v>0.88235617</c:v>
                </c:pt>
                <c:pt idx="2068">
                  <c:v>0.88272870000000003</c:v>
                </c:pt>
                <c:pt idx="2069">
                  <c:v>0.88329511999999999</c:v>
                </c:pt>
                <c:pt idx="2070">
                  <c:v>0.88373911000000005</c:v>
                </c:pt>
                <c:pt idx="2071">
                  <c:v>0.8840943</c:v>
                </c:pt>
                <c:pt idx="2072">
                  <c:v>0.88494974000000004</c:v>
                </c:pt>
                <c:pt idx="2073">
                  <c:v>0.88523905999999997</c:v>
                </c:pt>
                <c:pt idx="2074">
                  <c:v>0.88583237000000004</c:v>
                </c:pt>
                <c:pt idx="2075">
                  <c:v>0.88659321999999996</c:v>
                </c:pt>
                <c:pt idx="2076">
                  <c:v>0.88675755000000001</c:v>
                </c:pt>
                <c:pt idx="2077">
                  <c:v>0.88720213999999997</c:v>
                </c:pt>
                <c:pt idx="2078">
                  <c:v>0.88752544</c:v>
                </c:pt>
                <c:pt idx="2079">
                  <c:v>0.88766754000000003</c:v>
                </c:pt>
                <c:pt idx="2080">
                  <c:v>0.88794326999999995</c:v>
                </c:pt>
                <c:pt idx="2081">
                  <c:v>0.88863318999999996</c:v>
                </c:pt>
                <c:pt idx="2082">
                  <c:v>0.88903219</c:v>
                </c:pt>
                <c:pt idx="2083">
                  <c:v>0.88929272000000004</c:v>
                </c:pt>
                <c:pt idx="2084">
                  <c:v>0.88959133999999995</c:v>
                </c:pt>
                <c:pt idx="2085">
                  <c:v>0.88994645999999999</c:v>
                </c:pt>
                <c:pt idx="2086">
                  <c:v>0.89064061999999999</c:v>
                </c:pt>
                <c:pt idx="2087">
                  <c:v>0.89082134000000002</c:v>
                </c:pt>
                <c:pt idx="2088">
                  <c:v>0.89105833000000001</c:v>
                </c:pt>
                <c:pt idx="2089">
                  <c:v>0.89146720999999995</c:v>
                </c:pt>
                <c:pt idx="2090">
                  <c:v>0.89190733</c:v>
                </c:pt>
                <c:pt idx="2091">
                  <c:v>0.89316397999999997</c:v>
                </c:pt>
                <c:pt idx="2092">
                  <c:v>0.89356619000000004</c:v>
                </c:pt>
                <c:pt idx="2093">
                  <c:v>0.89379865000000003</c:v>
                </c:pt>
                <c:pt idx="2094">
                  <c:v>0.89475727000000005</c:v>
                </c:pt>
                <c:pt idx="2095">
                  <c:v>0.89495069000000005</c:v>
                </c:pt>
                <c:pt idx="2096">
                  <c:v>0.89580369000000004</c:v>
                </c:pt>
                <c:pt idx="2097">
                  <c:v>0.89614987000000002</c:v>
                </c:pt>
                <c:pt idx="2098">
                  <c:v>0.89630072999999999</c:v>
                </c:pt>
                <c:pt idx="2099">
                  <c:v>0.89698327</c:v>
                </c:pt>
                <c:pt idx="2100">
                  <c:v>0.89722060999999997</c:v>
                </c:pt>
                <c:pt idx="2101">
                  <c:v>0.89729833999999997</c:v>
                </c:pt>
                <c:pt idx="2102">
                  <c:v>0.89772403000000001</c:v>
                </c:pt>
                <c:pt idx="2103">
                  <c:v>0.89824426000000002</c:v>
                </c:pt>
                <c:pt idx="2104">
                  <c:v>0.89836055000000004</c:v>
                </c:pt>
                <c:pt idx="2105">
                  <c:v>0.89885371999999997</c:v>
                </c:pt>
                <c:pt idx="2106">
                  <c:v>0.89922738000000002</c:v>
                </c:pt>
                <c:pt idx="2107">
                  <c:v>0.89987486999999999</c:v>
                </c:pt>
                <c:pt idx="2108">
                  <c:v>0.90033472000000003</c:v>
                </c:pt>
                <c:pt idx="2109">
                  <c:v>0.90053612000000005</c:v>
                </c:pt>
                <c:pt idx="2110">
                  <c:v>0.90148687000000005</c:v>
                </c:pt>
                <c:pt idx="2111">
                  <c:v>0.90166926000000003</c:v>
                </c:pt>
                <c:pt idx="2112">
                  <c:v>0.90191030999999999</c:v>
                </c:pt>
                <c:pt idx="2113">
                  <c:v>0.90201628</c:v>
                </c:pt>
                <c:pt idx="2114">
                  <c:v>0.90231037000000003</c:v>
                </c:pt>
                <c:pt idx="2115">
                  <c:v>0.90264772999999998</c:v>
                </c:pt>
                <c:pt idx="2116">
                  <c:v>0.90264809000000001</c:v>
                </c:pt>
                <c:pt idx="2117">
                  <c:v>0.90287244</c:v>
                </c:pt>
                <c:pt idx="2118">
                  <c:v>0.90305447999999999</c:v>
                </c:pt>
                <c:pt idx="2119">
                  <c:v>0.90370238000000003</c:v>
                </c:pt>
                <c:pt idx="2120">
                  <c:v>0.90461659000000005</c:v>
                </c:pt>
                <c:pt idx="2121">
                  <c:v>0.90495866999999997</c:v>
                </c:pt>
                <c:pt idx="2122">
                  <c:v>0.90512775999999995</c:v>
                </c:pt>
                <c:pt idx="2123">
                  <c:v>0.90583992000000002</c:v>
                </c:pt>
                <c:pt idx="2124">
                  <c:v>0.90616470999999998</c:v>
                </c:pt>
                <c:pt idx="2125">
                  <c:v>0.90648304999999996</c:v>
                </c:pt>
                <c:pt idx="2126">
                  <c:v>0.90734552999999996</c:v>
                </c:pt>
                <c:pt idx="2127">
                  <c:v>0.90836620000000001</c:v>
                </c:pt>
                <c:pt idx="2128">
                  <c:v>0.90880364000000002</c:v>
                </c:pt>
                <c:pt idx="2129">
                  <c:v>0.90941912000000003</c:v>
                </c:pt>
                <c:pt idx="2130">
                  <c:v>0.90955240000000004</c:v>
                </c:pt>
                <c:pt idx="2131">
                  <c:v>0.90966146999999997</c:v>
                </c:pt>
                <c:pt idx="2132">
                  <c:v>0.91026293999999996</c:v>
                </c:pt>
                <c:pt idx="2133">
                  <c:v>0.91041868999999997</c:v>
                </c:pt>
                <c:pt idx="2134">
                  <c:v>0.91075718000000006</c:v>
                </c:pt>
                <c:pt idx="2135">
                  <c:v>0.91079938000000005</c:v>
                </c:pt>
                <c:pt idx="2136">
                  <c:v>0.91177498999999995</c:v>
                </c:pt>
                <c:pt idx="2137">
                  <c:v>0.91270792000000001</c:v>
                </c:pt>
                <c:pt idx="2138">
                  <c:v>0.91345542999999996</c:v>
                </c:pt>
                <c:pt idx="2139">
                  <c:v>0.91354603000000001</c:v>
                </c:pt>
                <c:pt idx="2140">
                  <c:v>0.91369867000000005</c:v>
                </c:pt>
                <c:pt idx="2141">
                  <c:v>0.91384542000000002</c:v>
                </c:pt>
                <c:pt idx="2142">
                  <c:v>0.91408305999999995</c:v>
                </c:pt>
                <c:pt idx="2143">
                  <c:v>0.91424638000000003</c:v>
                </c:pt>
                <c:pt idx="2144">
                  <c:v>0.91451870999999996</c:v>
                </c:pt>
                <c:pt idx="2145">
                  <c:v>0.91471970000000002</c:v>
                </c:pt>
                <c:pt idx="2146">
                  <c:v>0.91484535</c:v>
                </c:pt>
                <c:pt idx="2147">
                  <c:v>0.91539334999999999</c:v>
                </c:pt>
                <c:pt idx="2148">
                  <c:v>0.91604786999999999</c:v>
                </c:pt>
                <c:pt idx="2149">
                  <c:v>0.91666966999999999</c:v>
                </c:pt>
                <c:pt idx="2150">
                  <c:v>0.91745889000000003</c:v>
                </c:pt>
                <c:pt idx="2151">
                  <c:v>0.91812086000000004</c:v>
                </c:pt>
                <c:pt idx="2152">
                  <c:v>0.91833149999999997</c:v>
                </c:pt>
                <c:pt idx="2153">
                  <c:v>0.91875576999999997</c:v>
                </c:pt>
                <c:pt idx="2154">
                  <c:v>0.91901374000000002</c:v>
                </c:pt>
                <c:pt idx="2155">
                  <c:v>0.91934872000000001</c:v>
                </c:pt>
                <c:pt idx="2156">
                  <c:v>0.91962993000000004</c:v>
                </c:pt>
                <c:pt idx="2157">
                  <c:v>0.92015844999999996</c:v>
                </c:pt>
                <c:pt idx="2158">
                  <c:v>0.92045438000000002</c:v>
                </c:pt>
                <c:pt idx="2159">
                  <c:v>0.92085379000000001</c:v>
                </c:pt>
                <c:pt idx="2160">
                  <c:v>0.92160112000000005</c:v>
                </c:pt>
                <c:pt idx="2161">
                  <c:v>0.92242162999999999</c:v>
                </c:pt>
                <c:pt idx="2162">
                  <c:v>0.92299419999999999</c:v>
                </c:pt>
                <c:pt idx="2163">
                  <c:v>0.92370074999999996</c:v>
                </c:pt>
                <c:pt idx="2164">
                  <c:v>0.92382896000000003</c:v>
                </c:pt>
                <c:pt idx="2165">
                  <c:v>0.92438412000000003</c:v>
                </c:pt>
                <c:pt idx="2166">
                  <c:v>0.92500263000000005</c:v>
                </c:pt>
                <c:pt idx="2167">
                  <c:v>0.92567235000000003</c:v>
                </c:pt>
                <c:pt idx="2168">
                  <c:v>0.92611938999999999</c:v>
                </c:pt>
                <c:pt idx="2169">
                  <c:v>0.92658894999999997</c:v>
                </c:pt>
                <c:pt idx="2170">
                  <c:v>0.92677366999999999</c:v>
                </c:pt>
                <c:pt idx="2171">
                  <c:v>0.92717260000000001</c:v>
                </c:pt>
                <c:pt idx="2172">
                  <c:v>0.92733633999999998</c:v>
                </c:pt>
                <c:pt idx="2173">
                  <c:v>0.92759502000000005</c:v>
                </c:pt>
                <c:pt idx="2174">
                  <c:v>0.92779862999999996</c:v>
                </c:pt>
                <c:pt idx="2175">
                  <c:v>0.92827486999999997</c:v>
                </c:pt>
                <c:pt idx="2176">
                  <c:v>0.92869818000000004</c:v>
                </c:pt>
                <c:pt idx="2177">
                  <c:v>0.92882668999999995</c:v>
                </c:pt>
                <c:pt idx="2178">
                  <c:v>0.92920005000000006</c:v>
                </c:pt>
                <c:pt idx="2179">
                  <c:v>0.92959839</c:v>
                </c:pt>
                <c:pt idx="2180">
                  <c:v>0.92994659999999996</c:v>
                </c:pt>
                <c:pt idx="2181">
                  <c:v>0.93000621000000006</c:v>
                </c:pt>
                <c:pt idx="2182">
                  <c:v>0.93008822000000002</c:v>
                </c:pt>
                <c:pt idx="2183">
                  <c:v>0.93080145000000003</c:v>
                </c:pt>
                <c:pt idx="2184">
                  <c:v>0.93179219999999996</c:v>
                </c:pt>
                <c:pt idx="2185">
                  <c:v>0.93232274000000004</c:v>
                </c:pt>
                <c:pt idx="2186">
                  <c:v>0.93271238000000001</c:v>
                </c:pt>
                <c:pt idx="2187">
                  <c:v>0.93343860000000001</c:v>
                </c:pt>
                <c:pt idx="2188">
                  <c:v>0.93376011000000003</c:v>
                </c:pt>
                <c:pt idx="2189">
                  <c:v>0.93427890999999996</c:v>
                </c:pt>
                <c:pt idx="2190">
                  <c:v>0.93457133000000003</c:v>
                </c:pt>
                <c:pt idx="2191">
                  <c:v>0.93500662000000001</c:v>
                </c:pt>
                <c:pt idx="2192">
                  <c:v>0.93511736000000001</c:v>
                </c:pt>
                <c:pt idx="2193">
                  <c:v>0.93526894000000005</c:v>
                </c:pt>
                <c:pt idx="2194">
                  <c:v>0.93548964999999995</c:v>
                </c:pt>
                <c:pt idx="2195">
                  <c:v>0.93564636000000001</c:v>
                </c:pt>
                <c:pt idx="2196">
                  <c:v>0.93704092999999999</c:v>
                </c:pt>
                <c:pt idx="2197">
                  <c:v>0.93719642999999997</c:v>
                </c:pt>
                <c:pt idx="2198">
                  <c:v>0.93789822</c:v>
                </c:pt>
                <c:pt idx="2199">
                  <c:v>0.93869424000000001</c:v>
                </c:pt>
                <c:pt idx="2200">
                  <c:v>0.93909173999999995</c:v>
                </c:pt>
                <c:pt idx="2201">
                  <c:v>0.93965584000000002</c:v>
                </c:pt>
                <c:pt idx="2202">
                  <c:v>0.94034563999999998</c:v>
                </c:pt>
                <c:pt idx="2203">
                  <c:v>0.94080715999999998</c:v>
                </c:pt>
                <c:pt idx="2204">
                  <c:v>0.94115806000000002</c:v>
                </c:pt>
                <c:pt idx="2205">
                  <c:v>0.94145696999999995</c:v>
                </c:pt>
                <c:pt idx="2206">
                  <c:v>0.94183939999999999</c:v>
                </c:pt>
                <c:pt idx="2207">
                  <c:v>0.94202470999999999</c:v>
                </c:pt>
                <c:pt idx="2208">
                  <c:v>0.94233608000000002</c:v>
                </c:pt>
                <c:pt idx="2209">
                  <c:v>0.94264919000000003</c:v>
                </c:pt>
                <c:pt idx="2210">
                  <c:v>0.94345659000000004</c:v>
                </c:pt>
                <c:pt idx="2211">
                  <c:v>0.94366276000000004</c:v>
                </c:pt>
                <c:pt idx="2212">
                  <c:v>0.94397449</c:v>
                </c:pt>
                <c:pt idx="2213">
                  <c:v>0.94426518999999998</c:v>
                </c:pt>
                <c:pt idx="2214">
                  <c:v>0.94484316999999995</c:v>
                </c:pt>
                <c:pt idx="2215">
                  <c:v>0.94537932000000002</c:v>
                </c:pt>
                <c:pt idx="2216">
                  <c:v>0.9455865</c:v>
                </c:pt>
                <c:pt idx="2217">
                  <c:v>0.94572294000000001</c:v>
                </c:pt>
                <c:pt idx="2218">
                  <c:v>0.94611924999999997</c:v>
                </c:pt>
                <c:pt idx="2219">
                  <c:v>0.94640338000000002</c:v>
                </c:pt>
                <c:pt idx="2220">
                  <c:v>0.94701975999999999</c:v>
                </c:pt>
                <c:pt idx="2221">
                  <c:v>0.94768333000000005</c:v>
                </c:pt>
                <c:pt idx="2222">
                  <c:v>0.94805592000000005</c:v>
                </c:pt>
                <c:pt idx="2223">
                  <c:v>0.94892991000000004</c:v>
                </c:pt>
                <c:pt idx="2224">
                  <c:v>0.94924414000000001</c:v>
                </c:pt>
                <c:pt idx="2225">
                  <c:v>0.95004392000000004</c:v>
                </c:pt>
                <c:pt idx="2226">
                  <c:v>0.95030760999999997</c:v>
                </c:pt>
                <c:pt idx="2227">
                  <c:v>0.95063955</c:v>
                </c:pt>
                <c:pt idx="2228">
                  <c:v>0.95131701000000002</c:v>
                </c:pt>
                <c:pt idx="2229">
                  <c:v>0.95168143999999999</c:v>
                </c:pt>
                <c:pt idx="2230">
                  <c:v>0.95207626000000001</c:v>
                </c:pt>
                <c:pt idx="2231">
                  <c:v>0.95293987000000002</c:v>
                </c:pt>
                <c:pt idx="2232">
                  <c:v>0.95311939999999995</c:v>
                </c:pt>
                <c:pt idx="2233">
                  <c:v>0.95393002000000005</c:v>
                </c:pt>
                <c:pt idx="2234">
                  <c:v>0.95413941000000002</c:v>
                </c:pt>
                <c:pt idx="2235">
                  <c:v>0.95430267000000002</c:v>
                </c:pt>
                <c:pt idx="2236">
                  <c:v>0.95481503000000001</c:v>
                </c:pt>
                <c:pt idx="2237">
                  <c:v>0.95525181000000003</c:v>
                </c:pt>
                <c:pt idx="2238">
                  <c:v>0.95565241999999995</c:v>
                </c:pt>
                <c:pt idx="2239">
                  <c:v>0.95608347999999999</c:v>
                </c:pt>
                <c:pt idx="2240">
                  <c:v>0.95649278000000004</c:v>
                </c:pt>
                <c:pt idx="2241">
                  <c:v>0.95709615999999997</c:v>
                </c:pt>
                <c:pt idx="2242">
                  <c:v>0.95738160999999999</c:v>
                </c:pt>
                <c:pt idx="2243">
                  <c:v>0.95751940999999996</c:v>
                </c:pt>
                <c:pt idx="2244">
                  <c:v>0.95776981000000005</c:v>
                </c:pt>
                <c:pt idx="2245">
                  <c:v>0.95818228000000005</c:v>
                </c:pt>
                <c:pt idx="2246">
                  <c:v>0.95827662999999996</c:v>
                </c:pt>
                <c:pt idx="2247">
                  <c:v>0.95862442000000003</c:v>
                </c:pt>
                <c:pt idx="2248">
                  <c:v>0.95869839000000001</c:v>
                </c:pt>
                <c:pt idx="2249">
                  <c:v>0.95960855</c:v>
                </c:pt>
                <c:pt idx="2250">
                  <c:v>0.95971530999999999</c:v>
                </c:pt>
                <c:pt idx="2251">
                  <c:v>0.96011442000000002</c:v>
                </c:pt>
                <c:pt idx="2252">
                  <c:v>0.96041882000000001</c:v>
                </c:pt>
                <c:pt idx="2253">
                  <c:v>0.96090615000000001</c:v>
                </c:pt>
                <c:pt idx="2254">
                  <c:v>0.96125108000000004</c:v>
                </c:pt>
                <c:pt idx="2255">
                  <c:v>0.96165948999999995</c:v>
                </c:pt>
                <c:pt idx="2256">
                  <c:v>0.96176046000000004</c:v>
                </c:pt>
                <c:pt idx="2257">
                  <c:v>0.96245444000000002</c:v>
                </c:pt>
                <c:pt idx="2258">
                  <c:v>0.96261739999999996</c:v>
                </c:pt>
                <c:pt idx="2259">
                  <c:v>0.96326845999999999</c:v>
                </c:pt>
                <c:pt idx="2260">
                  <c:v>0.96363257999999996</c:v>
                </c:pt>
                <c:pt idx="2261">
                  <c:v>0.96390008999999999</c:v>
                </c:pt>
                <c:pt idx="2262">
                  <c:v>0.96470111999999997</c:v>
                </c:pt>
                <c:pt idx="2263">
                  <c:v>0.96564978000000001</c:v>
                </c:pt>
                <c:pt idx="2264">
                  <c:v>0.96573370999999997</c:v>
                </c:pt>
                <c:pt idx="2265">
                  <c:v>0.96587926000000002</c:v>
                </c:pt>
                <c:pt idx="2266">
                  <c:v>0.96594899999999995</c:v>
                </c:pt>
                <c:pt idx="2267">
                  <c:v>0.96764939999999999</c:v>
                </c:pt>
                <c:pt idx="2268">
                  <c:v>0.96806579999999998</c:v>
                </c:pt>
                <c:pt idx="2269">
                  <c:v>0.96853727000000001</c:v>
                </c:pt>
                <c:pt idx="2270">
                  <c:v>0.96928548999999997</c:v>
                </c:pt>
                <c:pt idx="2271">
                  <c:v>0.97016077999999994</c:v>
                </c:pt>
                <c:pt idx="2272">
                  <c:v>0.97029430000000005</c:v>
                </c:pt>
              </c:numCache>
            </c:numRef>
          </c:xVal>
          <c:yVal>
            <c:numRef>
              <c:f>IT!$I$2:$I$2274</c:f>
              <c:numCache>
                <c:formatCode>Estándar</c:formatCode>
                <c:ptCount val="2273"/>
                <c:pt idx="0">
                  <c:v>0</c:v>
                </c:pt>
                <c:pt idx="1">
                  <c:v>1.12516E-2</c:v>
                </c:pt>
                <c:pt idx="2">
                  <c:v>0.25995889999999999</c:v>
                </c:pt>
                <c:pt idx="3">
                  <c:v>0.18885550000000001</c:v>
                </c:pt>
                <c:pt idx="4">
                  <c:v>0.150007</c:v>
                </c:pt>
                <c:pt idx="5">
                  <c:v>0.23564930000000001</c:v>
                </c:pt>
                <c:pt idx="6">
                  <c:v>0.24725050000000001</c:v>
                </c:pt>
                <c:pt idx="7">
                  <c:v>0.2387629</c:v>
                </c:pt>
                <c:pt idx="8">
                  <c:v>0.21396709999999999</c:v>
                </c:pt>
                <c:pt idx="9">
                  <c:v>0.19544439999999999</c:v>
                </c:pt>
                <c:pt idx="10">
                  <c:v>0.229021</c:v>
                </c:pt>
                <c:pt idx="11">
                  <c:v>0.22462760000000001</c:v>
                </c:pt>
                <c:pt idx="12">
                  <c:v>0.23003680000000001</c:v>
                </c:pt>
                <c:pt idx="13">
                  <c:v>0.22033050000000001</c:v>
                </c:pt>
                <c:pt idx="14">
                  <c:v>0.28670299999999999</c:v>
                </c:pt>
                <c:pt idx="15">
                  <c:v>0.25935839999999999</c:v>
                </c:pt>
                <c:pt idx="16">
                  <c:v>0.2440041</c:v>
                </c:pt>
                <c:pt idx="17">
                  <c:v>0.32401020000000003</c:v>
                </c:pt>
                <c:pt idx="18">
                  <c:v>0.30734070000000002</c:v>
                </c:pt>
                <c:pt idx="19">
                  <c:v>0.32088650000000002</c:v>
                </c:pt>
                <c:pt idx="20">
                  <c:v>0.30937510000000001</c:v>
                </c:pt>
                <c:pt idx="21">
                  <c:v>0.30632029999999999</c:v>
                </c:pt>
                <c:pt idx="22">
                  <c:v>0.29510829999999999</c:v>
                </c:pt>
                <c:pt idx="23">
                  <c:v>0.2919408</c:v>
                </c:pt>
                <c:pt idx="24">
                  <c:v>0.30830639999999998</c:v>
                </c:pt>
                <c:pt idx="25">
                  <c:v>0.30280629999999997</c:v>
                </c:pt>
                <c:pt idx="26">
                  <c:v>0.28945949999999998</c:v>
                </c:pt>
                <c:pt idx="27">
                  <c:v>0.3289415</c:v>
                </c:pt>
                <c:pt idx="28">
                  <c:v>0.33672530000000001</c:v>
                </c:pt>
                <c:pt idx="29">
                  <c:v>0.33531719999999998</c:v>
                </c:pt>
                <c:pt idx="30">
                  <c:v>0.336839</c:v>
                </c:pt>
                <c:pt idx="31">
                  <c:v>0.32895819999999998</c:v>
                </c:pt>
                <c:pt idx="32">
                  <c:v>0.30917899999999998</c:v>
                </c:pt>
                <c:pt idx="33">
                  <c:v>0.30404819999999999</c:v>
                </c:pt>
                <c:pt idx="34">
                  <c:v>0.3122317</c:v>
                </c:pt>
                <c:pt idx="35">
                  <c:v>0.31245709999999999</c:v>
                </c:pt>
                <c:pt idx="36">
                  <c:v>0.31716559999999999</c:v>
                </c:pt>
                <c:pt idx="37">
                  <c:v>0.32653579999999999</c:v>
                </c:pt>
                <c:pt idx="38">
                  <c:v>0.33775959999999999</c:v>
                </c:pt>
                <c:pt idx="39">
                  <c:v>0.33616869999999999</c:v>
                </c:pt>
                <c:pt idx="40">
                  <c:v>0.3325727</c:v>
                </c:pt>
                <c:pt idx="41">
                  <c:v>0.33665790000000001</c:v>
                </c:pt>
                <c:pt idx="42">
                  <c:v>0.33445049999999998</c:v>
                </c:pt>
                <c:pt idx="43">
                  <c:v>0.32303860000000001</c:v>
                </c:pt>
                <c:pt idx="44">
                  <c:v>0.32322000000000001</c:v>
                </c:pt>
                <c:pt idx="45">
                  <c:v>0.32542019999999999</c:v>
                </c:pt>
                <c:pt idx="46">
                  <c:v>0.33589790000000003</c:v>
                </c:pt>
                <c:pt idx="47">
                  <c:v>0.33498860000000003</c:v>
                </c:pt>
                <c:pt idx="48">
                  <c:v>0.33581610000000001</c:v>
                </c:pt>
                <c:pt idx="49">
                  <c:v>0.33146619999999999</c:v>
                </c:pt>
                <c:pt idx="50">
                  <c:v>0.3297175</c:v>
                </c:pt>
                <c:pt idx="51">
                  <c:v>0.3300922</c:v>
                </c:pt>
                <c:pt idx="52">
                  <c:v>0.32934479999999999</c:v>
                </c:pt>
                <c:pt idx="53">
                  <c:v>0.32267899999999999</c:v>
                </c:pt>
                <c:pt idx="54">
                  <c:v>0.31846360000000001</c:v>
                </c:pt>
                <c:pt idx="55">
                  <c:v>0.31599830000000001</c:v>
                </c:pt>
                <c:pt idx="56">
                  <c:v>0.30934349999999999</c:v>
                </c:pt>
                <c:pt idx="57">
                  <c:v>0.3088516</c:v>
                </c:pt>
                <c:pt idx="58">
                  <c:v>0.30399929999999997</c:v>
                </c:pt>
                <c:pt idx="59">
                  <c:v>0.29350540000000003</c:v>
                </c:pt>
                <c:pt idx="60">
                  <c:v>0.29435729999999999</c:v>
                </c:pt>
                <c:pt idx="61">
                  <c:v>0.293068</c:v>
                </c:pt>
                <c:pt idx="62">
                  <c:v>0.29317959999999998</c:v>
                </c:pt>
                <c:pt idx="63">
                  <c:v>0.29719119999999999</c:v>
                </c:pt>
                <c:pt idx="64">
                  <c:v>0.29358210000000001</c:v>
                </c:pt>
                <c:pt idx="65">
                  <c:v>0.29028890000000002</c:v>
                </c:pt>
                <c:pt idx="66">
                  <c:v>0.29881249999999998</c:v>
                </c:pt>
                <c:pt idx="67">
                  <c:v>0.29758829999999997</c:v>
                </c:pt>
                <c:pt idx="68">
                  <c:v>0.29689399999999999</c:v>
                </c:pt>
                <c:pt idx="69">
                  <c:v>0.29498540000000001</c:v>
                </c:pt>
                <c:pt idx="70">
                  <c:v>0.29952420000000002</c:v>
                </c:pt>
                <c:pt idx="71">
                  <c:v>0.30275790000000002</c:v>
                </c:pt>
                <c:pt idx="72">
                  <c:v>0.30147210000000002</c:v>
                </c:pt>
                <c:pt idx="73">
                  <c:v>0.30559049999999999</c:v>
                </c:pt>
                <c:pt idx="74">
                  <c:v>0.34380909999999998</c:v>
                </c:pt>
                <c:pt idx="75">
                  <c:v>0.34837220000000002</c:v>
                </c:pt>
                <c:pt idx="76">
                  <c:v>0.34606520000000002</c:v>
                </c:pt>
                <c:pt idx="77">
                  <c:v>0.3468233</c:v>
                </c:pt>
                <c:pt idx="78">
                  <c:v>0.3455472</c:v>
                </c:pt>
                <c:pt idx="79">
                  <c:v>0.34623589999999999</c:v>
                </c:pt>
                <c:pt idx="80">
                  <c:v>0.35146919999999998</c:v>
                </c:pt>
                <c:pt idx="81">
                  <c:v>0.35435840000000002</c:v>
                </c:pt>
                <c:pt idx="82">
                  <c:v>0.35253960000000001</c:v>
                </c:pt>
                <c:pt idx="83">
                  <c:v>0.35261399999999998</c:v>
                </c:pt>
                <c:pt idx="84">
                  <c:v>0.35220760000000001</c:v>
                </c:pt>
                <c:pt idx="85">
                  <c:v>0.35148410000000002</c:v>
                </c:pt>
                <c:pt idx="86">
                  <c:v>0.3539022</c:v>
                </c:pt>
                <c:pt idx="87">
                  <c:v>0.35604550000000001</c:v>
                </c:pt>
                <c:pt idx="88">
                  <c:v>0.35452660000000003</c:v>
                </c:pt>
                <c:pt idx="89">
                  <c:v>0.35584510000000003</c:v>
                </c:pt>
                <c:pt idx="90">
                  <c:v>0.3549658</c:v>
                </c:pt>
                <c:pt idx="91">
                  <c:v>0.34980860000000003</c:v>
                </c:pt>
                <c:pt idx="92">
                  <c:v>0.35718719999999998</c:v>
                </c:pt>
                <c:pt idx="93">
                  <c:v>0.36607010000000001</c:v>
                </c:pt>
                <c:pt idx="94">
                  <c:v>0.36509360000000002</c:v>
                </c:pt>
                <c:pt idx="95">
                  <c:v>0.36709510000000001</c:v>
                </c:pt>
                <c:pt idx="96">
                  <c:v>0.36575760000000002</c:v>
                </c:pt>
                <c:pt idx="97">
                  <c:v>0.36496109999999998</c:v>
                </c:pt>
                <c:pt idx="98">
                  <c:v>0.3665699</c:v>
                </c:pt>
                <c:pt idx="99">
                  <c:v>0.3648129</c:v>
                </c:pt>
                <c:pt idx="100">
                  <c:v>0.36414999999999997</c:v>
                </c:pt>
                <c:pt idx="101">
                  <c:v>0.36268719999999999</c:v>
                </c:pt>
                <c:pt idx="102">
                  <c:v>0.36328120000000003</c:v>
                </c:pt>
                <c:pt idx="103">
                  <c:v>0.3612534</c:v>
                </c:pt>
                <c:pt idx="104">
                  <c:v>0.36125259999999998</c:v>
                </c:pt>
                <c:pt idx="105">
                  <c:v>0.3632225</c:v>
                </c:pt>
                <c:pt idx="106">
                  <c:v>0.36367349999999998</c:v>
                </c:pt>
                <c:pt idx="107">
                  <c:v>0.36646030000000002</c:v>
                </c:pt>
                <c:pt idx="108">
                  <c:v>0.36880980000000002</c:v>
                </c:pt>
                <c:pt idx="109">
                  <c:v>0.3687434</c:v>
                </c:pt>
                <c:pt idx="110">
                  <c:v>0.36728509999999998</c:v>
                </c:pt>
                <c:pt idx="111">
                  <c:v>0.3648653</c:v>
                </c:pt>
                <c:pt idx="112">
                  <c:v>0.36563780000000001</c:v>
                </c:pt>
                <c:pt idx="113">
                  <c:v>0.36423519999999998</c:v>
                </c:pt>
                <c:pt idx="114">
                  <c:v>0.36084179999999999</c:v>
                </c:pt>
                <c:pt idx="115">
                  <c:v>0.35882320000000001</c:v>
                </c:pt>
                <c:pt idx="116">
                  <c:v>0.36030640000000003</c:v>
                </c:pt>
                <c:pt idx="117">
                  <c:v>0.36357499999999998</c:v>
                </c:pt>
                <c:pt idx="118">
                  <c:v>0.3644888</c:v>
                </c:pt>
                <c:pt idx="119">
                  <c:v>0.36805280000000001</c:v>
                </c:pt>
                <c:pt idx="120">
                  <c:v>0.36782419999999999</c:v>
                </c:pt>
                <c:pt idx="121">
                  <c:v>0.3683439</c:v>
                </c:pt>
                <c:pt idx="122">
                  <c:v>0.36764619999999998</c:v>
                </c:pt>
                <c:pt idx="123">
                  <c:v>0.36605939999999998</c:v>
                </c:pt>
                <c:pt idx="124">
                  <c:v>0.3690272</c:v>
                </c:pt>
                <c:pt idx="125">
                  <c:v>0.36762800000000001</c:v>
                </c:pt>
                <c:pt idx="126">
                  <c:v>0.36642799999999998</c:v>
                </c:pt>
                <c:pt idx="127">
                  <c:v>0.36490210000000001</c:v>
                </c:pt>
                <c:pt idx="128">
                  <c:v>0.36420469999999999</c:v>
                </c:pt>
                <c:pt idx="129">
                  <c:v>0.36063800000000001</c:v>
                </c:pt>
                <c:pt idx="130">
                  <c:v>0.36543429999999999</c:v>
                </c:pt>
                <c:pt idx="131">
                  <c:v>0.3630623</c:v>
                </c:pt>
                <c:pt idx="132">
                  <c:v>0.36106319999999997</c:v>
                </c:pt>
                <c:pt idx="133">
                  <c:v>0.36085289999999998</c:v>
                </c:pt>
                <c:pt idx="134">
                  <c:v>0.3609522</c:v>
                </c:pt>
                <c:pt idx="135">
                  <c:v>0.36005179999999998</c:v>
                </c:pt>
                <c:pt idx="136">
                  <c:v>0.3605951</c:v>
                </c:pt>
                <c:pt idx="137">
                  <c:v>0.35873300000000002</c:v>
                </c:pt>
                <c:pt idx="138">
                  <c:v>0.35506120000000002</c:v>
                </c:pt>
                <c:pt idx="139">
                  <c:v>0.36266619999999999</c:v>
                </c:pt>
                <c:pt idx="140">
                  <c:v>0.36094349999999997</c:v>
                </c:pt>
                <c:pt idx="141">
                  <c:v>0.3670041</c:v>
                </c:pt>
                <c:pt idx="142">
                  <c:v>0.36696200000000001</c:v>
                </c:pt>
                <c:pt idx="143">
                  <c:v>0.3667203</c:v>
                </c:pt>
                <c:pt idx="144">
                  <c:v>0.36753839999999999</c:v>
                </c:pt>
                <c:pt idx="145">
                  <c:v>0.3652589</c:v>
                </c:pt>
                <c:pt idx="146">
                  <c:v>0.36554490000000001</c:v>
                </c:pt>
                <c:pt idx="147">
                  <c:v>0.36535840000000003</c:v>
                </c:pt>
                <c:pt idx="148">
                  <c:v>0.36507509999999999</c:v>
                </c:pt>
                <c:pt idx="149">
                  <c:v>0.36714249999999998</c:v>
                </c:pt>
                <c:pt idx="150">
                  <c:v>0.36774770000000001</c:v>
                </c:pt>
                <c:pt idx="151">
                  <c:v>0.36937449999999999</c:v>
                </c:pt>
                <c:pt idx="152">
                  <c:v>0.36854789999999998</c:v>
                </c:pt>
                <c:pt idx="153">
                  <c:v>0.3701313</c:v>
                </c:pt>
                <c:pt idx="154">
                  <c:v>0.37093809999999999</c:v>
                </c:pt>
                <c:pt idx="155">
                  <c:v>0.369336</c:v>
                </c:pt>
                <c:pt idx="156">
                  <c:v>0.37324499999999999</c:v>
                </c:pt>
                <c:pt idx="157">
                  <c:v>0.37310080000000001</c:v>
                </c:pt>
                <c:pt idx="158">
                  <c:v>0.37105939999999998</c:v>
                </c:pt>
                <c:pt idx="159">
                  <c:v>0.37111060000000001</c:v>
                </c:pt>
                <c:pt idx="160">
                  <c:v>0.37207879999999999</c:v>
                </c:pt>
                <c:pt idx="161">
                  <c:v>0.37194739999999998</c:v>
                </c:pt>
                <c:pt idx="162">
                  <c:v>0.37155349999999998</c:v>
                </c:pt>
                <c:pt idx="163">
                  <c:v>0.37538070000000001</c:v>
                </c:pt>
                <c:pt idx="164">
                  <c:v>0.37512099999999998</c:v>
                </c:pt>
                <c:pt idx="165">
                  <c:v>0.37506119999999998</c:v>
                </c:pt>
                <c:pt idx="166">
                  <c:v>0.37423250000000002</c:v>
                </c:pt>
                <c:pt idx="167">
                  <c:v>0.3848724</c:v>
                </c:pt>
                <c:pt idx="168">
                  <c:v>0.38527099999999997</c:v>
                </c:pt>
                <c:pt idx="169">
                  <c:v>0.38222309999999998</c:v>
                </c:pt>
                <c:pt idx="170">
                  <c:v>0.37966240000000001</c:v>
                </c:pt>
                <c:pt idx="171">
                  <c:v>0.37911519999999999</c:v>
                </c:pt>
                <c:pt idx="172">
                  <c:v>0.37922420000000001</c:v>
                </c:pt>
                <c:pt idx="173">
                  <c:v>0.37856190000000001</c:v>
                </c:pt>
                <c:pt idx="174">
                  <c:v>0.3785617</c:v>
                </c:pt>
                <c:pt idx="175">
                  <c:v>0.37620930000000002</c:v>
                </c:pt>
                <c:pt idx="176">
                  <c:v>0.37789430000000002</c:v>
                </c:pt>
                <c:pt idx="177">
                  <c:v>0.37762220000000002</c:v>
                </c:pt>
                <c:pt idx="178">
                  <c:v>0.37800430000000002</c:v>
                </c:pt>
                <c:pt idx="179">
                  <c:v>0.37870379999999998</c:v>
                </c:pt>
                <c:pt idx="180">
                  <c:v>0.3783087</c:v>
                </c:pt>
                <c:pt idx="181">
                  <c:v>0.37980730000000001</c:v>
                </c:pt>
                <c:pt idx="182">
                  <c:v>0.37989109999999998</c:v>
                </c:pt>
                <c:pt idx="183">
                  <c:v>0.3799573</c:v>
                </c:pt>
                <c:pt idx="184">
                  <c:v>0.37968049999999998</c:v>
                </c:pt>
                <c:pt idx="185">
                  <c:v>0.38050129999999999</c:v>
                </c:pt>
                <c:pt idx="186">
                  <c:v>0.38021850000000001</c:v>
                </c:pt>
                <c:pt idx="187">
                  <c:v>0.38197520000000001</c:v>
                </c:pt>
                <c:pt idx="188">
                  <c:v>0.38138519999999998</c:v>
                </c:pt>
                <c:pt idx="189">
                  <c:v>0.38138090000000002</c:v>
                </c:pt>
                <c:pt idx="190">
                  <c:v>0.38180900000000001</c:v>
                </c:pt>
                <c:pt idx="191">
                  <c:v>0.38097419999999999</c:v>
                </c:pt>
                <c:pt idx="192">
                  <c:v>0.38001239999999997</c:v>
                </c:pt>
                <c:pt idx="193">
                  <c:v>0.37963279999999999</c:v>
                </c:pt>
                <c:pt idx="194">
                  <c:v>0.37992399999999998</c:v>
                </c:pt>
                <c:pt idx="195">
                  <c:v>0.37901249999999997</c:v>
                </c:pt>
                <c:pt idx="196">
                  <c:v>0.3807721</c:v>
                </c:pt>
                <c:pt idx="197">
                  <c:v>0.38086740000000002</c:v>
                </c:pt>
                <c:pt idx="198">
                  <c:v>0.37853540000000002</c:v>
                </c:pt>
                <c:pt idx="199">
                  <c:v>0.38122630000000002</c:v>
                </c:pt>
                <c:pt idx="200">
                  <c:v>0.38094289999999997</c:v>
                </c:pt>
                <c:pt idx="201">
                  <c:v>0.3803976</c:v>
                </c:pt>
                <c:pt idx="202">
                  <c:v>0.38043500000000002</c:v>
                </c:pt>
                <c:pt idx="203">
                  <c:v>0.37967430000000002</c:v>
                </c:pt>
                <c:pt idx="204">
                  <c:v>0.37885200000000002</c:v>
                </c:pt>
                <c:pt idx="205">
                  <c:v>0.38107459999999999</c:v>
                </c:pt>
                <c:pt idx="206">
                  <c:v>0.3809013</c:v>
                </c:pt>
                <c:pt idx="207">
                  <c:v>0.37769629999999998</c:v>
                </c:pt>
                <c:pt idx="208">
                  <c:v>0.37836409999999998</c:v>
                </c:pt>
                <c:pt idx="209">
                  <c:v>0.37951230000000002</c:v>
                </c:pt>
                <c:pt idx="210">
                  <c:v>0.38012410000000002</c:v>
                </c:pt>
                <c:pt idx="211">
                  <c:v>0.38113920000000001</c:v>
                </c:pt>
                <c:pt idx="212">
                  <c:v>0.3821253</c:v>
                </c:pt>
                <c:pt idx="213">
                  <c:v>0.38001279999999998</c:v>
                </c:pt>
                <c:pt idx="214">
                  <c:v>0.37946540000000001</c:v>
                </c:pt>
                <c:pt idx="215">
                  <c:v>0.37984489999999999</c:v>
                </c:pt>
                <c:pt idx="216">
                  <c:v>0.37956020000000001</c:v>
                </c:pt>
                <c:pt idx="217">
                  <c:v>0.3780328</c:v>
                </c:pt>
                <c:pt idx="218">
                  <c:v>0.37912620000000002</c:v>
                </c:pt>
                <c:pt idx="219">
                  <c:v>0.37896590000000002</c:v>
                </c:pt>
                <c:pt idx="220">
                  <c:v>0.37818639999999998</c:v>
                </c:pt>
                <c:pt idx="221">
                  <c:v>0.37652829999999998</c:v>
                </c:pt>
                <c:pt idx="222">
                  <c:v>0.3767913</c:v>
                </c:pt>
                <c:pt idx="223">
                  <c:v>0.37918829999999998</c:v>
                </c:pt>
                <c:pt idx="224">
                  <c:v>0.38365519999999997</c:v>
                </c:pt>
                <c:pt idx="225">
                  <c:v>0.38356420000000002</c:v>
                </c:pt>
                <c:pt idx="226">
                  <c:v>0.383081</c:v>
                </c:pt>
                <c:pt idx="227">
                  <c:v>0.38575530000000002</c:v>
                </c:pt>
                <c:pt idx="228">
                  <c:v>0.3857295</c:v>
                </c:pt>
                <c:pt idx="229">
                  <c:v>0.39104349999999999</c:v>
                </c:pt>
                <c:pt idx="230">
                  <c:v>0.3930594</c:v>
                </c:pt>
                <c:pt idx="231">
                  <c:v>0.39265169999999999</c:v>
                </c:pt>
                <c:pt idx="232">
                  <c:v>0.39265280000000002</c:v>
                </c:pt>
                <c:pt idx="233">
                  <c:v>0.39292660000000001</c:v>
                </c:pt>
                <c:pt idx="234">
                  <c:v>0.3944627</c:v>
                </c:pt>
                <c:pt idx="235">
                  <c:v>0.39444859999999998</c:v>
                </c:pt>
                <c:pt idx="236">
                  <c:v>0.39327879999999998</c:v>
                </c:pt>
                <c:pt idx="237">
                  <c:v>0.3959666</c:v>
                </c:pt>
                <c:pt idx="238">
                  <c:v>0.39623809999999998</c:v>
                </c:pt>
                <c:pt idx="239">
                  <c:v>0.39646110000000001</c:v>
                </c:pt>
                <c:pt idx="240">
                  <c:v>0.39714470000000002</c:v>
                </c:pt>
                <c:pt idx="241">
                  <c:v>0.39643970000000001</c:v>
                </c:pt>
                <c:pt idx="242">
                  <c:v>0.3964492</c:v>
                </c:pt>
                <c:pt idx="243">
                  <c:v>0.3954937</c:v>
                </c:pt>
                <c:pt idx="244">
                  <c:v>0.3956752</c:v>
                </c:pt>
                <c:pt idx="245">
                  <c:v>0.39882719999999999</c:v>
                </c:pt>
                <c:pt idx="246">
                  <c:v>0.39762059999999999</c:v>
                </c:pt>
                <c:pt idx="247">
                  <c:v>0.39851219999999998</c:v>
                </c:pt>
                <c:pt idx="248">
                  <c:v>0.39873740000000002</c:v>
                </c:pt>
                <c:pt idx="249">
                  <c:v>0.39957589999999998</c:v>
                </c:pt>
                <c:pt idx="250">
                  <c:v>0.39918300000000001</c:v>
                </c:pt>
                <c:pt idx="251">
                  <c:v>0.39744350000000001</c:v>
                </c:pt>
                <c:pt idx="252">
                  <c:v>0.39717659999999999</c:v>
                </c:pt>
                <c:pt idx="253">
                  <c:v>0.39701550000000002</c:v>
                </c:pt>
                <c:pt idx="254">
                  <c:v>0.39710820000000002</c:v>
                </c:pt>
                <c:pt idx="255">
                  <c:v>0.39712560000000002</c:v>
                </c:pt>
                <c:pt idx="256">
                  <c:v>0.39712229999999998</c:v>
                </c:pt>
                <c:pt idx="257">
                  <c:v>0.39713860000000001</c:v>
                </c:pt>
                <c:pt idx="258">
                  <c:v>0.3969683</c:v>
                </c:pt>
                <c:pt idx="259">
                  <c:v>0.39568320000000001</c:v>
                </c:pt>
                <c:pt idx="260">
                  <c:v>0.39528950000000002</c:v>
                </c:pt>
                <c:pt idx="261">
                  <c:v>0.39549689999999998</c:v>
                </c:pt>
                <c:pt idx="262">
                  <c:v>0.39643109999999998</c:v>
                </c:pt>
                <c:pt idx="263">
                  <c:v>0.39576749999999999</c:v>
                </c:pt>
                <c:pt idx="264">
                  <c:v>0.394986</c:v>
                </c:pt>
                <c:pt idx="265">
                  <c:v>0.39490989999999998</c:v>
                </c:pt>
                <c:pt idx="266">
                  <c:v>0.39509909999999998</c:v>
                </c:pt>
                <c:pt idx="267">
                  <c:v>0.39366590000000001</c:v>
                </c:pt>
                <c:pt idx="268">
                  <c:v>0.39245740000000001</c:v>
                </c:pt>
                <c:pt idx="269">
                  <c:v>0.39246130000000001</c:v>
                </c:pt>
                <c:pt idx="270">
                  <c:v>0.39201839999999999</c:v>
                </c:pt>
                <c:pt idx="271">
                  <c:v>0.39207019999999998</c:v>
                </c:pt>
                <c:pt idx="272">
                  <c:v>0.39175670000000001</c:v>
                </c:pt>
                <c:pt idx="273">
                  <c:v>0.39031250000000001</c:v>
                </c:pt>
                <c:pt idx="274">
                  <c:v>0.39400459999999998</c:v>
                </c:pt>
                <c:pt idx="275">
                  <c:v>0.39395770000000002</c:v>
                </c:pt>
                <c:pt idx="276">
                  <c:v>0.39460000000000001</c:v>
                </c:pt>
                <c:pt idx="277">
                  <c:v>0.39487410000000001</c:v>
                </c:pt>
                <c:pt idx="278">
                  <c:v>0.39471260000000002</c:v>
                </c:pt>
                <c:pt idx="279">
                  <c:v>0.3946325</c:v>
                </c:pt>
                <c:pt idx="280">
                  <c:v>0.39554840000000002</c:v>
                </c:pt>
                <c:pt idx="281">
                  <c:v>0.39553850000000002</c:v>
                </c:pt>
                <c:pt idx="282">
                  <c:v>0.39559759999999999</c:v>
                </c:pt>
                <c:pt idx="283">
                  <c:v>0.39507170000000003</c:v>
                </c:pt>
                <c:pt idx="284">
                  <c:v>0.39514899999999997</c:v>
                </c:pt>
                <c:pt idx="285">
                  <c:v>0.39310089999999998</c:v>
                </c:pt>
                <c:pt idx="286">
                  <c:v>0.39273950000000002</c:v>
                </c:pt>
                <c:pt idx="287">
                  <c:v>0.39248329999999998</c:v>
                </c:pt>
                <c:pt idx="288">
                  <c:v>0.39191890000000001</c:v>
                </c:pt>
                <c:pt idx="289">
                  <c:v>0.39195439999999998</c:v>
                </c:pt>
                <c:pt idx="290">
                  <c:v>0.39211839999999998</c:v>
                </c:pt>
                <c:pt idx="291">
                  <c:v>0.39330890000000002</c:v>
                </c:pt>
                <c:pt idx="292">
                  <c:v>0.39374940000000003</c:v>
                </c:pt>
                <c:pt idx="293">
                  <c:v>0.39395340000000001</c:v>
                </c:pt>
                <c:pt idx="294">
                  <c:v>0.39443610000000001</c:v>
                </c:pt>
                <c:pt idx="295">
                  <c:v>0.39352870000000001</c:v>
                </c:pt>
                <c:pt idx="296">
                  <c:v>0.39352999999999999</c:v>
                </c:pt>
                <c:pt idx="297">
                  <c:v>0.3935765</c:v>
                </c:pt>
                <c:pt idx="298">
                  <c:v>0.39348179999999999</c:v>
                </c:pt>
                <c:pt idx="299">
                  <c:v>0.3922523</c:v>
                </c:pt>
                <c:pt idx="300">
                  <c:v>0.39232109999999998</c:v>
                </c:pt>
                <c:pt idx="301">
                  <c:v>0.39398660000000002</c:v>
                </c:pt>
                <c:pt idx="302">
                  <c:v>0.39400089999999999</c:v>
                </c:pt>
                <c:pt idx="303">
                  <c:v>0.39371509999999998</c:v>
                </c:pt>
                <c:pt idx="304">
                  <c:v>0.39415830000000002</c:v>
                </c:pt>
                <c:pt idx="305">
                  <c:v>0.39607730000000002</c:v>
                </c:pt>
                <c:pt idx="306">
                  <c:v>0.39709450000000002</c:v>
                </c:pt>
                <c:pt idx="307">
                  <c:v>0.39714060000000001</c:v>
                </c:pt>
                <c:pt idx="308">
                  <c:v>0.39793190000000001</c:v>
                </c:pt>
                <c:pt idx="309">
                  <c:v>0.39975480000000002</c:v>
                </c:pt>
                <c:pt idx="310">
                  <c:v>0.39949230000000002</c:v>
                </c:pt>
                <c:pt idx="311">
                  <c:v>0.40104869999999998</c:v>
                </c:pt>
                <c:pt idx="312">
                  <c:v>0.40092630000000001</c:v>
                </c:pt>
                <c:pt idx="313">
                  <c:v>0.40003470000000002</c:v>
                </c:pt>
                <c:pt idx="314">
                  <c:v>0.3993256</c:v>
                </c:pt>
                <c:pt idx="315">
                  <c:v>0.39941719999999997</c:v>
                </c:pt>
                <c:pt idx="316">
                  <c:v>0.39980100000000002</c:v>
                </c:pt>
                <c:pt idx="317">
                  <c:v>0.39908870000000002</c:v>
                </c:pt>
                <c:pt idx="318">
                  <c:v>0.3993951</c:v>
                </c:pt>
                <c:pt idx="319">
                  <c:v>0.39952530000000003</c:v>
                </c:pt>
                <c:pt idx="320">
                  <c:v>0.39978550000000002</c:v>
                </c:pt>
                <c:pt idx="321">
                  <c:v>0.3999743</c:v>
                </c:pt>
                <c:pt idx="322">
                  <c:v>0.4010879</c:v>
                </c:pt>
                <c:pt idx="323">
                  <c:v>0.40026539999999999</c:v>
                </c:pt>
                <c:pt idx="324">
                  <c:v>0.4003756</c:v>
                </c:pt>
                <c:pt idx="325">
                  <c:v>0.39951409999999998</c:v>
                </c:pt>
                <c:pt idx="326">
                  <c:v>0.3997637</c:v>
                </c:pt>
                <c:pt idx="327">
                  <c:v>0.39987739999999999</c:v>
                </c:pt>
                <c:pt idx="328">
                  <c:v>0.40020060000000002</c:v>
                </c:pt>
                <c:pt idx="329">
                  <c:v>0.40032329999999999</c:v>
                </c:pt>
                <c:pt idx="330">
                  <c:v>0.39940429999999999</c:v>
                </c:pt>
                <c:pt idx="331">
                  <c:v>0.3976614</c:v>
                </c:pt>
                <c:pt idx="332">
                  <c:v>0.39791470000000001</c:v>
                </c:pt>
                <c:pt idx="333">
                  <c:v>0.39792539999999998</c:v>
                </c:pt>
                <c:pt idx="334">
                  <c:v>0.39799440000000003</c:v>
                </c:pt>
                <c:pt idx="335">
                  <c:v>0.39789940000000001</c:v>
                </c:pt>
                <c:pt idx="336">
                  <c:v>0.39816360000000001</c:v>
                </c:pt>
                <c:pt idx="337">
                  <c:v>0.39828269999999999</c:v>
                </c:pt>
                <c:pt idx="338">
                  <c:v>0.3983583</c:v>
                </c:pt>
                <c:pt idx="339">
                  <c:v>0.39841949999999998</c:v>
                </c:pt>
                <c:pt idx="340">
                  <c:v>0.3982771</c:v>
                </c:pt>
                <c:pt idx="341">
                  <c:v>0.39873049999999999</c:v>
                </c:pt>
                <c:pt idx="342">
                  <c:v>0.39872960000000002</c:v>
                </c:pt>
                <c:pt idx="343">
                  <c:v>0.3980609</c:v>
                </c:pt>
                <c:pt idx="344">
                  <c:v>0.39806540000000001</c:v>
                </c:pt>
                <c:pt idx="345">
                  <c:v>0.39749410000000002</c:v>
                </c:pt>
                <c:pt idx="346">
                  <c:v>0.3973624</c:v>
                </c:pt>
                <c:pt idx="347">
                  <c:v>0.39805689999999999</c:v>
                </c:pt>
                <c:pt idx="348">
                  <c:v>0.39826840000000002</c:v>
                </c:pt>
                <c:pt idx="349">
                  <c:v>0.39755299999999999</c:v>
                </c:pt>
                <c:pt idx="350">
                  <c:v>0.3976111</c:v>
                </c:pt>
                <c:pt idx="351">
                  <c:v>0.3968759</c:v>
                </c:pt>
                <c:pt idx="352">
                  <c:v>0.39723140000000001</c:v>
                </c:pt>
                <c:pt idx="353">
                  <c:v>0.39724080000000001</c:v>
                </c:pt>
                <c:pt idx="354">
                  <c:v>0.3965862</c:v>
                </c:pt>
                <c:pt idx="355">
                  <c:v>0.39660339999999999</c:v>
                </c:pt>
                <c:pt idx="356">
                  <c:v>0.39710040000000002</c:v>
                </c:pt>
                <c:pt idx="357">
                  <c:v>0.39734320000000001</c:v>
                </c:pt>
                <c:pt idx="358">
                  <c:v>0.39597090000000001</c:v>
                </c:pt>
                <c:pt idx="359">
                  <c:v>0.3960689</c:v>
                </c:pt>
                <c:pt idx="360">
                  <c:v>0.3967059</c:v>
                </c:pt>
                <c:pt idx="361">
                  <c:v>0.3970783</c:v>
                </c:pt>
                <c:pt idx="362">
                  <c:v>0.39717970000000002</c:v>
                </c:pt>
                <c:pt idx="363">
                  <c:v>0.39490120000000001</c:v>
                </c:pt>
                <c:pt idx="364">
                  <c:v>0.39121149999999999</c:v>
                </c:pt>
                <c:pt idx="365">
                  <c:v>0.39159919999999998</c:v>
                </c:pt>
                <c:pt idx="366">
                  <c:v>0.39193620000000001</c:v>
                </c:pt>
                <c:pt idx="367">
                  <c:v>0.3919784</c:v>
                </c:pt>
                <c:pt idx="368">
                  <c:v>0.3923894</c:v>
                </c:pt>
                <c:pt idx="369">
                  <c:v>0.39190829999999999</c:v>
                </c:pt>
                <c:pt idx="370">
                  <c:v>0.39228109999999999</c:v>
                </c:pt>
                <c:pt idx="371">
                  <c:v>0.39139600000000002</c:v>
                </c:pt>
                <c:pt idx="372">
                  <c:v>0.39198329999999998</c:v>
                </c:pt>
                <c:pt idx="373">
                  <c:v>0.39250190000000001</c:v>
                </c:pt>
                <c:pt idx="374">
                  <c:v>0.39306099999999999</c:v>
                </c:pt>
                <c:pt idx="375">
                  <c:v>0.39336959999999999</c:v>
                </c:pt>
                <c:pt idx="376">
                  <c:v>0.39600390000000002</c:v>
                </c:pt>
                <c:pt idx="377">
                  <c:v>0.39651920000000002</c:v>
                </c:pt>
                <c:pt idx="378">
                  <c:v>0.39652110000000002</c:v>
                </c:pt>
                <c:pt idx="379">
                  <c:v>0.39692919999999998</c:v>
                </c:pt>
                <c:pt idx="380">
                  <c:v>0.39711819999999998</c:v>
                </c:pt>
                <c:pt idx="381">
                  <c:v>0.40004200000000001</c:v>
                </c:pt>
                <c:pt idx="382">
                  <c:v>0.40094790000000002</c:v>
                </c:pt>
                <c:pt idx="383">
                  <c:v>0.40141019999999999</c:v>
                </c:pt>
                <c:pt idx="384">
                  <c:v>0.40146749999999998</c:v>
                </c:pt>
                <c:pt idx="385">
                  <c:v>0.4018177</c:v>
                </c:pt>
                <c:pt idx="386">
                  <c:v>0.40128469999999999</c:v>
                </c:pt>
                <c:pt idx="387">
                  <c:v>0.40202589999999999</c:v>
                </c:pt>
                <c:pt idx="388">
                  <c:v>0.40197719999999998</c:v>
                </c:pt>
                <c:pt idx="389">
                  <c:v>0.40222459999999999</c:v>
                </c:pt>
                <c:pt idx="390">
                  <c:v>0.40320889999999998</c:v>
                </c:pt>
                <c:pt idx="391">
                  <c:v>0.40282459999999998</c:v>
                </c:pt>
                <c:pt idx="392">
                  <c:v>0.40312009999999998</c:v>
                </c:pt>
                <c:pt idx="393">
                  <c:v>0.40303850000000002</c:v>
                </c:pt>
                <c:pt idx="394">
                  <c:v>0.40343020000000002</c:v>
                </c:pt>
                <c:pt idx="395">
                  <c:v>0.4032173</c:v>
                </c:pt>
                <c:pt idx="396">
                  <c:v>0.40389629999999999</c:v>
                </c:pt>
                <c:pt idx="397">
                  <c:v>0.40428500000000001</c:v>
                </c:pt>
                <c:pt idx="398">
                  <c:v>0.4045243</c:v>
                </c:pt>
                <c:pt idx="399">
                  <c:v>0.40449639999999998</c:v>
                </c:pt>
                <c:pt idx="400">
                  <c:v>0.40559230000000002</c:v>
                </c:pt>
                <c:pt idx="401">
                  <c:v>0.4061303</c:v>
                </c:pt>
                <c:pt idx="402">
                  <c:v>0.40652670000000002</c:v>
                </c:pt>
                <c:pt idx="403">
                  <c:v>0.40679399999999999</c:v>
                </c:pt>
                <c:pt idx="404">
                  <c:v>0.4070685</c:v>
                </c:pt>
                <c:pt idx="405">
                  <c:v>0.40699340000000001</c:v>
                </c:pt>
                <c:pt idx="406">
                  <c:v>0.40593780000000002</c:v>
                </c:pt>
                <c:pt idx="407">
                  <c:v>0.40617449999999999</c:v>
                </c:pt>
                <c:pt idx="408">
                  <c:v>0.40591480000000002</c:v>
                </c:pt>
                <c:pt idx="409">
                  <c:v>0.40615069999999998</c:v>
                </c:pt>
                <c:pt idx="410">
                  <c:v>0.40565299999999999</c:v>
                </c:pt>
                <c:pt idx="411">
                  <c:v>0.40798380000000001</c:v>
                </c:pt>
                <c:pt idx="412">
                  <c:v>0.40804960000000001</c:v>
                </c:pt>
                <c:pt idx="413">
                  <c:v>0.40858470000000002</c:v>
                </c:pt>
                <c:pt idx="414">
                  <c:v>0.40901650000000001</c:v>
                </c:pt>
                <c:pt idx="415">
                  <c:v>0.40919109999999997</c:v>
                </c:pt>
                <c:pt idx="416">
                  <c:v>0.4108561</c:v>
                </c:pt>
                <c:pt idx="417">
                  <c:v>0.41119850000000002</c:v>
                </c:pt>
                <c:pt idx="418">
                  <c:v>0.41141080000000002</c:v>
                </c:pt>
                <c:pt idx="419">
                  <c:v>0.4113407</c:v>
                </c:pt>
                <c:pt idx="420">
                  <c:v>0.41185650000000001</c:v>
                </c:pt>
                <c:pt idx="421">
                  <c:v>0.41218009999999999</c:v>
                </c:pt>
                <c:pt idx="422">
                  <c:v>0.41244940000000002</c:v>
                </c:pt>
                <c:pt idx="423">
                  <c:v>0.41312300000000002</c:v>
                </c:pt>
                <c:pt idx="424">
                  <c:v>0.41274379999999999</c:v>
                </c:pt>
                <c:pt idx="425">
                  <c:v>0.4125955</c:v>
                </c:pt>
                <c:pt idx="426">
                  <c:v>0.41548279999999999</c:v>
                </c:pt>
                <c:pt idx="427">
                  <c:v>0.41622419999999999</c:v>
                </c:pt>
                <c:pt idx="428">
                  <c:v>0.41634929999999998</c:v>
                </c:pt>
                <c:pt idx="429">
                  <c:v>0.41581240000000003</c:v>
                </c:pt>
                <c:pt idx="430">
                  <c:v>0.4159081</c:v>
                </c:pt>
                <c:pt idx="431">
                  <c:v>0.41597469999999998</c:v>
                </c:pt>
                <c:pt idx="432">
                  <c:v>0.41595890000000002</c:v>
                </c:pt>
                <c:pt idx="433">
                  <c:v>0.41577219999999998</c:v>
                </c:pt>
                <c:pt idx="434">
                  <c:v>0.41521649999999999</c:v>
                </c:pt>
                <c:pt idx="435">
                  <c:v>0.41571079999999999</c:v>
                </c:pt>
                <c:pt idx="436">
                  <c:v>0.41709839999999998</c:v>
                </c:pt>
                <c:pt idx="437">
                  <c:v>0.4172495</c:v>
                </c:pt>
                <c:pt idx="438">
                  <c:v>0.41743720000000001</c:v>
                </c:pt>
                <c:pt idx="439">
                  <c:v>0.41641669999999997</c:v>
                </c:pt>
                <c:pt idx="440">
                  <c:v>0.41644219999999998</c:v>
                </c:pt>
                <c:pt idx="441">
                  <c:v>0.41655310000000001</c:v>
                </c:pt>
                <c:pt idx="442">
                  <c:v>0.41680089999999997</c:v>
                </c:pt>
                <c:pt idx="443">
                  <c:v>0.41726000000000002</c:v>
                </c:pt>
                <c:pt idx="444">
                  <c:v>0.41726079999999999</c:v>
                </c:pt>
                <c:pt idx="445">
                  <c:v>0.41849920000000002</c:v>
                </c:pt>
                <c:pt idx="446">
                  <c:v>0.4197206</c:v>
                </c:pt>
                <c:pt idx="447">
                  <c:v>0.4206896</c:v>
                </c:pt>
                <c:pt idx="448">
                  <c:v>0.42493950000000003</c:v>
                </c:pt>
                <c:pt idx="449">
                  <c:v>0.42459520000000001</c:v>
                </c:pt>
                <c:pt idx="450">
                  <c:v>0.42608889999999999</c:v>
                </c:pt>
                <c:pt idx="451">
                  <c:v>0.42665140000000001</c:v>
                </c:pt>
                <c:pt idx="452">
                  <c:v>0.42687439999999999</c:v>
                </c:pt>
                <c:pt idx="453">
                  <c:v>0.42691899999999999</c:v>
                </c:pt>
                <c:pt idx="454">
                  <c:v>0.42727569999999998</c:v>
                </c:pt>
                <c:pt idx="455">
                  <c:v>0.42840980000000001</c:v>
                </c:pt>
                <c:pt idx="456">
                  <c:v>0.42849710000000002</c:v>
                </c:pt>
                <c:pt idx="457">
                  <c:v>0.42872490000000002</c:v>
                </c:pt>
                <c:pt idx="458">
                  <c:v>0.42954979999999998</c:v>
                </c:pt>
                <c:pt idx="459">
                  <c:v>0.42977589999999999</c:v>
                </c:pt>
                <c:pt idx="460">
                  <c:v>0.42995719999999998</c:v>
                </c:pt>
                <c:pt idx="461">
                  <c:v>0.43019000000000002</c:v>
                </c:pt>
                <c:pt idx="462">
                  <c:v>0.43155379999999999</c:v>
                </c:pt>
                <c:pt idx="463">
                  <c:v>0.43313790000000002</c:v>
                </c:pt>
                <c:pt idx="464">
                  <c:v>0.43291750000000001</c:v>
                </c:pt>
                <c:pt idx="465">
                  <c:v>0.4330696</c:v>
                </c:pt>
                <c:pt idx="466">
                  <c:v>0.4334288</c:v>
                </c:pt>
                <c:pt idx="467">
                  <c:v>0.43352829999999998</c:v>
                </c:pt>
                <c:pt idx="468">
                  <c:v>0.43388700000000002</c:v>
                </c:pt>
                <c:pt idx="469">
                  <c:v>0.43342409999999998</c:v>
                </c:pt>
                <c:pt idx="470">
                  <c:v>0.43364989999999998</c:v>
                </c:pt>
                <c:pt idx="471">
                  <c:v>0.4353303</c:v>
                </c:pt>
                <c:pt idx="472">
                  <c:v>0.43543539999999997</c:v>
                </c:pt>
                <c:pt idx="473">
                  <c:v>0.43555050000000001</c:v>
                </c:pt>
                <c:pt idx="474">
                  <c:v>0.4346081</c:v>
                </c:pt>
                <c:pt idx="475">
                  <c:v>0.43447429999999998</c:v>
                </c:pt>
                <c:pt idx="476">
                  <c:v>0.43361369999999999</c:v>
                </c:pt>
                <c:pt idx="477">
                  <c:v>0.4355617</c:v>
                </c:pt>
                <c:pt idx="478">
                  <c:v>0.43639879999999998</c:v>
                </c:pt>
                <c:pt idx="479">
                  <c:v>0.43611860000000002</c:v>
                </c:pt>
                <c:pt idx="480">
                  <c:v>0.43639499999999998</c:v>
                </c:pt>
                <c:pt idx="481">
                  <c:v>0.43717669999999997</c:v>
                </c:pt>
                <c:pt idx="482">
                  <c:v>0.43794230000000001</c:v>
                </c:pt>
                <c:pt idx="483">
                  <c:v>0.43814019999999998</c:v>
                </c:pt>
                <c:pt idx="484">
                  <c:v>0.43834699999999999</c:v>
                </c:pt>
                <c:pt idx="485">
                  <c:v>0.43920530000000002</c:v>
                </c:pt>
                <c:pt idx="486">
                  <c:v>0.44177440000000001</c:v>
                </c:pt>
                <c:pt idx="487">
                  <c:v>0.44246439999999998</c:v>
                </c:pt>
                <c:pt idx="488">
                  <c:v>0.44130750000000002</c:v>
                </c:pt>
                <c:pt idx="489">
                  <c:v>0.44051210000000002</c:v>
                </c:pt>
                <c:pt idx="490">
                  <c:v>0.4412314</c:v>
                </c:pt>
                <c:pt idx="491">
                  <c:v>0.4414631</c:v>
                </c:pt>
                <c:pt idx="492">
                  <c:v>0.4422508</c:v>
                </c:pt>
                <c:pt idx="493">
                  <c:v>0.44297599999999998</c:v>
                </c:pt>
                <c:pt idx="494">
                  <c:v>0.44315310000000002</c:v>
                </c:pt>
                <c:pt idx="495">
                  <c:v>0.44351160000000001</c:v>
                </c:pt>
                <c:pt idx="496">
                  <c:v>0.44199339999999998</c:v>
                </c:pt>
                <c:pt idx="497">
                  <c:v>0.44239679999999998</c:v>
                </c:pt>
                <c:pt idx="498">
                  <c:v>0.44247950000000003</c:v>
                </c:pt>
                <c:pt idx="499">
                  <c:v>0.4434652</c:v>
                </c:pt>
                <c:pt idx="500">
                  <c:v>0.4435944</c:v>
                </c:pt>
                <c:pt idx="501">
                  <c:v>0.44305539999999999</c:v>
                </c:pt>
                <c:pt idx="502">
                  <c:v>0.44356780000000001</c:v>
                </c:pt>
                <c:pt idx="503">
                  <c:v>0.44360349999999998</c:v>
                </c:pt>
                <c:pt idx="504">
                  <c:v>0.44396770000000002</c:v>
                </c:pt>
                <c:pt idx="505">
                  <c:v>0.44434649999999998</c:v>
                </c:pt>
                <c:pt idx="506">
                  <c:v>0.44533270000000003</c:v>
                </c:pt>
                <c:pt idx="507">
                  <c:v>0.44630419999999998</c:v>
                </c:pt>
                <c:pt idx="508">
                  <c:v>0.44679619999999998</c:v>
                </c:pt>
                <c:pt idx="509">
                  <c:v>0.44628109999999999</c:v>
                </c:pt>
                <c:pt idx="510">
                  <c:v>0.4463761</c:v>
                </c:pt>
                <c:pt idx="511">
                  <c:v>0.4471329</c:v>
                </c:pt>
                <c:pt idx="512">
                  <c:v>0.4477352</c:v>
                </c:pt>
                <c:pt idx="513">
                  <c:v>0.4482508</c:v>
                </c:pt>
                <c:pt idx="514">
                  <c:v>0.45020320000000003</c:v>
                </c:pt>
                <c:pt idx="515">
                  <c:v>0.45009749999999998</c:v>
                </c:pt>
                <c:pt idx="516">
                  <c:v>0.45051089999999999</c:v>
                </c:pt>
                <c:pt idx="517">
                  <c:v>0.45117570000000001</c:v>
                </c:pt>
                <c:pt idx="518">
                  <c:v>0.45571739999999999</c:v>
                </c:pt>
                <c:pt idx="519">
                  <c:v>0.45561859999999998</c:v>
                </c:pt>
                <c:pt idx="520">
                  <c:v>0.4557621</c:v>
                </c:pt>
                <c:pt idx="521">
                  <c:v>0.45704529999999999</c:v>
                </c:pt>
                <c:pt idx="522">
                  <c:v>0.45705620000000002</c:v>
                </c:pt>
                <c:pt idx="523">
                  <c:v>0.4573528</c:v>
                </c:pt>
                <c:pt idx="524">
                  <c:v>0.45974549999999997</c:v>
                </c:pt>
                <c:pt idx="525">
                  <c:v>0.45911570000000002</c:v>
                </c:pt>
                <c:pt idx="526">
                  <c:v>0.45932289999999998</c:v>
                </c:pt>
                <c:pt idx="527">
                  <c:v>0.45980270000000001</c:v>
                </c:pt>
                <c:pt idx="528">
                  <c:v>0.4598738</c:v>
                </c:pt>
                <c:pt idx="529">
                  <c:v>0.46029920000000002</c:v>
                </c:pt>
                <c:pt idx="530">
                  <c:v>0.46045930000000002</c:v>
                </c:pt>
                <c:pt idx="531">
                  <c:v>0.46113520000000002</c:v>
                </c:pt>
                <c:pt idx="532">
                  <c:v>0.46279229999999999</c:v>
                </c:pt>
                <c:pt idx="533">
                  <c:v>0.4634605</c:v>
                </c:pt>
                <c:pt idx="534">
                  <c:v>0.46274910000000002</c:v>
                </c:pt>
                <c:pt idx="535">
                  <c:v>0.46299820000000003</c:v>
                </c:pt>
                <c:pt idx="536">
                  <c:v>0.46394180000000002</c:v>
                </c:pt>
                <c:pt idx="537">
                  <c:v>0.46408640000000001</c:v>
                </c:pt>
                <c:pt idx="538">
                  <c:v>0.46442480000000003</c:v>
                </c:pt>
                <c:pt idx="539">
                  <c:v>0.46447470000000002</c:v>
                </c:pt>
                <c:pt idx="540">
                  <c:v>0.46459400000000001</c:v>
                </c:pt>
                <c:pt idx="541">
                  <c:v>0.46541379999999999</c:v>
                </c:pt>
                <c:pt idx="542">
                  <c:v>0.46459099999999998</c:v>
                </c:pt>
                <c:pt idx="543">
                  <c:v>0.46480680000000002</c:v>
                </c:pt>
                <c:pt idx="544">
                  <c:v>0.46509709999999999</c:v>
                </c:pt>
                <c:pt idx="545">
                  <c:v>0.46500520000000001</c:v>
                </c:pt>
                <c:pt idx="546">
                  <c:v>0.46647300000000003</c:v>
                </c:pt>
                <c:pt idx="547">
                  <c:v>0.46671950000000001</c:v>
                </c:pt>
                <c:pt idx="548">
                  <c:v>0.46719949999999999</c:v>
                </c:pt>
                <c:pt idx="549">
                  <c:v>0.46754119999999999</c:v>
                </c:pt>
                <c:pt idx="550">
                  <c:v>0.46722089999999999</c:v>
                </c:pt>
                <c:pt idx="551">
                  <c:v>0.46684120000000001</c:v>
                </c:pt>
                <c:pt idx="552">
                  <c:v>0.46751730000000002</c:v>
                </c:pt>
                <c:pt idx="553">
                  <c:v>0.46804580000000001</c:v>
                </c:pt>
                <c:pt idx="554">
                  <c:v>0.46804299999999999</c:v>
                </c:pt>
                <c:pt idx="555">
                  <c:v>0.46911079999999999</c:v>
                </c:pt>
                <c:pt idx="556">
                  <c:v>0.46873150000000002</c:v>
                </c:pt>
                <c:pt idx="557">
                  <c:v>0.46896729999999998</c:v>
                </c:pt>
                <c:pt idx="558">
                  <c:v>0.46874329999999997</c:v>
                </c:pt>
                <c:pt idx="559">
                  <c:v>0.46841890000000003</c:v>
                </c:pt>
                <c:pt idx="560">
                  <c:v>0.46935209999999999</c:v>
                </c:pt>
                <c:pt idx="561">
                  <c:v>0.47009210000000001</c:v>
                </c:pt>
                <c:pt idx="562">
                  <c:v>0.47079910000000003</c:v>
                </c:pt>
                <c:pt idx="563">
                  <c:v>0.47096349999999998</c:v>
                </c:pt>
                <c:pt idx="564">
                  <c:v>0.47456219999999999</c:v>
                </c:pt>
                <c:pt idx="565">
                  <c:v>0.4730239</c:v>
                </c:pt>
                <c:pt idx="566">
                  <c:v>0.4724622</c:v>
                </c:pt>
                <c:pt idx="567">
                  <c:v>0.47262280000000001</c:v>
                </c:pt>
                <c:pt idx="568">
                  <c:v>0.4727402</c:v>
                </c:pt>
                <c:pt idx="569">
                  <c:v>0.47213500000000003</c:v>
                </c:pt>
                <c:pt idx="570">
                  <c:v>0.47261130000000001</c:v>
                </c:pt>
                <c:pt idx="571">
                  <c:v>0.47301779999999999</c:v>
                </c:pt>
                <c:pt idx="572">
                  <c:v>0.4736435</c:v>
                </c:pt>
                <c:pt idx="573">
                  <c:v>0.47411389999999998</c:v>
                </c:pt>
                <c:pt idx="574">
                  <c:v>0.47421609999999997</c:v>
                </c:pt>
                <c:pt idx="575">
                  <c:v>0.47342459999999997</c:v>
                </c:pt>
                <c:pt idx="576">
                  <c:v>0.47356559999999998</c:v>
                </c:pt>
                <c:pt idx="577">
                  <c:v>0.47307690000000002</c:v>
                </c:pt>
                <c:pt idx="578">
                  <c:v>0.4730839</c:v>
                </c:pt>
                <c:pt idx="579">
                  <c:v>0.47338069999999999</c:v>
                </c:pt>
                <c:pt idx="580">
                  <c:v>0.47367290000000001</c:v>
                </c:pt>
                <c:pt idx="581">
                  <c:v>0.47460200000000002</c:v>
                </c:pt>
                <c:pt idx="582">
                  <c:v>0.47478029999999999</c:v>
                </c:pt>
                <c:pt idx="583">
                  <c:v>0.47414669999999998</c:v>
                </c:pt>
                <c:pt idx="584">
                  <c:v>0.47390349999999998</c:v>
                </c:pt>
                <c:pt idx="585">
                  <c:v>0.4739778</c:v>
                </c:pt>
                <c:pt idx="586">
                  <c:v>0.47319220000000001</c:v>
                </c:pt>
                <c:pt idx="587">
                  <c:v>0.47342269999999997</c:v>
                </c:pt>
                <c:pt idx="588">
                  <c:v>0.4727983</c:v>
                </c:pt>
                <c:pt idx="589">
                  <c:v>0.47290880000000002</c:v>
                </c:pt>
                <c:pt idx="590">
                  <c:v>0.47334130000000002</c:v>
                </c:pt>
                <c:pt idx="591">
                  <c:v>0.47380349999999999</c:v>
                </c:pt>
                <c:pt idx="592">
                  <c:v>0.4739042</c:v>
                </c:pt>
                <c:pt idx="593">
                  <c:v>0.4750161</c:v>
                </c:pt>
                <c:pt idx="594">
                  <c:v>0.47537960000000001</c:v>
                </c:pt>
                <c:pt idx="595">
                  <c:v>0.47543079999999999</c:v>
                </c:pt>
                <c:pt idx="596">
                  <c:v>0.4755163</c:v>
                </c:pt>
                <c:pt idx="597">
                  <c:v>0.47546690000000003</c:v>
                </c:pt>
                <c:pt idx="598">
                  <c:v>0.47580090000000003</c:v>
                </c:pt>
                <c:pt idx="599">
                  <c:v>0.47667039999999999</c:v>
                </c:pt>
                <c:pt idx="600">
                  <c:v>0.47688350000000002</c:v>
                </c:pt>
                <c:pt idx="601">
                  <c:v>0.47657709999999998</c:v>
                </c:pt>
                <c:pt idx="602">
                  <c:v>0.47617350000000003</c:v>
                </c:pt>
                <c:pt idx="603">
                  <c:v>0.47705320000000001</c:v>
                </c:pt>
                <c:pt idx="604">
                  <c:v>0.4774216</c:v>
                </c:pt>
                <c:pt idx="605">
                  <c:v>0.4784158</c:v>
                </c:pt>
                <c:pt idx="606">
                  <c:v>0.47848420000000003</c:v>
                </c:pt>
                <c:pt idx="607">
                  <c:v>0.47850870000000001</c:v>
                </c:pt>
                <c:pt idx="608">
                  <c:v>0.47888700000000001</c:v>
                </c:pt>
                <c:pt idx="609">
                  <c:v>0.47915489999999999</c:v>
                </c:pt>
                <c:pt idx="610">
                  <c:v>0.47874060000000002</c:v>
                </c:pt>
                <c:pt idx="611">
                  <c:v>0.47900130000000002</c:v>
                </c:pt>
                <c:pt idx="612">
                  <c:v>0.4795508</c:v>
                </c:pt>
                <c:pt idx="613">
                  <c:v>0.47967979999999999</c:v>
                </c:pt>
                <c:pt idx="614">
                  <c:v>0.47999890000000001</c:v>
                </c:pt>
                <c:pt idx="615">
                  <c:v>0.47998750000000001</c:v>
                </c:pt>
                <c:pt idx="616">
                  <c:v>0.48014099999999998</c:v>
                </c:pt>
                <c:pt idx="617">
                  <c:v>0.48023060000000001</c:v>
                </c:pt>
                <c:pt idx="618">
                  <c:v>0.48008390000000001</c:v>
                </c:pt>
                <c:pt idx="619">
                  <c:v>0.48057860000000002</c:v>
                </c:pt>
                <c:pt idx="620">
                  <c:v>0.48075370000000001</c:v>
                </c:pt>
                <c:pt idx="621">
                  <c:v>0.4814793</c:v>
                </c:pt>
                <c:pt idx="622">
                  <c:v>0.48225410000000002</c:v>
                </c:pt>
                <c:pt idx="623">
                  <c:v>0.4827632</c:v>
                </c:pt>
                <c:pt idx="624">
                  <c:v>0.48287099999999999</c:v>
                </c:pt>
                <c:pt idx="625">
                  <c:v>0.48313010000000001</c:v>
                </c:pt>
                <c:pt idx="626">
                  <c:v>0.4833517</c:v>
                </c:pt>
                <c:pt idx="627">
                  <c:v>0.48419810000000002</c:v>
                </c:pt>
                <c:pt idx="628">
                  <c:v>0.48370560000000001</c:v>
                </c:pt>
                <c:pt idx="629">
                  <c:v>0.48484500000000003</c:v>
                </c:pt>
                <c:pt idx="630">
                  <c:v>0.48626900000000001</c:v>
                </c:pt>
                <c:pt idx="631">
                  <c:v>0.48692609999999997</c:v>
                </c:pt>
                <c:pt idx="632">
                  <c:v>0.48745339999999998</c:v>
                </c:pt>
                <c:pt idx="633">
                  <c:v>0.48803659999999999</c:v>
                </c:pt>
                <c:pt idx="634">
                  <c:v>0.48773899999999998</c:v>
                </c:pt>
                <c:pt idx="635">
                  <c:v>0.48688169999999997</c:v>
                </c:pt>
                <c:pt idx="636">
                  <c:v>0.48585600000000001</c:v>
                </c:pt>
                <c:pt idx="637">
                  <c:v>0.4855006</c:v>
                </c:pt>
                <c:pt idx="638">
                  <c:v>0.4850006</c:v>
                </c:pt>
                <c:pt idx="639">
                  <c:v>0.4861451</c:v>
                </c:pt>
                <c:pt idx="640">
                  <c:v>0.48684339999999998</c:v>
                </c:pt>
                <c:pt idx="641">
                  <c:v>0.48748859999999999</c:v>
                </c:pt>
                <c:pt idx="642">
                  <c:v>0.48752119999999999</c:v>
                </c:pt>
                <c:pt idx="643">
                  <c:v>0.48766749999999998</c:v>
                </c:pt>
                <c:pt idx="644">
                  <c:v>0.48705710000000002</c:v>
                </c:pt>
                <c:pt idx="645">
                  <c:v>0.4860835</c:v>
                </c:pt>
                <c:pt idx="646">
                  <c:v>0.48661739999999998</c:v>
                </c:pt>
                <c:pt idx="647">
                  <c:v>0.48928929999999998</c:v>
                </c:pt>
                <c:pt idx="648">
                  <c:v>0.48953770000000002</c:v>
                </c:pt>
                <c:pt idx="649">
                  <c:v>0.48970469999999999</c:v>
                </c:pt>
                <c:pt idx="650">
                  <c:v>0.48994110000000002</c:v>
                </c:pt>
                <c:pt idx="651">
                  <c:v>0.49037829999999999</c:v>
                </c:pt>
                <c:pt idx="652">
                  <c:v>0.49063410000000002</c:v>
                </c:pt>
                <c:pt idx="653">
                  <c:v>0.48974400000000001</c:v>
                </c:pt>
                <c:pt idx="654">
                  <c:v>0.4899578</c:v>
                </c:pt>
                <c:pt idx="655">
                  <c:v>0.49017630000000001</c:v>
                </c:pt>
                <c:pt idx="656">
                  <c:v>0.49076409999999998</c:v>
                </c:pt>
                <c:pt idx="657">
                  <c:v>0.4936489</c:v>
                </c:pt>
                <c:pt idx="658">
                  <c:v>0.49433539999999998</c:v>
                </c:pt>
                <c:pt idx="659">
                  <c:v>0.49487759999999997</c:v>
                </c:pt>
                <c:pt idx="660">
                  <c:v>0.49419600000000002</c:v>
                </c:pt>
                <c:pt idx="661">
                  <c:v>0.49377759999999998</c:v>
                </c:pt>
                <c:pt idx="662">
                  <c:v>0.49344900000000003</c:v>
                </c:pt>
                <c:pt idx="663">
                  <c:v>0.4935582</c:v>
                </c:pt>
                <c:pt idx="664">
                  <c:v>0.49398920000000002</c:v>
                </c:pt>
                <c:pt idx="665">
                  <c:v>0.49495670000000003</c:v>
                </c:pt>
                <c:pt idx="666">
                  <c:v>0.49540309999999999</c:v>
                </c:pt>
                <c:pt idx="667">
                  <c:v>0.49448540000000002</c:v>
                </c:pt>
                <c:pt idx="668">
                  <c:v>0.49461080000000002</c:v>
                </c:pt>
                <c:pt idx="669">
                  <c:v>0.49498389999999998</c:v>
                </c:pt>
                <c:pt idx="670">
                  <c:v>0.49464839999999999</c:v>
                </c:pt>
                <c:pt idx="671">
                  <c:v>0.49479849999999997</c:v>
                </c:pt>
                <c:pt idx="672">
                  <c:v>0.49479649999999997</c:v>
                </c:pt>
                <c:pt idx="673">
                  <c:v>0.49494349999999998</c:v>
                </c:pt>
                <c:pt idx="674">
                  <c:v>0.49522830000000001</c:v>
                </c:pt>
                <c:pt idx="675">
                  <c:v>0.49618030000000002</c:v>
                </c:pt>
                <c:pt idx="676">
                  <c:v>0.49628080000000002</c:v>
                </c:pt>
                <c:pt idx="677">
                  <c:v>0.49692150000000002</c:v>
                </c:pt>
                <c:pt idx="678">
                  <c:v>0.4965079</c:v>
                </c:pt>
                <c:pt idx="679">
                  <c:v>0.49691920000000001</c:v>
                </c:pt>
                <c:pt idx="680">
                  <c:v>0.49782559999999998</c:v>
                </c:pt>
                <c:pt idx="681">
                  <c:v>0.49846699999999999</c:v>
                </c:pt>
                <c:pt idx="682">
                  <c:v>0.49862620000000002</c:v>
                </c:pt>
                <c:pt idx="683">
                  <c:v>0.49915720000000002</c:v>
                </c:pt>
                <c:pt idx="684">
                  <c:v>0.49947720000000001</c:v>
                </c:pt>
                <c:pt idx="685">
                  <c:v>0.49997049999999998</c:v>
                </c:pt>
                <c:pt idx="686">
                  <c:v>0.50070380000000003</c:v>
                </c:pt>
                <c:pt idx="687">
                  <c:v>0.50021919999999997</c:v>
                </c:pt>
                <c:pt idx="688">
                  <c:v>0.50073869999999998</c:v>
                </c:pt>
                <c:pt idx="689">
                  <c:v>0.50137100000000001</c:v>
                </c:pt>
                <c:pt idx="690">
                  <c:v>0.50204539999999998</c:v>
                </c:pt>
                <c:pt idx="691">
                  <c:v>0.50231999999999999</c:v>
                </c:pt>
                <c:pt idx="692">
                  <c:v>0.50307190000000002</c:v>
                </c:pt>
                <c:pt idx="693">
                  <c:v>0.50313739999999996</c:v>
                </c:pt>
                <c:pt idx="694">
                  <c:v>0.50305940000000005</c:v>
                </c:pt>
                <c:pt idx="695">
                  <c:v>0.50358029999999998</c:v>
                </c:pt>
                <c:pt idx="696">
                  <c:v>0.50375170000000002</c:v>
                </c:pt>
                <c:pt idx="697">
                  <c:v>0.50425410000000004</c:v>
                </c:pt>
                <c:pt idx="698">
                  <c:v>0.50424250000000004</c:v>
                </c:pt>
                <c:pt idx="699">
                  <c:v>0.50491240000000004</c:v>
                </c:pt>
                <c:pt idx="700">
                  <c:v>0.5049884</c:v>
                </c:pt>
                <c:pt idx="701">
                  <c:v>0.50453159999999997</c:v>
                </c:pt>
                <c:pt idx="702">
                  <c:v>0.50476960000000004</c:v>
                </c:pt>
                <c:pt idx="703">
                  <c:v>0.50523510000000005</c:v>
                </c:pt>
                <c:pt idx="704">
                  <c:v>0.50541329999999995</c:v>
                </c:pt>
                <c:pt idx="705">
                  <c:v>0.50579169999999996</c:v>
                </c:pt>
                <c:pt idx="706">
                  <c:v>0.50588770000000005</c:v>
                </c:pt>
                <c:pt idx="707">
                  <c:v>0.5062335</c:v>
                </c:pt>
                <c:pt idx="708">
                  <c:v>0.50643059999999995</c:v>
                </c:pt>
                <c:pt idx="709">
                  <c:v>0.50662910000000005</c:v>
                </c:pt>
                <c:pt idx="710">
                  <c:v>0.50696050000000004</c:v>
                </c:pt>
                <c:pt idx="711">
                  <c:v>0.50705999999999996</c:v>
                </c:pt>
                <c:pt idx="712">
                  <c:v>0.50765380000000004</c:v>
                </c:pt>
                <c:pt idx="713">
                  <c:v>0.50954089999999996</c:v>
                </c:pt>
                <c:pt idx="714">
                  <c:v>0.51053369999999998</c:v>
                </c:pt>
                <c:pt idx="715">
                  <c:v>0.51053099999999996</c:v>
                </c:pt>
                <c:pt idx="716">
                  <c:v>0.5107043</c:v>
                </c:pt>
                <c:pt idx="717">
                  <c:v>0.5110692</c:v>
                </c:pt>
                <c:pt idx="718">
                  <c:v>0.51075300000000001</c:v>
                </c:pt>
                <c:pt idx="719">
                  <c:v>0.51127</c:v>
                </c:pt>
                <c:pt idx="720">
                  <c:v>0.51160070000000002</c:v>
                </c:pt>
                <c:pt idx="721">
                  <c:v>0.51187519999999997</c:v>
                </c:pt>
                <c:pt idx="722">
                  <c:v>0.51218580000000002</c:v>
                </c:pt>
                <c:pt idx="723">
                  <c:v>0.51257649999999999</c:v>
                </c:pt>
                <c:pt idx="724">
                  <c:v>0.51256979999999996</c:v>
                </c:pt>
                <c:pt idx="725">
                  <c:v>0.51355989999999996</c:v>
                </c:pt>
                <c:pt idx="726">
                  <c:v>0.5136695</c:v>
                </c:pt>
                <c:pt idx="727">
                  <c:v>0.51384779999999997</c:v>
                </c:pt>
                <c:pt idx="728">
                  <c:v>0.51386350000000003</c:v>
                </c:pt>
                <c:pt idx="729">
                  <c:v>0.51405469999999998</c:v>
                </c:pt>
                <c:pt idx="730">
                  <c:v>0.51388529999999999</c:v>
                </c:pt>
                <c:pt idx="731">
                  <c:v>0.51454480000000002</c:v>
                </c:pt>
                <c:pt idx="732">
                  <c:v>0.51495400000000002</c:v>
                </c:pt>
                <c:pt idx="733">
                  <c:v>0.51529709999999995</c:v>
                </c:pt>
                <c:pt idx="734">
                  <c:v>0.51590279999999999</c:v>
                </c:pt>
                <c:pt idx="735">
                  <c:v>0.51676279999999997</c:v>
                </c:pt>
                <c:pt idx="736">
                  <c:v>0.51726459999999996</c:v>
                </c:pt>
                <c:pt idx="737">
                  <c:v>0.51771579999999995</c:v>
                </c:pt>
                <c:pt idx="738">
                  <c:v>0.51825549999999998</c:v>
                </c:pt>
                <c:pt idx="739">
                  <c:v>0.51790760000000002</c:v>
                </c:pt>
                <c:pt idx="740">
                  <c:v>0.51826830000000002</c:v>
                </c:pt>
                <c:pt idx="741">
                  <c:v>0.51847540000000003</c:v>
                </c:pt>
                <c:pt idx="742">
                  <c:v>0.51853229999999995</c:v>
                </c:pt>
                <c:pt idx="743">
                  <c:v>0.52109870000000003</c:v>
                </c:pt>
                <c:pt idx="744">
                  <c:v>0.52141249999999995</c:v>
                </c:pt>
                <c:pt idx="745">
                  <c:v>0.52146170000000003</c:v>
                </c:pt>
                <c:pt idx="746">
                  <c:v>0.52247350000000004</c:v>
                </c:pt>
                <c:pt idx="747">
                  <c:v>0.52305159999999995</c:v>
                </c:pt>
                <c:pt idx="748">
                  <c:v>0.52329639999999999</c:v>
                </c:pt>
                <c:pt idx="749">
                  <c:v>0.52397009999999999</c:v>
                </c:pt>
                <c:pt idx="750">
                  <c:v>0.52452069999999995</c:v>
                </c:pt>
                <c:pt idx="751">
                  <c:v>0.52489319999999995</c:v>
                </c:pt>
                <c:pt idx="752">
                  <c:v>0.52500979999999997</c:v>
                </c:pt>
                <c:pt idx="753">
                  <c:v>0.52419360000000004</c:v>
                </c:pt>
                <c:pt idx="754">
                  <c:v>0.52430120000000002</c:v>
                </c:pt>
                <c:pt idx="755">
                  <c:v>0.52536890000000003</c:v>
                </c:pt>
                <c:pt idx="756">
                  <c:v>0.52575090000000002</c:v>
                </c:pt>
                <c:pt idx="757">
                  <c:v>0.52568499999999996</c:v>
                </c:pt>
                <c:pt idx="758">
                  <c:v>0.52572509999999995</c:v>
                </c:pt>
                <c:pt idx="759">
                  <c:v>0.52599850000000004</c:v>
                </c:pt>
                <c:pt idx="760">
                  <c:v>0.52649520000000005</c:v>
                </c:pt>
                <c:pt idx="761">
                  <c:v>0.52664710000000003</c:v>
                </c:pt>
                <c:pt idx="762">
                  <c:v>0.52713730000000003</c:v>
                </c:pt>
                <c:pt idx="763">
                  <c:v>0.52640019999999998</c:v>
                </c:pt>
                <c:pt idx="764">
                  <c:v>0.52572169999999996</c:v>
                </c:pt>
                <c:pt idx="765">
                  <c:v>0.52638169999999995</c:v>
                </c:pt>
                <c:pt idx="766">
                  <c:v>0.52665859999999998</c:v>
                </c:pt>
                <c:pt idx="767">
                  <c:v>0.52729809999999999</c:v>
                </c:pt>
                <c:pt idx="768">
                  <c:v>0.52832520000000005</c:v>
                </c:pt>
                <c:pt idx="769">
                  <c:v>0.52859529999999999</c:v>
                </c:pt>
                <c:pt idx="770">
                  <c:v>0.52936349999999999</c:v>
                </c:pt>
                <c:pt idx="771">
                  <c:v>0.52935829999999995</c:v>
                </c:pt>
                <c:pt idx="772">
                  <c:v>0.52953329999999998</c:v>
                </c:pt>
                <c:pt idx="773">
                  <c:v>0.53003250000000002</c:v>
                </c:pt>
                <c:pt idx="774">
                  <c:v>0.53065280000000004</c:v>
                </c:pt>
                <c:pt idx="775">
                  <c:v>0.53093650000000003</c:v>
                </c:pt>
                <c:pt idx="776">
                  <c:v>0.53120840000000003</c:v>
                </c:pt>
                <c:pt idx="777">
                  <c:v>0.53086069999999996</c:v>
                </c:pt>
                <c:pt idx="778">
                  <c:v>0.53125409999999995</c:v>
                </c:pt>
                <c:pt idx="779">
                  <c:v>0.53159590000000001</c:v>
                </c:pt>
                <c:pt idx="780">
                  <c:v>0.5320068</c:v>
                </c:pt>
                <c:pt idx="781">
                  <c:v>0.53224179999999999</c:v>
                </c:pt>
                <c:pt idx="782">
                  <c:v>0.53307309999999997</c:v>
                </c:pt>
                <c:pt idx="783">
                  <c:v>0.53289969999999998</c:v>
                </c:pt>
                <c:pt idx="784">
                  <c:v>0.53317979999999998</c:v>
                </c:pt>
                <c:pt idx="785">
                  <c:v>0.533308</c:v>
                </c:pt>
                <c:pt idx="786">
                  <c:v>0.53477680000000005</c:v>
                </c:pt>
                <c:pt idx="787">
                  <c:v>0.5351766</c:v>
                </c:pt>
                <c:pt idx="788">
                  <c:v>0.53442529999999999</c:v>
                </c:pt>
                <c:pt idx="789">
                  <c:v>0.53450299999999995</c:v>
                </c:pt>
                <c:pt idx="790">
                  <c:v>0.53487090000000004</c:v>
                </c:pt>
                <c:pt idx="791">
                  <c:v>0.53532120000000005</c:v>
                </c:pt>
                <c:pt idx="792">
                  <c:v>0.53642650000000003</c:v>
                </c:pt>
                <c:pt idx="793">
                  <c:v>0.53600250000000005</c:v>
                </c:pt>
                <c:pt idx="794">
                  <c:v>0.53739170000000003</c:v>
                </c:pt>
                <c:pt idx="795">
                  <c:v>0.5370066</c:v>
                </c:pt>
                <c:pt idx="796">
                  <c:v>0.53742809999999996</c:v>
                </c:pt>
                <c:pt idx="797">
                  <c:v>0.5374641</c:v>
                </c:pt>
                <c:pt idx="798">
                  <c:v>0.53793849999999999</c:v>
                </c:pt>
                <c:pt idx="799">
                  <c:v>0.53801940000000004</c:v>
                </c:pt>
                <c:pt idx="800">
                  <c:v>0.53809070000000003</c:v>
                </c:pt>
                <c:pt idx="801">
                  <c:v>0.53880649999999997</c:v>
                </c:pt>
                <c:pt idx="802">
                  <c:v>0.53923670000000001</c:v>
                </c:pt>
                <c:pt idx="803">
                  <c:v>0.53946810000000001</c:v>
                </c:pt>
                <c:pt idx="804">
                  <c:v>0.53979339999999998</c:v>
                </c:pt>
                <c:pt idx="805">
                  <c:v>0.53943660000000004</c:v>
                </c:pt>
                <c:pt idx="806">
                  <c:v>0.53956320000000002</c:v>
                </c:pt>
                <c:pt idx="807">
                  <c:v>0.54012070000000001</c:v>
                </c:pt>
                <c:pt idx="808">
                  <c:v>0.54030219999999995</c:v>
                </c:pt>
                <c:pt idx="809">
                  <c:v>0.54110559999999996</c:v>
                </c:pt>
                <c:pt idx="810">
                  <c:v>0.54196699999999998</c:v>
                </c:pt>
                <c:pt idx="811">
                  <c:v>0.54238129999999996</c:v>
                </c:pt>
                <c:pt idx="812">
                  <c:v>0.54260900000000001</c:v>
                </c:pt>
                <c:pt idx="813">
                  <c:v>0.5424002</c:v>
                </c:pt>
                <c:pt idx="814">
                  <c:v>0.5417923</c:v>
                </c:pt>
                <c:pt idx="815">
                  <c:v>0.54173510000000002</c:v>
                </c:pt>
                <c:pt idx="816">
                  <c:v>0.54209660000000004</c:v>
                </c:pt>
                <c:pt idx="817">
                  <c:v>0.54204830000000004</c:v>
                </c:pt>
                <c:pt idx="818">
                  <c:v>0.54212000000000005</c:v>
                </c:pt>
                <c:pt idx="819">
                  <c:v>0.54245180000000004</c:v>
                </c:pt>
                <c:pt idx="820">
                  <c:v>0.54262690000000002</c:v>
                </c:pt>
                <c:pt idx="821">
                  <c:v>0.54373720000000003</c:v>
                </c:pt>
                <c:pt idx="822">
                  <c:v>0.54399920000000002</c:v>
                </c:pt>
                <c:pt idx="823">
                  <c:v>0.54408190000000001</c:v>
                </c:pt>
                <c:pt idx="824">
                  <c:v>0.54426980000000003</c:v>
                </c:pt>
                <c:pt idx="825">
                  <c:v>0.54461099999999996</c:v>
                </c:pt>
                <c:pt idx="826">
                  <c:v>0.54516450000000005</c:v>
                </c:pt>
                <c:pt idx="827">
                  <c:v>0.5460855</c:v>
                </c:pt>
                <c:pt idx="828">
                  <c:v>0.54763779999999995</c:v>
                </c:pt>
                <c:pt idx="829">
                  <c:v>0.54790850000000002</c:v>
                </c:pt>
                <c:pt idx="830">
                  <c:v>0.54836739999999995</c:v>
                </c:pt>
                <c:pt idx="831">
                  <c:v>0.54864630000000003</c:v>
                </c:pt>
                <c:pt idx="832">
                  <c:v>0.54885660000000003</c:v>
                </c:pt>
                <c:pt idx="833">
                  <c:v>0.54866349999999997</c:v>
                </c:pt>
                <c:pt idx="834">
                  <c:v>0.54895360000000004</c:v>
                </c:pt>
                <c:pt idx="835">
                  <c:v>0.54927159999999997</c:v>
                </c:pt>
                <c:pt idx="836">
                  <c:v>0.55097499999999999</c:v>
                </c:pt>
                <c:pt idx="837">
                  <c:v>0.55162480000000003</c:v>
                </c:pt>
                <c:pt idx="838">
                  <c:v>0.55173890000000003</c:v>
                </c:pt>
                <c:pt idx="839">
                  <c:v>0.55198020000000003</c:v>
                </c:pt>
                <c:pt idx="840">
                  <c:v>0.55227559999999998</c:v>
                </c:pt>
                <c:pt idx="841">
                  <c:v>0.55234340000000004</c:v>
                </c:pt>
                <c:pt idx="842">
                  <c:v>0.55267949999999999</c:v>
                </c:pt>
                <c:pt idx="843">
                  <c:v>0.55282100000000001</c:v>
                </c:pt>
                <c:pt idx="844">
                  <c:v>0.55279619999999996</c:v>
                </c:pt>
                <c:pt idx="845">
                  <c:v>0.55345540000000004</c:v>
                </c:pt>
                <c:pt idx="846">
                  <c:v>0.55385740000000006</c:v>
                </c:pt>
                <c:pt idx="847">
                  <c:v>0.55502050000000003</c:v>
                </c:pt>
                <c:pt idx="848">
                  <c:v>0.55684630000000002</c:v>
                </c:pt>
                <c:pt idx="849">
                  <c:v>0.55681159999999996</c:v>
                </c:pt>
                <c:pt idx="850">
                  <c:v>0.55698199999999998</c:v>
                </c:pt>
                <c:pt idx="851">
                  <c:v>0.55737769999999998</c:v>
                </c:pt>
                <c:pt idx="852">
                  <c:v>0.55825069999999999</c:v>
                </c:pt>
                <c:pt idx="853">
                  <c:v>0.55876610000000004</c:v>
                </c:pt>
                <c:pt idx="854">
                  <c:v>0.55977399999999999</c:v>
                </c:pt>
                <c:pt idx="855">
                  <c:v>0.55977120000000002</c:v>
                </c:pt>
                <c:pt idx="856">
                  <c:v>0.55997479999999999</c:v>
                </c:pt>
                <c:pt idx="857">
                  <c:v>0.56027680000000002</c:v>
                </c:pt>
                <c:pt idx="858">
                  <c:v>0.56070019999999998</c:v>
                </c:pt>
                <c:pt idx="859">
                  <c:v>0.56099569999999999</c:v>
                </c:pt>
                <c:pt idx="860">
                  <c:v>0.5615253</c:v>
                </c:pt>
                <c:pt idx="861">
                  <c:v>0.56187279999999995</c:v>
                </c:pt>
                <c:pt idx="862">
                  <c:v>0.56260129999999997</c:v>
                </c:pt>
                <c:pt idx="863">
                  <c:v>0.56286329999999996</c:v>
                </c:pt>
                <c:pt idx="864">
                  <c:v>0.56385390000000002</c:v>
                </c:pt>
                <c:pt idx="865">
                  <c:v>0.5649092</c:v>
                </c:pt>
                <c:pt idx="866">
                  <c:v>0.56527810000000001</c:v>
                </c:pt>
                <c:pt idx="867">
                  <c:v>0.56540599999999996</c:v>
                </c:pt>
                <c:pt idx="868">
                  <c:v>0.56564320000000001</c:v>
                </c:pt>
                <c:pt idx="869">
                  <c:v>0.5658299</c:v>
                </c:pt>
                <c:pt idx="870">
                  <c:v>0.56659610000000005</c:v>
                </c:pt>
                <c:pt idx="871">
                  <c:v>0.56677299999999997</c:v>
                </c:pt>
                <c:pt idx="872">
                  <c:v>0.56734969999999996</c:v>
                </c:pt>
                <c:pt idx="873">
                  <c:v>0.56753549999999997</c:v>
                </c:pt>
                <c:pt idx="874">
                  <c:v>0.56747530000000002</c:v>
                </c:pt>
                <c:pt idx="875">
                  <c:v>0.56762440000000003</c:v>
                </c:pt>
                <c:pt idx="876">
                  <c:v>0.56773589999999996</c:v>
                </c:pt>
                <c:pt idx="877">
                  <c:v>0.56819949999999997</c:v>
                </c:pt>
                <c:pt idx="878">
                  <c:v>0.56861229999999996</c:v>
                </c:pt>
                <c:pt idx="879">
                  <c:v>0.56801020000000002</c:v>
                </c:pt>
                <c:pt idx="880">
                  <c:v>0.56811080000000003</c:v>
                </c:pt>
                <c:pt idx="881">
                  <c:v>0.56842979999999999</c:v>
                </c:pt>
                <c:pt idx="882">
                  <c:v>0.56861220000000001</c:v>
                </c:pt>
                <c:pt idx="883">
                  <c:v>0.56896860000000005</c:v>
                </c:pt>
                <c:pt idx="884">
                  <c:v>0.56924569999999997</c:v>
                </c:pt>
                <c:pt idx="885">
                  <c:v>0.56951209999999997</c:v>
                </c:pt>
                <c:pt idx="886">
                  <c:v>0.56991769999999997</c:v>
                </c:pt>
                <c:pt idx="887">
                  <c:v>0.57021359999999999</c:v>
                </c:pt>
                <c:pt idx="888">
                  <c:v>0.5703452</c:v>
                </c:pt>
                <c:pt idx="889">
                  <c:v>0.57071799999999995</c:v>
                </c:pt>
                <c:pt idx="890">
                  <c:v>0.57029790000000002</c:v>
                </c:pt>
                <c:pt idx="891">
                  <c:v>0.57082949999999999</c:v>
                </c:pt>
                <c:pt idx="892">
                  <c:v>0.57116940000000005</c:v>
                </c:pt>
                <c:pt idx="893">
                  <c:v>0.57154830000000001</c:v>
                </c:pt>
                <c:pt idx="894">
                  <c:v>0.57211920000000005</c:v>
                </c:pt>
                <c:pt idx="895">
                  <c:v>0.57240469999999999</c:v>
                </c:pt>
                <c:pt idx="896">
                  <c:v>0.57282120000000003</c:v>
                </c:pt>
                <c:pt idx="897">
                  <c:v>0.57310700000000003</c:v>
                </c:pt>
                <c:pt idx="898">
                  <c:v>0.57391859999999995</c:v>
                </c:pt>
                <c:pt idx="899">
                  <c:v>0.57385209999999998</c:v>
                </c:pt>
                <c:pt idx="900">
                  <c:v>0.57417640000000003</c:v>
                </c:pt>
                <c:pt idx="901">
                  <c:v>0.57464800000000005</c:v>
                </c:pt>
                <c:pt idx="902">
                  <c:v>0.57575359999999998</c:v>
                </c:pt>
                <c:pt idx="903">
                  <c:v>0.57639929999999995</c:v>
                </c:pt>
                <c:pt idx="904">
                  <c:v>0.57663609999999998</c:v>
                </c:pt>
                <c:pt idx="905">
                  <c:v>0.57657890000000001</c:v>
                </c:pt>
                <c:pt idx="906">
                  <c:v>0.57676289999999997</c:v>
                </c:pt>
                <c:pt idx="907">
                  <c:v>0.57710810000000001</c:v>
                </c:pt>
                <c:pt idx="908">
                  <c:v>0.57684250000000004</c:v>
                </c:pt>
                <c:pt idx="909">
                  <c:v>0.57702500000000001</c:v>
                </c:pt>
                <c:pt idx="910">
                  <c:v>0.57743690000000003</c:v>
                </c:pt>
                <c:pt idx="911">
                  <c:v>0.57769669999999995</c:v>
                </c:pt>
                <c:pt idx="912">
                  <c:v>0.57820890000000003</c:v>
                </c:pt>
                <c:pt idx="913">
                  <c:v>0.57843520000000004</c:v>
                </c:pt>
                <c:pt idx="914">
                  <c:v>0.57854819999999996</c:v>
                </c:pt>
                <c:pt idx="915">
                  <c:v>0.57865489999999997</c:v>
                </c:pt>
                <c:pt idx="916">
                  <c:v>0.5789839</c:v>
                </c:pt>
                <c:pt idx="917">
                  <c:v>0.57908539999999997</c:v>
                </c:pt>
                <c:pt idx="918">
                  <c:v>0.57919940000000003</c:v>
                </c:pt>
                <c:pt idx="919">
                  <c:v>0.57965639999999996</c:v>
                </c:pt>
                <c:pt idx="920">
                  <c:v>0.57997659999999995</c:v>
                </c:pt>
                <c:pt idx="921">
                  <c:v>0.58035250000000005</c:v>
                </c:pt>
                <c:pt idx="922">
                  <c:v>0.57992639999999995</c:v>
                </c:pt>
                <c:pt idx="923">
                  <c:v>0.58028939999999996</c:v>
                </c:pt>
                <c:pt idx="924">
                  <c:v>0.58062279999999999</c:v>
                </c:pt>
                <c:pt idx="925">
                  <c:v>0.58067449999999998</c:v>
                </c:pt>
                <c:pt idx="926">
                  <c:v>0.58139249999999998</c:v>
                </c:pt>
                <c:pt idx="927">
                  <c:v>0.58132709999999999</c:v>
                </c:pt>
                <c:pt idx="928">
                  <c:v>0.5815091</c:v>
                </c:pt>
                <c:pt idx="929">
                  <c:v>0.58155939999999995</c:v>
                </c:pt>
                <c:pt idx="930">
                  <c:v>0.58187880000000003</c:v>
                </c:pt>
                <c:pt idx="931">
                  <c:v>0.58120090000000002</c:v>
                </c:pt>
                <c:pt idx="932">
                  <c:v>0.58145460000000004</c:v>
                </c:pt>
                <c:pt idx="933">
                  <c:v>0.58173680000000005</c:v>
                </c:pt>
                <c:pt idx="934">
                  <c:v>0.58174999999999999</c:v>
                </c:pt>
                <c:pt idx="935">
                  <c:v>0.582009</c:v>
                </c:pt>
                <c:pt idx="936">
                  <c:v>0.58256490000000005</c:v>
                </c:pt>
                <c:pt idx="937">
                  <c:v>0.58279069999999999</c:v>
                </c:pt>
                <c:pt idx="938">
                  <c:v>0.58333089999999999</c:v>
                </c:pt>
                <c:pt idx="939">
                  <c:v>0.58356770000000002</c:v>
                </c:pt>
                <c:pt idx="940">
                  <c:v>0.58350650000000004</c:v>
                </c:pt>
                <c:pt idx="941">
                  <c:v>0.58368370000000003</c:v>
                </c:pt>
                <c:pt idx="942">
                  <c:v>0.58383200000000002</c:v>
                </c:pt>
                <c:pt idx="943">
                  <c:v>0.58423890000000001</c:v>
                </c:pt>
                <c:pt idx="944">
                  <c:v>0.58376660000000002</c:v>
                </c:pt>
                <c:pt idx="945">
                  <c:v>0.5843834</c:v>
                </c:pt>
                <c:pt idx="946">
                  <c:v>0.58487350000000005</c:v>
                </c:pt>
                <c:pt idx="947">
                  <c:v>0.58521080000000003</c:v>
                </c:pt>
                <c:pt idx="948">
                  <c:v>0.58579559999999997</c:v>
                </c:pt>
                <c:pt idx="949">
                  <c:v>0.58581079999999996</c:v>
                </c:pt>
                <c:pt idx="950">
                  <c:v>0.58627680000000004</c:v>
                </c:pt>
                <c:pt idx="951">
                  <c:v>0.58513680000000001</c:v>
                </c:pt>
                <c:pt idx="952">
                  <c:v>0.58501760000000003</c:v>
                </c:pt>
                <c:pt idx="953">
                  <c:v>0.58672009999999997</c:v>
                </c:pt>
                <c:pt idx="954">
                  <c:v>0.58675630000000001</c:v>
                </c:pt>
                <c:pt idx="955">
                  <c:v>0.58723329999999996</c:v>
                </c:pt>
                <c:pt idx="956">
                  <c:v>0.58818809999999999</c:v>
                </c:pt>
                <c:pt idx="957">
                  <c:v>0.59044810000000003</c:v>
                </c:pt>
                <c:pt idx="958">
                  <c:v>0.59053929999999999</c:v>
                </c:pt>
                <c:pt idx="959">
                  <c:v>0.59112529999999996</c:v>
                </c:pt>
                <c:pt idx="960">
                  <c:v>0.59124679999999996</c:v>
                </c:pt>
                <c:pt idx="961">
                  <c:v>0.59113170000000004</c:v>
                </c:pt>
                <c:pt idx="962">
                  <c:v>0.59146989999999999</c:v>
                </c:pt>
                <c:pt idx="963">
                  <c:v>0.59143140000000005</c:v>
                </c:pt>
                <c:pt idx="964">
                  <c:v>0.5914317</c:v>
                </c:pt>
                <c:pt idx="965">
                  <c:v>0.59157709999999997</c:v>
                </c:pt>
                <c:pt idx="966">
                  <c:v>0.59155179999999996</c:v>
                </c:pt>
                <c:pt idx="967">
                  <c:v>0.59124589999999999</c:v>
                </c:pt>
                <c:pt idx="968">
                  <c:v>0.59156540000000002</c:v>
                </c:pt>
                <c:pt idx="969">
                  <c:v>0.59188079999999998</c:v>
                </c:pt>
                <c:pt idx="970">
                  <c:v>0.59157740000000003</c:v>
                </c:pt>
                <c:pt idx="971">
                  <c:v>0.59208419999999995</c:v>
                </c:pt>
                <c:pt idx="972">
                  <c:v>0.59186269999999996</c:v>
                </c:pt>
                <c:pt idx="973">
                  <c:v>0.59204570000000001</c:v>
                </c:pt>
                <c:pt idx="974">
                  <c:v>0.59187250000000002</c:v>
                </c:pt>
                <c:pt idx="975">
                  <c:v>0.5923775</c:v>
                </c:pt>
                <c:pt idx="976">
                  <c:v>0.59260670000000004</c:v>
                </c:pt>
                <c:pt idx="977">
                  <c:v>0.59287270000000003</c:v>
                </c:pt>
                <c:pt idx="978">
                  <c:v>0.59314719999999999</c:v>
                </c:pt>
                <c:pt idx="979">
                  <c:v>0.59339120000000001</c:v>
                </c:pt>
                <c:pt idx="980">
                  <c:v>0.59418289999999996</c:v>
                </c:pt>
                <c:pt idx="981">
                  <c:v>0.59462579999999998</c:v>
                </c:pt>
                <c:pt idx="982">
                  <c:v>0.59475679999999997</c:v>
                </c:pt>
                <c:pt idx="983">
                  <c:v>0.59483680000000005</c:v>
                </c:pt>
                <c:pt idx="984">
                  <c:v>0.5951303</c:v>
                </c:pt>
                <c:pt idx="985">
                  <c:v>0.59531330000000005</c:v>
                </c:pt>
                <c:pt idx="986">
                  <c:v>0.59576079999999998</c:v>
                </c:pt>
                <c:pt idx="987">
                  <c:v>0.59588019999999997</c:v>
                </c:pt>
                <c:pt idx="988">
                  <c:v>0.59575869999999997</c:v>
                </c:pt>
                <c:pt idx="989">
                  <c:v>0.59582740000000001</c:v>
                </c:pt>
                <c:pt idx="990">
                  <c:v>0.59589610000000004</c:v>
                </c:pt>
                <c:pt idx="991">
                  <c:v>0.59597579999999994</c:v>
                </c:pt>
                <c:pt idx="992">
                  <c:v>0.59608700000000003</c:v>
                </c:pt>
                <c:pt idx="993">
                  <c:v>0.59645689999999996</c:v>
                </c:pt>
                <c:pt idx="994">
                  <c:v>0.5967479</c:v>
                </c:pt>
                <c:pt idx="995">
                  <c:v>0.59725569999999994</c:v>
                </c:pt>
                <c:pt idx="996">
                  <c:v>0.59772219999999998</c:v>
                </c:pt>
                <c:pt idx="997">
                  <c:v>0.59787400000000002</c:v>
                </c:pt>
                <c:pt idx="998">
                  <c:v>0.59795569999999998</c:v>
                </c:pt>
                <c:pt idx="999">
                  <c:v>0.59831449999999997</c:v>
                </c:pt>
                <c:pt idx="1000">
                  <c:v>0.59870279999999998</c:v>
                </c:pt>
                <c:pt idx="1001">
                  <c:v>0.59895129999999996</c:v>
                </c:pt>
                <c:pt idx="1002">
                  <c:v>0.59909999999999997</c:v>
                </c:pt>
                <c:pt idx="1003">
                  <c:v>0.59927470000000005</c:v>
                </c:pt>
                <c:pt idx="1004">
                  <c:v>0.59967870000000001</c:v>
                </c:pt>
                <c:pt idx="1005">
                  <c:v>0.59931330000000005</c:v>
                </c:pt>
                <c:pt idx="1006">
                  <c:v>0.59952340000000004</c:v>
                </c:pt>
                <c:pt idx="1007">
                  <c:v>0.59976989999999997</c:v>
                </c:pt>
                <c:pt idx="1008">
                  <c:v>0.59977060000000004</c:v>
                </c:pt>
                <c:pt idx="1009">
                  <c:v>0.59884749999999998</c:v>
                </c:pt>
                <c:pt idx="1010">
                  <c:v>0.59922039999999999</c:v>
                </c:pt>
                <c:pt idx="1011">
                  <c:v>0.59935720000000003</c:v>
                </c:pt>
                <c:pt idx="1012">
                  <c:v>0.59899429999999998</c:v>
                </c:pt>
                <c:pt idx="1013">
                  <c:v>0.59920079999999998</c:v>
                </c:pt>
                <c:pt idx="1014">
                  <c:v>0.5997285</c:v>
                </c:pt>
                <c:pt idx="1015">
                  <c:v>0.60076510000000005</c:v>
                </c:pt>
                <c:pt idx="1016">
                  <c:v>0.60126769999999996</c:v>
                </c:pt>
                <c:pt idx="1017">
                  <c:v>0.60151580000000004</c:v>
                </c:pt>
                <c:pt idx="1018">
                  <c:v>0.60183160000000002</c:v>
                </c:pt>
                <c:pt idx="1019">
                  <c:v>0.6019641</c:v>
                </c:pt>
                <c:pt idx="1020">
                  <c:v>0.60235490000000003</c:v>
                </c:pt>
                <c:pt idx="1021">
                  <c:v>0.60278889999999996</c:v>
                </c:pt>
                <c:pt idx="1022">
                  <c:v>0.60258730000000005</c:v>
                </c:pt>
                <c:pt idx="1023">
                  <c:v>0.60302370000000005</c:v>
                </c:pt>
                <c:pt idx="1024">
                  <c:v>0.60321800000000003</c:v>
                </c:pt>
                <c:pt idx="1025">
                  <c:v>0.60397270000000003</c:v>
                </c:pt>
                <c:pt idx="1026">
                  <c:v>0.60562070000000001</c:v>
                </c:pt>
                <c:pt idx="1027">
                  <c:v>0.60662240000000001</c:v>
                </c:pt>
                <c:pt idx="1028">
                  <c:v>0.60675279999999998</c:v>
                </c:pt>
                <c:pt idx="1029">
                  <c:v>0.60827129999999996</c:v>
                </c:pt>
                <c:pt idx="1030">
                  <c:v>0.6083189</c:v>
                </c:pt>
                <c:pt idx="1031">
                  <c:v>0.60832299999999995</c:v>
                </c:pt>
                <c:pt idx="1032">
                  <c:v>0.60877190000000003</c:v>
                </c:pt>
                <c:pt idx="1033">
                  <c:v>0.60947790000000002</c:v>
                </c:pt>
                <c:pt idx="1034">
                  <c:v>0.60958769999999995</c:v>
                </c:pt>
                <c:pt idx="1035">
                  <c:v>0.60986260000000003</c:v>
                </c:pt>
                <c:pt idx="1036">
                  <c:v>0.61007330000000004</c:v>
                </c:pt>
                <c:pt idx="1037">
                  <c:v>0.61031150000000001</c:v>
                </c:pt>
                <c:pt idx="1038">
                  <c:v>0.61072979999999999</c:v>
                </c:pt>
                <c:pt idx="1039">
                  <c:v>0.61075409999999997</c:v>
                </c:pt>
                <c:pt idx="1040">
                  <c:v>0.61063250000000002</c:v>
                </c:pt>
                <c:pt idx="1041">
                  <c:v>0.61031250000000004</c:v>
                </c:pt>
                <c:pt idx="1042">
                  <c:v>0.61032569999999997</c:v>
                </c:pt>
                <c:pt idx="1043">
                  <c:v>0.61018090000000003</c:v>
                </c:pt>
                <c:pt idx="1044">
                  <c:v>0.6106954</c:v>
                </c:pt>
                <c:pt idx="1045">
                  <c:v>0.61119590000000001</c:v>
                </c:pt>
                <c:pt idx="1046">
                  <c:v>0.61138550000000003</c:v>
                </c:pt>
                <c:pt idx="1047">
                  <c:v>0.61170369999999996</c:v>
                </c:pt>
                <c:pt idx="1048">
                  <c:v>0.61183750000000003</c:v>
                </c:pt>
                <c:pt idx="1049">
                  <c:v>0.61209230000000003</c:v>
                </c:pt>
                <c:pt idx="1050">
                  <c:v>0.61247830000000003</c:v>
                </c:pt>
                <c:pt idx="1051">
                  <c:v>0.61280950000000001</c:v>
                </c:pt>
                <c:pt idx="1052">
                  <c:v>0.613012</c:v>
                </c:pt>
                <c:pt idx="1053">
                  <c:v>0.61334299999999997</c:v>
                </c:pt>
                <c:pt idx="1054">
                  <c:v>0.6139057</c:v>
                </c:pt>
                <c:pt idx="1055">
                  <c:v>0.61382270000000005</c:v>
                </c:pt>
                <c:pt idx="1056">
                  <c:v>0.61403859999999999</c:v>
                </c:pt>
                <c:pt idx="1057">
                  <c:v>0.61407849999999997</c:v>
                </c:pt>
                <c:pt idx="1058">
                  <c:v>0.61421269999999994</c:v>
                </c:pt>
                <c:pt idx="1059">
                  <c:v>0.61432679999999995</c:v>
                </c:pt>
                <c:pt idx="1060">
                  <c:v>0.6149019</c:v>
                </c:pt>
                <c:pt idx="1061">
                  <c:v>0.6149154</c:v>
                </c:pt>
                <c:pt idx="1062">
                  <c:v>0.61477680000000001</c:v>
                </c:pt>
                <c:pt idx="1063">
                  <c:v>0.61505860000000001</c:v>
                </c:pt>
                <c:pt idx="1064">
                  <c:v>0.61575789999999997</c:v>
                </c:pt>
                <c:pt idx="1065">
                  <c:v>0.61610279999999995</c:v>
                </c:pt>
                <c:pt idx="1066">
                  <c:v>0.61532339999999996</c:v>
                </c:pt>
                <c:pt idx="1067">
                  <c:v>0.61591899999999999</c:v>
                </c:pt>
                <c:pt idx="1068">
                  <c:v>0.61620520000000001</c:v>
                </c:pt>
                <c:pt idx="1069">
                  <c:v>0.61676120000000001</c:v>
                </c:pt>
                <c:pt idx="1070">
                  <c:v>0.61689020000000006</c:v>
                </c:pt>
                <c:pt idx="1071">
                  <c:v>0.61754880000000001</c:v>
                </c:pt>
                <c:pt idx="1072">
                  <c:v>0.61786010000000002</c:v>
                </c:pt>
                <c:pt idx="1073">
                  <c:v>0.61871279999999995</c:v>
                </c:pt>
                <c:pt idx="1074">
                  <c:v>0.61871750000000003</c:v>
                </c:pt>
                <c:pt idx="1075">
                  <c:v>0.61974200000000002</c:v>
                </c:pt>
                <c:pt idx="1076">
                  <c:v>0.62056169999999999</c:v>
                </c:pt>
                <c:pt idx="1077">
                  <c:v>0.62113019999999997</c:v>
                </c:pt>
                <c:pt idx="1078">
                  <c:v>0.6225619</c:v>
                </c:pt>
                <c:pt idx="1079">
                  <c:v>0.62277380000000004</c:v>
                </c:pt>
                <c:pt idx="1080">
                  <c:v>0.62367110000000003</c:v>
                </c:pt>
                <c:pt idx="1081">
                  <c:v>0.62392400000000003</c:v>
                </c:pt>
                <c:pt idx="1082">
                  <c:v>0.62454739999999997</c:v>
                </c:pt>
                <c:pt idx="1083">
                  <c:v>0.62501799999999996</c:v>
                </c:pt>
                <c:pt idx="1084">
                  <c:v>0.62522869999999997</c:v>
                </c:pt>
                <c:pt idx="1085">
                  <c:v>0.62588659999999996</c:v>
                </c:pt>
                <c:pt idx="1086">
                  <c:v>0.62612159999999994</c:v>
                </c:pt>
                <c:pt idx="1087">
                  <c:v>0.62642640000000005</c:v>
                </c:pt>
                <c:pt idx="1088">
                  <c:v>0.62682689999999996</c:v>
                </c:pt>
                <c:pt idx="1089">
                  <c:v>0.62715980000000005</c:v>
                </c:pt>
                <c:pt idx="1090">
                  <c:v>0.627386</c:v>
                </c:pt>
                <c:pt idx="1091">
                  <c:v>0.62759330000000002</c:v>
                </c:pt>
                <c:pt idx="1092">
                  <c:v>0.62777640000000001</c:v>
                </c:pt>
                <c:pt idx="1093">
                  <c:v>0.62781229999999999</c:v>
                </c:pt>
                <c:pt idx="1094">
                  <c:v>0.62807380000000002</c:v>
                </c:pt>
                <c:pt idx="1095">
                  <c:v>0.62829749999999995</c:v>
                </c:pt>
                <c:pt idx="1096">
                  <c:v>0.6285345</c:v>
                </c:pt>
                <c:pt idx="1097">
                  <c:v>0.62872110000000003</c:v>
                </c:pt>
                <c:pt idx="1098">
                  <c:v>0.62898520000000002</c:v>
                </c:pt>
                <c:pt idx="1099">
                  <c:v>0.62943570000000004</c:v>
                </c:pt>
                <c:pt idx="1100">
                  <c:v>0.63011839999999997</c:v>
                </c:pt>
                <c:pt idx="1101">
                  <c:v>0.63078710000000004</c:v>
                </c:pt>
                <c:pt idx="1102">
                  <c:v>0.63078350000000005</c:v>
                </c:pt>
                <c:pt idx="1103">
                  <c:v>0.63085480000000005</c:v>
                </c:pt>
                <c:pt idx="1104">
                  <c:v>0.63095219999999996</c:v>
                </c:pt>
                <c:pt idx="1105">
                  <c:v>0.63031740000000003</c:v>
                </c:pt>
                <c:pt idx="1106">
                  <c:v>0.63080080000000005</c:v>
                </c:pt>
                <c:pt idx="1107">
                  <c:v>0.63093109999999997</c:v>
                </c:pt>
                <c:pt idx="1108">
                  <c:v>0.631054</c:v>
                </c:pt>
                <c:pt idx="1109">
                  <c:v>0.63146749999999996</c:v>
                </c:pt>
                <c:pt idx="1110">
                  <c:v>0.63260289999999997</c:v>
                </c:pt>
                <c:pt idx="1111">
                  <c:v>0.63268670000000005</c:v>
                </c:pt>
                <c:pt idx="1112">
                  <c:v>0.63285080000000005</c:v>
                </c:pt>
                <c:pt idx="1113">
                  <c:v>0.63321439999999996</c:v>
                </c:pt>
                <c:pt idx="1114">
                  <c:v>0.63348139999999997</c:v>
                </c:pt>
                <c:pt idx="1115">
                  <c:v>0.63354410000000005</c:v>
                </c:pt>
                <c:pt idx="1116">
                  <c:v>0.63362929999999995</c:v>
                </c:pt>
                <c:pt idx="1117">
                  <c:v>0.63369019999999998</c:v>
                </c:pt>
                <c:pt idx="1118">
                  <c:v>0.63377839999999996</c:v>
                </c:pt>
                <c:pt idx="1119">
                  <c:v>0.63439920000000005</c:v>
                </c:pt>
                <c:pt idx="1120">
                  <c:v>0.63426830000000001</c:v>
                </c:pt>
                <c:pt idx="1121">
                  <c:v>0.63460620000000001</c:v>
                </c:pt>
                <c:pt idx="1122">
                  <c:v>0.63504499999999997</c:v>
                </c:pt>
                <c:pt idx="1123">
                  <c:v>0.63530089999999995</c:v>
                </c:pt>
                <c:pt idx="1124">
                  <c:v>0.63626720000000003</c:v>
                </c:pt>
                <c:pt idx="1125">
                  <c:v>0.63653610000000005</c:v>
                </c:pt>
                <c:pt idx="1126">
                  <c:v>0.63689739999999995</c:v>
                </c:pt>
                <c:pt idx="1127">
                  <c:v>0.63724939999999997</c:v>
                </c:pt>
                <c:pt idx="1128">
                  <c:v>0.63703580000000004</c:v>
                </c:pt>
                <c:pt idx="1129">
                  <c:v>0.63708750000000003</c:v>
                </c:pt>
                <c:pt idx="1130">
                  <c:v>0.63736340000000002</c:v>
                </c:pt>
                <c:pt idx="1131">
                  <c:v>0.63672620000000002</c:v>
                </c:pt>
                <c:pt idx="1132">
                  <c:v>0.63784969999999996</c:v>
                </c:pt>
                <c:pt idx="1133">
                  <c:v>0.63810869999999997</c:v>
                </c:pt>
                <c:pt idx="1134">
                  <c:v>0.63822089999999998</c:v>
                </c:pt>
                <c:pt idx="1135">
                  <c:v>0.63860110000000003</c:v>
                </c:pt>
                <c:pt idx="1136">
                  <c:v>0.63871560000000005</c:v>
                </c:pt>
                <c:pt idx="1137">
                  <c:v>0.63897409999999999</c:v>
                </c:pt>
                <c:pt idx="1138">
                  <c:v>0.63913770000000003</c:v>
                </c:pt>
                <c:pt idx="1139">
                  <c:v>0.63962980000000003</c:v>
                </c:pt>
                <c:pt idx="1140">
                  <c:v>0.63977059999999997</c:v>
                </c:pt>
                <c:pt idx="1141">
                  <c:v>0.63998500000000003</c:v>
                </c:pt>
                <c:pt idx="1142">
                  <c:v>0.64003900000000002</c:v>
                </c:pt>
                <c:pt idx="1143">
                  <c:v>0.64046150000000002</c:v>
                </c:pt>
                <c:pt idx="1144">
                  <c:v>0.64062739999999996</c:v>
                </c:pt>
                <c:pt idx="1145">
                  <c:v>0.64096529999999996</c:v>
                </c:pt>
                <c:pt idx="1146">
                  <c:v>0.64118160000000002</c:v>
                </c:pt>
                <c:pt idx="1147">
                  <c:v>0.6414183</c:v>
                </c:pt>
                <c:pt idx="1148">
                  <c:v>0.64170090000000002</c:v>
                </c:pt>
                <c:pt idx="1149">
                  <c:v>0.64188690000000004</c:v>
                </c:pt>
                <c:pt idx="1150">
                  <c:v>0.64215489999999997</c:v>
                </c:pt>
                <c:pt idx="1151">
                  <c:v>0.64231459999999996</c:v>
                </c:pt>
                <c:pt idx="1152">
                  <c:v>0.64245019999999997</c:v>
                </c:pt>
                <c:pt idx="1153">
                  <c:v>0.64250169999999995</c:v>
                </c:pt>
                <c:pt idx="1154">
                  <c:v>0.64262839999999999</c:v>
                </c:pt>
                <c:pt idx="1155">
                  <c:v>0.64297139999999997</c:v>
                </c:pt>
                <c:pt idx="1156">
                  <c:v>0.64285179999999997</c:v>
                </c:pt>
                <c:pt idx="1157">
                  <c:v>0.64479359999999997</c:v>
                </c:pt>
                <c:pt idx="1158">
                  <c:v>0.64511940000000001</c:v>
                </c:pt>
                <c:pt idx="1159">
                  <c:v>0.64518920000000002</c:v>
                </c:pt>
                <c:pt idx="1160">
                  <c:v>0.64576359999999999</c:v>
                </c:pt>
                <c:pt idx="1161">
                  <c:v>0.6459705</c:v>
                </c:pt>
                <c:pt idx="1162">
                  <c:v>0.64611799999999997</c:v>
                </c:pt>
                <c:pt idx="1163">
                  <c:v>0.6466208</c:v>
                </c:pt>
                <c:pt idx="1164">
                  <c:v>0.64634139999999995</c:v>
                </c:pt>
                <c:pt idx="1165">
                  <c:v>0.64617270000000004</c:v>
                </c:pt>
                <c:pt idx="1166">
                  <c:v>0.64630620000000005</c:v>
                </c:pt>
                <c:pt idx="1167">
                  <c:v>0.64643090000000003</c:v>
                </c:pt>
                <c:pt idx="1168">
                  <c:v>0.64666199999999996</c:v>
                </c:pt>
                <c:pt idx="1169">
                  <c:v>0.64688559999999995</c:v>
                </c:pt>
                <c:pt idx="1170">
                  <c:v>0.64706870000000005</c:v>
                </c:pt>
                <c:pt idx="1171">
                  <c:v>0.64719939999999998</c:v>
                </c:pt>
                <c:pt idx="1172">
                  <c:v>0.64753300000000003</c:v>
                </c:pt>
                <c:pt idx="1173">
                  <c:v>0.64777949999999995</c:v>
                </c:pt>
                <c:pt idx="1174">
                  <c:v>0.64806330000000001</c:v>
                </c:pt>
                <c:pt idx="1175">
                  <c:v>0.64836300000000002</c:v>
                </c:pt>
                <c:pt idx="1176">
                  <c:v>0.64875830000000001</c:v>
                </c:pt>
                <c:pt idx="1177">
                  <c:v>0.64881449999999996</c:v>
                </c:pt>
                <c:pt idx="1178">
                  <c:v>0.64867059999999999</c:v>
                </c:pt>
                <c:pt idx="1179">
                  <c:v>0.64881610000000001</c:v>
                </c:pt>
                <c:pt idx="1180">
                  <c:v>0.64890769999999998</c:v>
                </c:pt>
                <c:pt idx="1181">
                  <c:v>0.649088</c:v>
                </c:pt>
                <c:pt idx="1182">
                  <c:v>0.64950810000000003</c:v>
                </c:pt>
                <c:pt idx="1183">
                  <c:v>0.64963199999999999</c:v>
                </c:pt>
                <c:pt idx="1184">
                  <c:v>0.64982359999999995</c:v>
                </c:pt>
                <c:pt idx="1185">
                  <c:v>0.65015639999999997</c:v>
                </c:pt>
                <c:pt idx="1186">
                  <c:v>0.65027970000000002</c:v>
                </c:pt>
                <c:pt idx="1187">
                  <c:v>0.65150280000000005</c:v>
                </c:pt>
                <c:pt idx="1188">
                  <c:v>0.65159429999999996</c:v>
                </c:pt>
                <c:pt idx="1189">
                  <c:v>0.65205539999999995</c:v>
                </c:pt>
                <c:pt idx="1190">
                  <c:v>0.65227959999999996</c:v>
                </c:pt>
                <c:pt idx="1191">
                  <c:v>0.65235529999999997</c:v>
                </c:pt>
                <c:pt idx="1192">
                  <c:v>0.65253289999999997</c:v>
                </c:pt>
                <c:pt idx="1193">
                  <c:v>0.65279969999999998</c:v>
                </c:pt>
                <c:pt idx="1194">
                  <c:v>0.65315869999999998</c:v>
                </c:pt>
                <c:pt idx="1195">
                  <c:v>0.65290760000000003</c:v>
                </c:pt>
                <c:pt idx="1196">
                  <c:v>0.65333129999999995</c:v>
                </c:pt>
                <c:pt idx="1197">
                  <c:v>0.6537364</c:v>
                </c:pt>
                <c:pt idx="1198">
                  <c:v>0.6543255</c:v>
                </c:pt>
                <c:pt idx="1199">
                  <c:v>0.65436629999999996</c:v>
                </c:pt>
                <c:pt idx="1200">
                  <c:v>0.65458019999999995</c:v>
                </c:pt>
                <c:pt idx="1201">
                  <c:v>0.65457169999999998</c:v>
                </c:pt>
                <c:pt idx="1202">
                  <c:v>0.65485899999999997</c:v>
                </c:pt>
                <c:pt idx="1203">
                  <c:v>0.65507300000000002</c:v>
                </c:pt>
                <c:pt idx="1204">
                  <c:v>0.65567980000000003</c:v>
                </c:pt>
                <c:pt idx="1205">
                  <c:v>0.6558079</c:v>
                </c:pt>
                <c:pt idx="1206">
                  <c:v>0.65595000000000003</c:v>
                </c:pt>
                <c:pt idx="1207">
                  <c:v>0.65491299999999997</c:v>
                </c:pt>
                <c:pt idx="1208">
                  <c:v>0.65518359999999998</c:v>
                </c:pt>
                <c:pt idx="1209">
                  <c:v>0.65516229999999998</c:v>
                </c:pt>
                <c:pt idx="1210">
                  <c:v>0.65520199999999995</c:v>
                </c:pt>
                <c:pt idx="1211">
                  <c:v>0.65541459999999996</c:v>
                </c:pt>
                <c:pt idx="1212">
                  <c:v>0.65530250000000001</c:v>
                </c:pt>
                <c:pt idx="1213">
                  <c:v>0.65579920000000003</c:v>
                </c:pt>
                <c:pt idx="1214">
                  <c:v>0.65594419999999998</c:v>
                </c:pt>
                <c:pt idx="1215">
                  <c:v>0.65624000000000005</c:v>
                </c:pt>
                <c:pt idx="1216">
                  <c:v>0.65627429999999998</c:v>
                </c:pt>
                <c:pt idx="1217">
                  <c:v>0.65671800000000002</c:v>
                </c:pt>
                <c:pt idx="1218">
                  <c:v>0.65699050000000003</c:v>
                </c:pt>
                <c:pt idx="1219">
                  <c:v>0.65708869999999997</c:v>
                </c:pt>
                <c:pt idx="1220">
                  <c:v>0.65736760000000005</c:v>
                </c:pt>
                <c:pt idx="1221">
                  <c:v>0.65754970000000001</c:v>
                </c:pt>
                <c:pt idx="1222">
                  <c:v>0.65766729999999995</c:v>
                </c:pt>
                <c:pt idx="1223">
                  <c:v>0.65776599999999996</c:v>
                </c:pt>
                <c:pt idx="1224">
                  <c:v>0.65766100000000005</c:v>
                </c:pt>
                <c:pt idx="1225">
                  <c:v>0.65743739999999995</c:v>
                </c:pt>
                <c:pt idx="1226">
                  <c:v>0.65743850000000004</c:v>
                </c:pt>
                <c:pt idx="1227">
                  <c:v>0.65661119999999995</c:v>
                </c:pt>
                <c:pt idx="1228">
                  <c:v>0.65654069999999998</c:v>
                </c:pt>
                <c:pt idx="1229">
                  <c:v>0.65664239999999996</c:v>
                </c:pt>
                <c:pt idx="1230">
                  <c:v>0.65663099999999996</c:v>
                </c:pt>
                <c:pt idx="1231">
                  <c:v>0.65684149999999997</c:v>
                </c:pt>
                <c:pt idx="1232">
                  <c:v>0.65661860000000005</c:v>
                </c:pt>
                <c:pt idx="1233">
                  <c:v>0.65749539999999995</c:v>
                </c:pt>
                <c:pt idx="1234">
                  <c:v>0.65792150000000005</c:v>
                </c:pt>
                <c:pt idx="1235">
                  <c:v>0.65831010000000001</c:v>
                </c:pt>
                <c:pt idx="1236">
                  <c:v>0.65845989999999999</c:v>
                </c:pt>
                <c:pt idx="1237">
                  <c:v>0.65899240000000003</c:v>
                </c:pt>
                <c:pt idx="1238">
                  <c:v>0.65889489999999995</c:v>
                </c:pt>
                <c:pt idx="1239">
                  <c:v>0.65903670000000003</c:v>
                </c:pt>
                <c:pt idx="1240">
                  <c:v>0.65921410000000003</c:v>
                </c:pt>
                <c:pt idx="1241">
                  <c:v>0.65945469999999995</c:v>
                </c:pt>
                <c:pt idx="1242">
                  <c:v>0.65939029999999998</c:v>
                </c:pt>
                <c:pt idx="1243">
                  <c:v>0.65921540000000001</c:v>
                </c:pt>
                <c:pt idx="1244">
                  <c:v>0.65946499999999997</c:v>
                </c:pt>
                <c:pt idx="1245">
                  <c:v>0.65948899999999999</c:v>
                </c:pt>
                <c:pt idx="1246">
                  <c:v>0.66004059999999998</c:v>
                </c:pt>
                <c:pt idx="1247">
                  <c:v>0.66015279999999998</c:v>
                </c:pt>
                <c:pt idx="1248">
                  <c:v>0.65972120000000001</c:v>
                </c:pt>
                <c:pt idx="1249">
                  <c:v>0.65979520000000003</c:v>
                </c:pt>
                <c:pt idx="1250">
                  <c:v>0.66012910000000002</c:v>
                </c:pt>
                <c:pt idx="1251">
                  <c:v>0.66079469999999996</c:v>
                </c:pt>
                <c:pt idx="1252">
                  <c:v>0.66111869999999995</c:v>
                </c:pt>
                <c:pt idx="1253">
                  <c:v>0.66101810000000005</c:v>
                </c:pt>
                <c:pt idx="1254">
                  <c:v>0.66042100000000004</c:v>
                </c:pt>
                <c:pt idx="1255">
                  <c:v>0.66088139999999995</c:v>
                </c:pt>
                <c:pt idx="1256">
                  <c:v>0.6613272</c:v>
                </c:pt>
                <c:pt idx="1257">
                  <c:v>0.66158839999999997</c:v>
                </c:pt>
                <c:pt idx="1258">
                  <c:v>0.66175930000000005</c:v>
                </c:pt>
                <c:pt idx="1259">
                  <c:v>0.66198460000000003</c:v>
                </c:pt>
                <c:pt idx="1260">
                  <c:v>0.66219090000000003</c:v>
                </c:pt>
                <c:pt idx="1261">
                  <c:v>0.66236830000000002</c:v>
                </c:pt>
                <c:pt idx="1262">
                  <c:v>0.66319300000000003</c:v>
                </c:pt>
                <c:pt idx="1263">
                  <c:v>0.66346459999999996</c:v>
                </c:pt>
                <c:pt idx="1264">
                  <c:v>0.66383769999999998</c:v>
                </c:pt>
                <c:pt idx="1265">
                  <c:v>0.66375169999999994</c:v>
                </c:pt>
                <c:pt idx="1266">
                  <c:v>0.66395680000000001</c:v>
                </c:pt>
                <c:pt idx="1267">
                  <c:v>0.66428279999999995</c:v>
                </c:pt>
                <c:pt idx="1268">
                  <c:v>0.6649777</c:v>
                </c:pt>
                <c:pt idx="1269">
                  <c:v>0.665574</c:v>
                </c:pt>
                <c:pt idx="1270">
                  <c:v>0.66591679999999998</c:v>
                </c:pt>
                <c:pt idx="1271">
                  <c:v>0.66613370000000005</c:v>
                </c:pt>
                <c:pt idx="1272">
                  <c:v>0.66621909999999995</c:v>
                </c:pt>
                <c:pt idx="1273">
                  <c:v>0.66695490000000002</c:v>
                </c:pt>
                <c:pt idx="1274">
                  <c:v>0.66739400000000004</c:v>
                </c:pt>
                <c:pt idx="1275">
                  <c:v>0.66690430000000001</c:v>
                </c:pt>
                <c:pt idx="1276">
                  <c:v>0.66702910000000004</c:v>
                </c:pt>
                <c:pt idx="1277">
                  <c:v>0.66733640000000005</c:v>
                </c:pt>
                <c:pt idx="1278">
                  <c:v>0.66771440000000004</c:v>
                </c:pt>
                <c:pt idx="1279">
                  <c:v>0.66776009999999997</c:v>
                </c:pt>
                <c:pt idx="1280">
                  <c:v>0.66778219999999999</c:v>
                </c:pt>
                <c:pt idx="1281">
                  <c:v>0.66792759999999995</c:v>
                </c:pt>
                <c:pt idx="1282">
                  <c:v>0.66862969999999999</c:v>
                </c:pt>
                <c:pt idx="1283">
                  <c:v>0.66907269999999996</c:v>
                </c:pt>
                <c:pt idx="1284">
                  <c:v>0.66907289999999997</c:v>
                </c:pt>
                <c:pt idx="1285">
                  <c:v>0.66937740000000001</c:v>
                </c:pt>
                <c:pt idx="1286">
                  <c:v>0.66961380000000004</c:v>
                </c:pt>
                <c:pt idx="1287">
                  <c:v>0.67028399999999999</c:v>
                </c:pt>
                <c:pt idx="1288">
                  <c:v>0.67052069999999997</c:v>
                </c:pt>
                <c:pt idx="1289">
                  <c:v>0.67097229999999997</c:v>
                </c:pt>
                <c:pt idx="1290">
                  <c:v>0.67101569999999999</c:v>
                </c:pt>
                <c:pt idx="1291">
                  <c:v>0.67135429999999996</c:v>
                </c:pt>
                <c:pt idx="1292">
                  <c:v>0.67165589999999997</c:v>
                </c:pt>
                <c:pt idx="1293">
                  <c:v>0.67171309999999995</c:v>
                </c:pt>
                <c:pt idx="1294">
                  <c:v>0.67177960000000003</c:v>
                </c:pt>
                <c:pt idx="1295">
                  <c:v>0.67190559999999999</c:v>
                </c:pt>
                <c:pt idx="1296">
                  <c:v>0.67192960000000002</c:v>
                </c:pt>
                <c:pt idx="1297">
                  <c:v>0.67215809999999998</c:v>
                </c:pt>
                <c:pt idx="1298">
                  <c:v>0.67264109999999999</c:v>
                </c:pt>
                <c:pt idx="1299">
                  <c:v>0.67269520000000005</c:v>
                </c:pt>
                <c:pt idx="1300">
                  <c:v>0.67305930000000003</c:v>
                </c:pt>
                <c:pt idx="1301">
                  <c:v>0.67317990000000005</c:v>
                </c:pt>
                <c:pt idx="1302">
                  <c:v>0.67259720000000001</c:v>
                </c:pt>
                <c:pt idx="1303">
                  <c:v>0.67300850000000001</c:v>
                </c:pt>
                <c:pt idx="1304">
                  <c:v>0.67319499999999999</c:v>
                </c:pt>
                <c:pt idx="1305">
                  <c:v>0.67388380000000003</c:v>
                </c:pt>
                <c:pt idx="1306">
                  <c:v>0.67423489999999997</c:v>
                </c:pt>
                <c:pt idx="1307">
                  <c:v>0.67413290000000003</c:v>
                </c:pt>
                <c:pt idx="1308">
                  <c:v>0.67452809999999996</c:v>
                </c:pt>
                <c:pt idx="1309">
                  <c:v>0.67461939999999998</c:v>
                </c:pt>
                <c:pt idx="1310">
                  <c:v>0.67474179999999995</c:v>
                </c:pt>
                <c:pt idx="1311">
                  <c:v>0.67528379999999999</c:v>
                </c:pt>
                <c:pt idx="1312">
                  <c:v>0.67556740000000004</c:v>
                </c:pt>
                <c:pt idx="1313">
                  <c:v>0.67588199999999998</c:v>
                </c:pt>
                <c:pt idx="1314">
                  <c:v>0.6762049</c:v>
                </c:pt>
                <c:pt idx="1315">
                  <c:v>0.67645759999999999</c:v>
                </c:pt>
                <c:pt idx="1316">
                  <c:v>0.67749859999999995</c:v>
                </c:pt>
                <c:pt idx="1317">
                  <c:v>0.67810360000000003</c:v>
                </c:pt>
                <c:pt idx="1318">
                  <c:v>0.67815449999999999</c:v>
                </c:pt>
                <c:pt idx="1319">
                  <c:v>0.67847869999999999</c:v>
                </c:pt>
                <c:pt idx="1320">
                  <c:v>0.67862109999999998</c:v>
                </c:pt>
                <c:pt idx="1321">
                  <c:v>0.67880549999999995</c:v>
                </c:pt>
                <c:pt idx="1322">
                  <c:v>0.67906359999999999</c:v>
                </c:pt>
                <c:pt idx="1323">
                  <c:v>0.67958890000000005</c:v>
                </c:pt>
                <c:pt idx="1324">
                  <c:v>0.67997050000000003</c:v>
                </c:pt>
                <c:pt idx="1325">
                  <c:v>0.68000329999999998</c:v>
                </c:pt>
                <c:pt idx="1326">
                  <c:v>0.67999980000000004</c:v>
                </c:pt>
                <c:pt idx="1327">
                  <c:v>0.68021920000000002</c:v>
                </c:pt>
                <c:pt idx="1328">
                  <c:v>0.68053129999999995</c:v>
                </c:pt>
                <c:pt idx="1329">
                  <c:v>0.68081899999999995</c:v>
                </c:pt>
                <c:pt idx="1330">
                  <c:v>0.6809094</c:v>
                </c:pt>
                <c:pt idx="1331">
                  <c:v>0.68127629999999995</c:v>
                </c:pt>
                <c:pt idx="1332">
                  <c:v>0.68086670000000005</c:v>
                </c:pt>
                <c:pt idx="1333">
                  <c:v>0.68106840000000002</c:v>
                </c:pt>
                <c:pt idx="1334">
                  <c:v>0.68125020000000003</c:v>
                </c:pt>
                <c:pt idx="1335">
                  <c:v>0.68118900000000004</c:v>
                </c:pt>
                <c:pt idx="1336">
                  <c:v>0.6815234</c:v>
                </c:pt>
                <c:pt idx="1337">
                  <c:v>0.68160160000000003</c:v>
                </c:pt>
                <c:pt idx="1338">
                  <c:v>0.6817531</c:v>
                </c:pt>
                <c:pt idx="1339">
                  <c:v>0.68199030000000005</c:v>
                </c:pt>
                <c:pt idx="1340">
                  <c:v>0.68210820000000005</c:v>
                </c:pt>
                <c:pt idx="1341">
                  <c:v>0.68224759999999995</c:v>
                </c:pt>
                <c:pt idx="1342">
                  <c:v>0.68238350000000003</c:v>
                </c:pt>
                <c:pt idx="1343">
                  <c:v>0.68243849999999995</c:v>
                </c:pt>
                <c:pt idx="1344">
                  <c:v>0.68292520000000001</c:v>
                </c:pt>
                <c:pt idx="1345">
                  <c:v>0.68320219999999998</c:v>
                </c:pt>
                <c:pt idx="1346">
                  <c:v>0.68336140000000001</c:v>
                </c:pt>
                <c:pt idx="1347">
                  <c:v>0.68358540000000001</c:v>
                </c:pt>
                <c:pt idx="1348">
                  <c:v>0.68390700000000004</c:v>
                </c:pt>
                <c:pt idx="1349">
                  <c:v>0.68426140000000002</c:v>
                </c:pt>
                <c:pt idx="1350">
                  <c:v>0.68433820000000001</c:v>
                </c:pt>
                <c:pt idx="1351">
                  <c:v>0.68456830000000002</c:v>
                </c:pt>
                <c:pt idx="1352">
                  <c:v>0.68479540000000005</c:v>
                </c:pt>
                <c:pt idx="1353">
                  <c:v>0.68479719999999999</c:v>
                </c:pt>
                <c:pt idx="1354">
                  <c:v>0.68446340000000006</c:v>
                </c:pt>
                <c:pt idx="1355">
                  <c:v>0.68465290000000001</c:v>
                </c:pt>
                <c:pt idx="1356">
                  <c:v>0.68482670000000001</c:v>
                </c:pt>
                <c:pt idx="1357">
                  <c:v>0.68493099999999996</c:v>
                </c:pt>
                <c:pt idx="1358">
                  <c:v>0.68510070000000001</c:v>
                </c:pt>
                <c:pt idx="1359">
                  <c:v>0.68521140000000003</c:v>
                </c:pt>
                <c:pt idx="1360">
                  <c:v>0.68569749999999996</c:v>
                </c:pt>
                <c:pt idx="1361">
                  <c:v>0.68712689999999998</c:v>
                </c:pt>
                <c:pt idx="1362">
                  <c:v>0.68723639999999997</c:v>
                </c:pt>
                <c:pt idx="1363">
                  <c:v>0.68752469999999999</c:v>
                </c:pt>
                <c:pt idx="1364">
                  <c:v>0.68778139999999999</c:v>
                </c:pt>
                <c:pt idx="1365">
                  <c:v>0.68802010000000002</c:v>
                </c:pt>
                <c:pt idx="1366">
                  <c:v>0.68823179999999995</c:v>
                </c:pt>
                <c:pt idx="1367">
                  <c:v>0.68841830000000004</c:v>
                </c:pt>
                <c:pt idx="1368">
                  <c:v>0.68849329999999997</c:v>
                </c:pt>
                <c:pt idx="1369">
                  <c:v>0.68855889999999997</c:v>
                </c:pt>
                <c:pt idx="1370">
                  <c:v>0.68869659999999999</c:v>
                </c:pt>
                <c:pt idx="1371">
                  <c:v>0.68897529999999996</c:v>
                </c:pt>
                <c:pt idx="1372">
                  <c:v>0.68906120000000004</c:v>
                </c:pt>
                <c:pt idx="1373">
                  <c:v>0.68929640000000003</c:v>
                </c:pt>
                <c:pt idx="1374">
                  <c:v>0.68927050000000001</c:v>
                </c:pt>
                <c:pt idx="1375">
                  <c:v>0.68968289999999999</c:v>
                </c:pt>
                <c:pt idx="1376">
                  <c:v>0.68952610000000003</c:v>
                </c:pt>
                <c:pt idx="1377">
                  <c:v>0.6897529</c:v>
                </c:pt>
                <c:pt idx="1378">
                  <c:v>0.68984529999999999</c:v>
                </c:pt>
                <c:pt idx="1379">
                  <c:v>0.68992180000000003</c:v>
                </c:pt>
                <c:pt idx="1380">
                  <c:v>0.6896023</c:v>
                </c:pt>
                <c:pt idx="1381">
                  <c:v>0.68968189999999996</c:v>
                </c:pt>
                <c:pt idx="1382">
                  <c:v>0.68971720000000003</c:v>
                </c:pt>
                <c:pt idx="1383">
                  <c:v>0.68985870000000005</c:v>
                </c:pt>
                <c:pt idx="1384">
                  <c:v>0.69010910000000003</c:v>
                </c:pt>
                <c:pt idx="1385">
                  <c:v>0.69044499999999998</c:v>
                </c:pt>
                <c:pt idx="1386">
                  <c:v>0.69006140000000005</c:v>
                </c:pt>
                <c:pt idx="1387">
                  <c:v>0.69019450000000004</c:v>
                </c:pt>
                <c:pt idx="1388">
                  <c:v>0.6900773</c:v>
                </c:pt>
                <c:pt idx="1389">
                  <c:v>0.69061910000000004</c:v>
                </c:pt>
                <c:pt idx="1390">
                  <c:v>0.69107640000000004</c:v>
                </c:pt>
                <c:pt idx="1391">
                  <c:v>0.69170969999999998</c:v>
                </c:pt>
                <c:pt idx="1392">
                  <c:v>0.69161110000000003</c:v>
                </c:pt>
                <c:pt idx="1393">
                  <c:v>0.69189820000000002</c:v>
                </c:pt>
                <c:pt idx="1394">
                  <c:v>0.69208020000000003</c:v>
                </c:pt>
                <c:pt idx="1395">
                  <c:v>0.69250800000000001</c:v>
                </c:pt>
                <c:pt idx="1396">
                  <c:v>0.69265429999999995</c:v>
                </c:pt>
                <c:pt idx="1397">
                  <c:v>0.69274429999999998</c:v>
                </c:pt>
                <c:pt idx="1398">
                  <c:v>0.6923975</c:v>
                </c:pt>
                <c:pt idx="1399">
                  <c:v>0.69243750000000004</c:v>
                </c:pt>
                <c:pt idx="1400">
                  <c:v>0.69261189999999995</c:v>
                </c:pt>
                <c:pt idx="1401">
                  <c:v>0.69268200000000002</c:v>
                </c:pt>
                <c:pt idx="1402">
                  <c:v>0.69286669999999995</c:v>
                </c:pt>
                <c:pt idx="1403">
                  <c:v>0.69307680000000005</c:v>
                </c:pt>
                <c:pt idx="1404">
                  <c:v>0.6932064</c:v>
                </c:pt>
                <c:pt idx="1405">
                  <c:v>0.69331730000000003</c:v>
                </c:pt>
                <c:pt idx="1406">
                  <c:v>0.6937799</c:v>
                </c:pt>
                <c:pt idx="1407">
                  <c:v>0.69410490000000002</c:v>
                </c:pt>
                <c:pt idx="1408">
                  <c:v>0.69451799999999997</c:v>
                </c:pt>
                <c:pt idx="1409">
                  <c:v>0.69471510000000003</c:v>
                </c:pt>
                <c:pt idx="1410">
                  <c:v>0.69481749999999998</c:v>
                </c:pt>
                <c:pt idx="1411">
                  <c:v>0.69526060000000001</c:v>
                </c:pt>
                <c:pt idx="1412">
                  <c:v>0.69522879999999998</c:v>
                </c:pt>
                <c:pt idx="1413">
                  <c:v>0.69516619999999996</c:v>
                </c:pt>
                <c:pt idx="1414">
                  <c:v>0.69545509999999999</c:v>
                </c:pt>
                <c:pt idx="1415">
                  <c:v>0.69553690000000001</c:v>
                </c:pt>
                <c:pt idx="1416">
                  <c:v>0.69533869999999998</c:v>
                </c:pt>
                <c:pt idx="1417">
                  <c:v>0.69549970000000005</c:v>
                </c:pt>
                <c:pt idx="1418">
                  <c:v>0.69572809999999996</c:v>
                </c:pt>
                <c:pt idx="1419">
                  <c:v>0.69591340000000002</c:v>
                </c:pt>
                <c:pt idx="1420">
                  <c:v>0.69634099999999999</c:v>
                </c:pt>
                <c:pt idx="1421">
                  <c:v>0.6967525</c:v>
                </c:pt>
                <c:pt idx="1422">
                  <c:v>0.69755780000000001</c:v>
                </c:pt>
                <c:pt idx="1423">
                  <c:v>0.69763810000000004</c:v>
                </c:pt>
                <c:pt idx="1424">
                  <c:v>0.69810240000000001</c:v>
                </c:pt>
                <c:pt idx="1425">
                  <c:v>0.6981754</c:v>
                </c:pt>
                <c:pt idx="1426">
                  <c:v>0.6984785</c:v>
                </c:pt>
                <c:pt idx="1427">
                  <c:v>0.69914419999999999</c:v>
                </c:pt>
                <c:pt idx="1428">
                  <c:v>0.69955690000000004</c:v>
                </c:pt>
                <c:pt idx="1429">
                  <c:v>0.69965619999999995</c:v>
                </c:pt>
                <c:pt idx="1430">
                  <c:v>0.70022490000000004</c:v>
                </c:pt>
                <c:pt idx="1431">
                  <c:v>0.70027510000000004</c:v>
                </c:pt>
                <c:pt idx="1432">
                  <c:v>0.7005979</c:v>
                </c:pt>
                <c:pt idx="1433">
                  <c:v>0.70113020000000004</c:v>
                </c:pt>
                <c:pt idx="1434">
                  <c:v>0.70148869999999997</c:v>
                </c:pt>
                <c:pt idx="1435">
                  <c:v>0.70168920000000001</c:v>
                </c:pt>
                <c:pt idx="1436">
                  <c:v>0.70186280000000001</c:v>
                </c:pt>
                <c:pt idx="1437">
                  <c:v>0.70197359999999998</c:v>
                </c:pt>
                <c:pt idx="1438">
                  <c:v>0.70211389999999996</c:v>
                </c:pt>
                <c:pt idx="1439">
                  <c:v>0.70245740000000001</c:v>
                </c:pt>
                <c:pt idx="1440">
                  <c:v>0.70277579999999995</c:v>
                </c:pt>
                <c:pt idx="1441">
                  <c:v>0.70307560000000002</c:v>
                </c:pt>
                <c:pt idx="1442">
                  <c:v>0.70321350000000005</c:v>
                </c:pt>
                <c:pt idx="1443">
                  <c:v>0.70390109999999995</c:v>
                </c:pt>
                <c:pt idx="1444">
                  <c:v>0.70493300000000003</c:v>
                </c:pt>
                <c:pt idx="1445">
                  <c:v>0.70521069999999997</c:v>
                </c:pt>
                <c:pt idx="1446">
                  <c:v>0.70527459999999997</c:v>
                </c:pt>
                <c:pt idx="1447">
                  <c:v>0.7055112</c:v>
                </c:pt>
                <c:pt idx="1448">
                  <c:v>0.70554720000000004</c:v>
                </c:pt>
                <c:pt idx="1449">
                  <c:v>0.70529430000000004</c:v>
                </c:pt>
                <c:pt idx="1450">
                  <c:v>0.7053488</c:v>
                </c:pt>
                <c:pt idx="1451">
                  <c:v>0.70533100000000004</c:v>
                </c:pt>
                <c:pt idx="1452">
                  <c:v>0.70501100000000005</c:v>
                </c:pt>
                <c:pt idx="1453">
                  <c:v>0.70531650000000001</c:v>
                </c:pt>
                <c:pt idx="1454">
                  <c:v>0.70531679999999997</c:v>
                </c:pt>
                <c:pt idx="1455">
                  <c:v>0.70535780000000003</c:v>
                </c:pt>
                <c:pt idx="1456">
                  <c:v>0.70548180000000005</c:v>
                </c:pt>
                <c:pt idx="1457">
                  <c:v>0.70566510000000005</c:v>
                </c:pt>
                <c:pt idx="1458">
                  <c:v>0.70625079999999996</c:v>
                </c:pt>
                <c:pt idx="1459">
                  <c:v>0.70657179999999997</c:v>
                </c:pt>
                <c:pt idx="1460">
                  <c:v>0.70678940000000001</c:v>
                </c:pt>
                <c:pt idx="1461">
                  <c:v>0.70716429999999997</c:v>
                </c:pt>
                <c:pt idx="1462">
                  <c:v>0.70728389999999997</c:v>
                </c:pt>
                <c:pt idx="1463">
                  <c:v>0.70733060000000003</c:v>
                </c:pt>
                <c:pt idx="1464">
                  <c:v>0.70747740000000003</c:v>
                </c:pt>
                <c:pt idx="1465">
                  <c:v>0.70739909999999995</c:v>
                </c:pt>
                <c:pt idx="1466">
                  <c:v>0.70759190000000005</c:v>
                </c:pt>
                <c:pt idx="1467">
                  <c:v>0.70781019999999994</c:v>
                </c:pt>
                <c:pt idx="1468">
                  <c:v>0.70814730000000004</c:v>
                </c:pt>
                <c:pt idx="1469">
                  <c:v>0.70837119999999998</c:v>
                </c:pt>
                <c:pt idx="1470">
                  <c:v>0.70844929999999995</c:v>
                </c:pt>
                <c:pt idx="1471">
                  <c:v>0.70875089999999996</c:v>
                </c:pt>
                <c:pt idx="1472">
                  <c:v>0.70892429999999995</c:v>
                </c:pt>
                <c:pt idx="1473">
                  <c:v>0.70914109999999997</c:v>
                </c:pt>
                <c:pt idx="1474">
                  <c:v>0.7094956</c:v>
                </c:pt>
                <c:pt idx="1475">
                  <c:v>0.70997259999999995</c:v>
                </c:pt>
                <c:pt idx="1476">
                  <c:v>0.70982979999999996</c:v>
                </c:pt>
                <c:pt idx="1477">
                  <c:v>0.7100341</c:v>
                </c:pt>
                <c:pt idx="1478">
                  <c:v>0.71031169999999999</c:v>
                </c:pt>
                <c:pt idx="1479">
                  <c:v>0.71051730000000002</c:v>
                </c:pt>
                <c:pt idx="1480">
                  <c:v>0.71066419999999997</c:v>
                </c:pt>
                <c:pt idx="1481">
                  <c:v>0.71134439999999999</c:v>
                </c:pt>
                <c:pt idx="1482">
                  <c:v>0.71148880000000003</c:v>
                </c:pt>
                <c:pt idx="1483">
                  <c:v>0.71094230000000003</c:v>
                </c:pt>
                <c:pt idx="1484">
                  <c:v>0.71126290000000003</c:v>
                </c:pt>
                <c:pt idx="1485">
                  <c:v>0.71148469999999997</c:v>
                </c:pt>
                <c:pt idx="1486">
                  <c:v>0.71199210000000002</c:v>
                </c:pt>
                <c:pt idx="1487">
                  <c:v>0.71236169999999999</c:v>
                </c:pt>
                <c:pt idx="1488">
                  <c:v>0.71246869999999995</c:v>
                </c:pt>
                <c:pt idx="1489">
                  <c:v>0.7125534</c:v>
                </c:pt>
                <c:pt idx="1490">
                  <c:v>0.71265639999999997</c:v>
                </c:pt>
                <c:pt idx="1491">
                  <c:v>0.71290520000000002</c:v>
                </c:pt>
                <c:pt idx="1492">
                  <c:v>0.71328879999999995</c:v>
                </c:pt>
                <c:pt idx="1493">
                  <c:v>0.7134064</c:v>
                </c:pt>
                <c:pt idx="1494">
                  <c:v>0.71372769999999996</c:v>
                </c:pt>
                <c:pt idx="1495">
                  <c:v>0.71390909999999996</c:v>
                </c:pt>
                <c:pt idx="1496">
                  <c:v>0.71418250000000005</c:v>
                </c:pt>
                <c:pt idx="1497">
                  <c:v>0.71448279999999997</c:v>
                </c:pt>
                <c:pt idx="1498">
                  <c:v>0.71626909999999999</c:v>
                </c:pt>
                <c:pt idx="1499">
                  <c:v>0.71645029999999998</c:v>
                </c:pt>
                <c:pt idx="1500">
                  <c:v>0.71661470000000005</c:v>
                </c:pt>
                <c:pt idx="1501">
                  <c:v>0.71634730000000002</c:v>
                </c:pt>
                <c:pt idx="1502">
                  <c:v>0.71561710000000001</c:v>
                </c:pt>
                <c:pt idx="1503">
                  <c:v>0.71653719999999999</c:v>
                </c:pt>
                <c:pt idx="1504">
                  <c:v>0.71675370000000005</c:v>
                </c:pt>
                <c:pt idx="1505">
                  <c:v>0.71708919999999998</c:v>
                </c:pt>
                <c:pt idx="1506">
                  <c:v>0.71723559999999997</c:v>
                </c:pt>
                <c:pt idx="1507">
                  <c:v>0.7165532</c:v>
                </c:pt>
                <c:pt idx="1508">
                  <c:v>0.71672789999999997</c:v>
                </c:pt>
                <c:pt idx="1509">
                  <c:v>0.71684239999999999</c:v>
                </c:pt>
                <c:pt idx="1510">
                  <c:v>0.71720899999999999</c:v>
                </c:pt>
                <c:pt idx="1511">
                  <c:v>0.7173062</c:v>
                </c:pt>
                <c:pt idx="1512">
                  <c:v>0.71750329999999996</c:v>
                </c:pt>
                <c:pt idx="1513">
                  <c:v>0.71755899999999995</c:v>
                </c:pt>
                <c:pt idx="1514">
                  <c:v>0.71780100000000002</c:v>
                </c:pt>
                <c:pt idx="1515">
                  <c:v>0.71845570000000003</c:v>
                </c:pt>
                <c:pt idx="1516">
                  <c:v>0.71848230000000002</c:v>
                </c:pt>
                <c:pt idx="1517">
                  <c:v>0.71877899999999995</c:v>
                </c:pt>
                <c:pt idx="1518">
                  <c:v>0.71892780000000001</c:v>
                </c:pt>
                <c:pt idx="1519">
                  <c:v>0.71904080000000004</c:v>
                </c:pt>
                <c:pt idx="1520">
                  <c:v>0.71945610000000004</c:v>
                </c:pt>
                <c:pt idx="1521">
                  <c:v>0.71982480000000004</c:v>
                </c:pt>
                <c:pt idx="1522">
                  <c:v>0.71989840000000005</c:v>
                </c:pt>
                <c:pt idx="1523">
                  <c:v>0.71999939999999996</c:v>
                </c:pt>
                <c:pt idx="1524">
                  <c:v>0.72037030000000002</c:v>
                </c:pt>
                <c:pt idx="1525">
                  <c:v>0.72111539999999996</c:v>
                </c:pt>
                <c:pt idx="1526">
                  <c:v>0.72098890000000004</c:v>
                </c:pt>
                <c:pt idx="1527">
                  <c:v>0.72119690000000003</c:v>
                </c:pt>
                <c:pt idx="1528">
                  <c:v>0.72130360000000004</c:v>
                </c:pt>
                <c:pt idx="1529">
                  <c:v>0.7217616</c:v>
                </c:pt>
                <c:pt idx="1530">
                  <c:v>0.72208689999999998</c:v>
                </c:pt>
                <c:pt idx="1531">
                  <c:v>0.72268089999999996</c:v>
                </c:pt>
                <c:pt idx="1532">
                  <c:v>0.72306619999999999</c:v>
                </c:pt>
                <c:pt idx="1533">
                  <c:v>0.72351719999999997</c:v>
                </c:pt>
                <c:pt idx="1534">
                  <c:v>0.72391669999999997</c:v>
                </c:pt>
                <c:pt idx="1535">
                  <c:v>0.72425660000000003</c:v>
                </c:pt>
                <c:pt idx="1536">
                  <c:v>0.72432240000000003</c:v>
                </c:pt>
                <c:pt idx="1537">
                  <c:v>0.72490019999999999</c:v>
                </c:pt>
                <c:pt idx="1538">
                  <c:v>0.7252982</c:v>
                </c:pt>
                <c:pt idx="1539">
                  <c:v>0.72535819999999995</c:v>
                </c:pt>
                <c:pt idx="1540">
                  <c:v>0.72535780000000005</c:v>
                </c:pt>
                <c:pt idx="1541">
                  <c:v>0.72547890000000004</c:v>
                </c:pt>
                <c:pt idx="1542">
                  <c:v>0.7255935</c:v>
                </c:pt>
                <c:pt idx="1543">
                  <c:v>0.7256783</c:v>
                </c:pt>
                <c:pt idx="1544">
                  <c:v>0.72601740000000003</c:v>
                </c:pt>
                <c:pt idx="1545">
                  <c:v>0.72631129999999999</c:v>
                </c:pt>
                <c:pt idx="1546">
                  <c:v>0.72638020000000003</c:v>
                </c:pt>
                <c:pt idx="1547">
                  <c:v>0.7266975</c:v>
                </c:pt>
                <c:pt idx="1548">
                  <c:v>0.72712920000000003</c:v>
                </c:pt>
                <c:pt idx="1549">
                  <c:v>0.72724800000000001</c:v>
                </c:pt>
                <c:pt idx="1550">
                  <c:v>0.72755219999999998</c:v>
                </c:pt>
                <c:pt idx="1551">
                  <c:v>0.72775029999999996</c:v>
                </c:pt>
                <c:pt idx="1552">
                  <c:v>0.72778869999999996</c:v>
                </c:pt>
                <c:pt idx="1553">
                  <c:v>0.72831120000000005</c:v>
                </c:pt>
                <c:pt idx="1554">
                  <c:v>0.72855630000000005</c:v>
                </c:pt>
                <c:pt idx="1555">
                  <c:v>0.72871569999999997</c:v>
                </c:pt>
                <c:pt idx="1556">
                  <c:v>0.72874430000000001</c:v>
                </c:pt>
                <c:pt idx="1557">
                  <c:v>0.72911389999999998</c:v>
                </c:pt>
                <c:pt idx="1558">
                  <c:v>0.73032900000000001</c:v>
                </c:pt>
                <c:pt idx="1559">
                  <c:v>0.73044050000000005</c:v>
                </c:pt>
                <c:pt idx="1560">
                  <c:v>0.73050499999999996</c:v>
                </c:pt>
                <c:pt idx="1561">
                  <c:v>0.73095940000000004</c:v>
                </c:pt>
                <c:pt idx="1562">
                  <c:v>0.7311744</c:v>
                </c:pt>
                <c:pt idx="1563">
                  <c:v>0.73144229999999999</c:v>
                </c:pt>
                <c:pt idx="1564">
                  <c:v>0.73180529999999999</c:v>
                </c:pt>
                <c:pt idx="1565">
                  <c:v>0.73194749999999997</c:v>
                </c:pt>
                <c:pt idx="1566">
                  <c:v>0.7320681</c:v>
                </c:pt>
                <c:pt idx="1567">
                  <c:v>0.73226639999999998</c:v>
                </c:pt>
                <c:pt idx="1568">
                  <c:v>0.7322611</c:v>
                </c:pt>
                <c:pt idx="1569">
                  <c:v>0.73260619999999999</c:v>
                </c:pt>
                <c:pt idx="1570">
                  <c:v>0.73275089999999998</c:v>
                </c:pt>
                <c:pt idx="1571">
                  <c:v>0.73312630000000001</c:v>
                </c:pt>
                <c:pt idx="1572">
                  <c:v>0.73375159999999995</c:v>
                </c:pt>
                <c:pt idx="1573">
                  <c:v>0.73418030000000001</c:v>
                </c:pt>
                <c:pt idx="1574">
                  <c:v>0.73437419999999998</c:v>
                </c:pt>
                <c:pt idx="1575">
                  <c:v>0.73456699999999997</c:v>
                </c:pt>
                <c:pt idx="1576">
                  <c:v>0.73458270000000003</c:v>
                </c:pt>
                <c:pt idx="1577">
                  <c:v>0.73457930000000005</c:v>
                </c:pt>
                <c:pt idx="1578">
                  <c:v>0.73486229999999997</c:v>
                </c:pt>
                <c:pt idx="1579">
                  <c:v>0.73550499999999996</c:v>
                </c:pt>
                <c:pt idx="1580">
                  <c:v>0.73598050000000004</c:v>
                </c:pt>
                <c:pt idx="1581">
                  <c:v>0.73636080000000004</c:v>
                </c:pt>
                <c:pt idx="1582">
                  <c:v>0.73701300000000003</c:v>
                </c:pt>
                <c:pt idx="1583">
                  <c:v>0.73715310000000001</c:v>
                </c:pt>
                <c:pt idx="1584">
                  <c:v>0.73761710000000003</c:v>
                </c:pt>
                <c:pt idx="1585">
                  <c:v>0.73778500000000002</c:v>
                </c:pt>
                <c:pt idx="1586">
                  <c:v>0.73816099999999996</c:v>
                </c:pt>
                <c:pt idx="1587">
                  <c:v>0.73847390000000002</c:v>
                </c:pt>
                <c:pt idx="1588">
                  <c:v>0.73852649999999997</c:v>
                </c:pt>
                <c:pt idx="1589">
                  <c:v>0.73885049999999997</c:v>
                </c:pt>
                <c:pt idx="1590">
                  <c:v>0.73911510000000002</c:v>
                </c:pt>
                <c:pt idx="1591">
                  <c:v>0.73928729999999998</c:v>
                </c:pt>
                <c:pt idx="1592">
                  <c:v>0.73941789999999996</c:v>
                </c:pt>
                <c:pt idx="1593">
                  <c:v>0.73981830000000004</c:v>
                </c:pt>
                <c:pt idx="1594">
                  <c:v>0.74039670000000002</c:v>
                </c:pt>
                <c:pt idx="1595">
                  <c:v>0.74047949999999996</c:v>
                </c:pt>
                <c:pt idx="1596">
                  <c:v>0.74066379999999998</c:v>
                </c:pt>
                <c:pt idx="1597">
                  <c:v>0.74073100000000003</c:v>
                </c:pt>
                <c:pt idx="1598">
                  <c:v>0.74153590000000003</c:v>
                </c:pt>
                <c:pt idx="1599">
                  <c:v>0.74175420000000003</c:v>
                </c:pt>
                <c:pt idx="1600">
                  <c:v>0.74203319999999995</c:v>
                </c:pt>
                <c:pt idx="1601">
                  <c:v>0.74213180000000001</c:v>
                </c:pt>
                <c:pt idx="1602">
                  <c:v>0.74257649999999997</c:v>
                </c:pt>
                <c:pt idx="1603">
                  <c:v>0.74250959999999999</c:v>
                </c:pt>
                <c:pt idx="1604">
                  <c:v>0.74280749999999995</c:v>
                </c:pt>
                <c:pt idx="1605">
                  <c:v>0.74297579999999996</c:v>
                </c:pt>
                <c:pt idx="1606">
                  <c:v>0.74308569999999996</c:v>
                </c:pt>
                <c:pt idx="1607">
                  <c:v>0.74321159999999997</c:v>
                </c:pt>
                <c:pt idx="1608">
                  <c:v>0.74342079999999999</c:v>
                </c:pt>
                <c:pt idx="1609">
                  <c:v>0.74347580000000002</c:v>
                </c:pt>
                <c:pt idx="1610">
                  <c:v>0.74365380000000003</c:v>
                </c:pt>
                <c:pt idx="1611">
                  <c:v>0.74364359999999996</c:v>
                </c:pt>
                <c:pt idx="1612">
                  <c:v>0.74436939999999996</c:v>
                </c:pt>
                <c:pt idx="1613">
                  <c:v>0.74495520000000004</c:v>
                </c:pt>
                <c:pt idx="1614">
                  <c:v>0.74494300000000002</c:v>
                </c:pt>
                <c:pt idx="1615">
                  <c:v>0.74528640000000002</c:v>
                </c:pt>
                <c:pt idx="1616">
                  <c:v>0.74570270000000005</c:v>
                </c:pt>
                <c:pt idx="1617">
                  <c:v>0.74594260000000001</c:v>
                </c:pt>
                <c:pt idx="1618">
                  <c:v>0.7461139</c:v>
                </c:pt>
                <c:pt idx="1619">
                  <c:v>0.74625580000000002</c:v>
                </c:pt>
                <c:pt idx="1620">
                  <c:v>0.74631179999999997</c:v>
                </c:pt>
                <c:pt idx="1621">
                  <c:v>0.74723989999999996</c:v>
                </c:pt>
                <c:pt idx="1622">
                  <c:v>0.74733689999999997</c:v>
                </c:pt>
                <c:pt idx="1623">
                  <c:v>0.74753340000000001</c:v>
                </c:pt>
                <c:pt idx="1624">
                  <c:v>0.74781129999999996</c:v>
                </c:pt>
                <c:pt idx="1625">
                  <c:v>0.74775449999999999</c:v>
                </c:pt>
                <c:pt idx="1626">
                  <c:v>0.74814519999999995</c:v>
                </c:pt>
                <c:pt idx="1627">
                  <c:v>0.74822279999999997</c:v>
                </c:pt>
                <c:pt idx="1628">
                  <c:v>0.74834469999999997</c:v>
                </c:pt>
                <c:pt idx="1629">
                  <c:v>0.74866900000000003</c:v>
                </c:pt>
                <c:pt idx="1630">
                  <c:v>0.74898149999999997</c:v>
                </c:pt>
                <c:pt idx="1631">
                  <c:v>0.74947249999999999</c:v>
                </c:pt>
                <c:pt idx="1632">
                  <c:v>0.74993650000000001</c:v>
                </c:pt>
                <c:pt idx="1633">
                  <c:v>0.74998989999999999</c:v>
                </c:pt>
                <c:pt idx="1634">
                  <c:v>0.75077660000000002</c:v>
                </c:pt>
                <c:pt idx="1635">
                  <c:v>0.75104519999999997</c:v>
                </c:pt>
                <c:pt idx="1636">
                  <c:v>0.75156319999999999</c:v>
                </c:pt>
                <c:pt idx="1637">
                  <c:v>0.75183359999999999</c:v>
                </c:pt>
                <c:pt idx="1638">
                  <c:v>0.75208660000000005</c:v>
                </c:pt>
                <c:pt idx="1639">
                  <c:v>0.75247489999999995</c:v>
                </c:pt>
                <c:pt idx="1640">
                  <c:v>0.75259540000000003</c:v>
                </c:pt>
                <c:pt idx="1641">
                  <c:v>0.75284669999999998</c:v>
                </c:pt>
                <c:pt idx="1642">
                  <c:v>0.75315940000000003</c:v>
                </c:pt>
                <c:pt idx="1643">
                  <c:v>0.75340280000000004</c:v>
                </c:pt>
                <c:pt idx="1644">
                  <c:v>0.75310080000000001</c:v>
                </c:pt>
                <c:pt idx="1645">
                  <c:v>0.75344929999999999</c:v>
                </c:pt>
                <c:pt idx="1646">
                  <c:v>0.75362030000000002</c:v>
                </c:pt>
                <c:pt idx="1647">
                  <c:v>0.75362030000000002</c:v>
                </c:pt>
                <c:pt idx="1648">
                  <c:v>0.75393549999999998</c:v>
                </c:pt>
                <c:pt idx="1649">
                  <c:v>0.75441440000000004</c:v>
                </c:pt>
                <c:pt idx="1650">
                  <c:v>0.75493169999999998</c:v>
                </c:pt>
                <c:pt idx="1651">
                  <c:v>0.75514389999999998</c:v>
                </c:pt>
                <c:pt idx="1652">
                  <c:v>0.75551749999999995</c:v>
                </c:pt>
                <c:pt idx="1653">
                  <c:v>0.75596390000000002</c:v>
                </c:pt>
                <c:pt idx="1654">
                  <c:v>0.75585579999999997</c:v>
                </c:pt>
                <c:pt idx="1655">
                  <c:v>0.75611340000000005</c:v>
                </c:pt>
                <c:pt idx="1656">
                  <c:v>0.75860159999999999</c:v>
                </c:pt>
                <c:pt idx="1657">
                  <c:v>0.75873639999999998</c:v>
                </c:pt>
                <c:pt idx="1658">
                  <c:v>0.75913450000000005</c:v>
                </c:pt>
                <c:pt idx="1659">
                  <c:v>0.75970859999999996</c:v>
                </c:pt>
                <c:pt idx="1660">
                  <c:v>0.75975250000000005</c:v>
                </c:pt>
                <c:pt idx="1661">
                  <c:v>0.76022120000000004</c:v>
                </c:pt>
                <c:pt idx="1662">
                  <c:v>0.76033379999999995</c:v>
                </c:pt>
                <c:pt idx="1663">
                  <c:v>0.76112159999999995</c:v>
                </c:pt>
                <c:pt idx="1664">
                  <c:v>0.76119899999999996</c:v>
                </c:pt>
                <c:pt idx="1665">
                  <c:v>0.76127849999999997</c:v>
                </c:pt>
                <c:pt idx="1666">
                  <c:v>0.7615305</c:v>
                </c:pt>
                <c:pt idx="1667">
                  <c:v>0.76178849999999998</c:v>
                </c:pt>
                <c:pt idx="1668">
                  <c:v>0.76184819999999998</c:v>
                </c:pt>
                <c:pt idx="1669">
                  <c:v>0.762957</c:v>
                </c:pt>
                <c:pt idx="1670">
                  <c:v>0.76290480000000005</c:v>
                </c:pt>
                <c:pt idx="1671">
                  <c:v>0.76295690000000005</c:v>
                </c:pt>
                <c:pt idx="1672">
                  <c:v>0.762957</c:v>
                </c:pt>
                <c:pt idx="1673">
                  <c:v>0.76312769999999996</c:v>
                </c:pt>
                <c:pt idx="1674">
                  <c:v>0.76337980000000005</c:v>
                </c:pt>
                <c:pt idx="1675">
                  <c:v>0.76355919999999999</c:v>
                </c:pt>
                <c:pt idx="1676">
                  <c:v>0.76379819999999998</c:v>
                </c:pt>
                <c:pt idx="1677">
                  <c:v>0.76458780000000004</c:v>
                </c:pt>
                <c:pt idx="1678">
                  <c:v>0.76513039999999999</c:v>
                </c:pt>
                <c:pt idx="1679">
                  <c:v>0.76514479999999996</c:v>
                </c:pt>
                <c:pt idx="1680">
                  <c:v>0.76528790000000002</c:v>
                </c:pt>
                <c:pt idx="1681">
                  <c:v>0.7659492</c:v>
                </c:pt>
                <c:pt idx="1682">
                  <c:v>0.76628280000000004</c:v>
                </c:pt>
                <c:pt idx="1683">
                  <c:v>0.76661780000000002</c:v>
                </c:pt>
                <c:pt idx="1684">
                  <c:v>0.76664560000000004</c:v>
                </c:pt>
                <c:pt idx="1685">
                  <c:v>0.76688190000000001</c:v>
                </c:pt>
                <c:pt idx="1686">
                  <c:v>0.76694019999999996</c:v>
                </c:pt>
                <c:pt idx="1687">
                  <c:v>0.76703120000000002</c:v>
                </c:pt>
                <c:pt idx="1688">
                  <c:v>0.76748769999999999</c:v>
                </c:pt>
                <c:pt idx="1689">
                  <c:v>0.76789940000000001</c:v>
                </c:pt>
                <c:pt idx="1690">
                  <c:v>0.76813659999999995</c:v>
                </c:pt>
                <c:pt idx="1691">
                  <c:v>0.76840980000000003</c:v>
                </c:pt>
                <c:pt idx="1692">
                  <c:v>0.76881149999999998</c:v>
                </c:pt>
                <c:pt idx="1693">
                  <c:v>0.76898100000000003</c:v>
                </c:pt>
                <c:pt idx="1694">
                  <c:v>0.76903370000000004</c:v>
                </c:pt>
                <c:pt idx="1695">
                  <c:v>0.76898770000000005</c:v>
                </c:pt>
                <c:pt idx="1696">
                  <c:v>0.76915849999999997</c:v>
                </c:pt>
                <c:pt idx="1697">
                  <c:v>0.76931919999999998</c:v>
                </c:pt>
                <c:pt idx="1698">
                  <c:v>0.76962370000000002</c:v>
                </c:pt>
                <c:pt idx="1699">
                  <c:v>0.76962450000000004</c:v>
                </c:pt>
                <c:pt idx="1700">
                  <c:v>0.76993659999999997</c:v>
                </c:pt>
                <c:pt idx="1701">
                  <c:v>0.77024999999999999</c:v>
                </c:pt>
                <c:pt idx="1702">
                  <c:v>0.7698604</c:v>
                </c:pt>
                <c:pt idx="1703">
                  <c:v>0.77072079999999998</c:v>
                </c:pt>
                <c:pt idx="1704">
                  <c:v>0.77094700000000005</c:v>
                </c:pt>
                <c:pt idx="1705">
                  <c:v>0.77107840000000005</c:v>
                </c:pt>
                <c:pt idx="1706">
                  <c:v>0.77160410000000001</c:v>
                </c:pt>
                <c:pt idx="1707">
                  <c:v>0.77176529999999999</c:v>
                </c:pt>
                <c:pt idx="1708">
                  <c:v>0.7718988</c:v>
                </c:pt>
                <c:pt idx="1709">
                  <c:v>0.7721171</c:v>
                </c:pt>
                <c:pt idx="1710">
                  <c:v>0.77224800000000005</c:v>
                </c:pt>
                <c:pt idx="1711">
                  <c:v>0.77244610000000002</c:v>
                </c:pt>
                <c:pt idx="1712">
                  <c:v>0.77240770000000003</c:v>
                </c:pt>
                <c:pt idx="1713">
                  <c:v>0.77258830000000001</c:v>
                </c:pt>
                <c:pt idx="1714">
                  <c:v>0.77268199999999998</c:v>
                </c:pt>
                <c:pt idx="1715">
                  <c:v>0.77298429999999996</c:v>
                </c:pt>
                <c:pt idx="1716">
                  <c:v>0.77314760000000005</c:v>
                </c:pt>
                <c:pt idx="1717">
                  <c:v>0.77356729999999996</c:v>
                </c:pt>
                <c:pt idx="1718">
                  <c:v>0.77379419999999999</c:v>
                </c:pt>
                <c:pt idx="1719">
                  <c:v>0.77392519999999998</c:v>
                </c:pt>
                <c:pt idx="1720">
                  <c:v>0.77384770000000003</c:v>
                </c:pt>
                <c:pt idx="1721">
                  <c:v>0.77438320000000005</c:v>
                </c:pt>
                <c:pt idx="1722">
                  <c:v>0.77457419999999999</c:v>
                </c:pt>
                <c:pt idx="1723">
                  <c:v>0.77516459999999998</c:v>
                </c:pt>
                <c:pt idx="1724">
                  <c:v>0.77532509999999999</c:v>
                </c:pt>
                <c:pt idx="1725">
                  <c:v>0.77536430000000001</c:v>
                </c:pt>
                <c:pt idx="1726">
                  <c:v>0.77562220000000004</c:v>
                </c:pt>
                <c:pt idx="1727">
                  <c:v>0.77567609999999998</c:v>
                </c:pt>
                <c:pt idx="1728">
                  <c:v>0.77573780000000003</c:v>
                </c:pt>
                <c:pt idx="1729">
                  <c:v>0.77569429999999995</c:v>
                </c:pt>
                <c:pt idx="1730">
                  <c:v>0.77602519999999997</c:v>
                </c:pt>
                <c:pt idx="1731">
                  <c:v>0.7761593</c:v>
                </c:pt>
                <c:pt idx="1732">
                  <c:v>0.77641420000000005</c:v>
                </c:pt>
                <c:pt idx="1733">
                  <c:v>0.77678250000000004</c:v>
                </c:pt>
                <c:pt idx="1734">
                  <c:v>0.7769296</c:v>
                </c:pt>
                <c:pt idx="1735">
                  <c:v>0.77736629999999995</c:v>
                </c:pt>
                <c:pt idx="1736">
                  <c:v>0.7773814</c:v>
                </c:pt>
                <c:pt idx="1737">
                  <c:v>0.77739139999999995</c:v>
                </c:pt>
                <c:pt idx="1738">
                  <c:v>0.77755370000000001</c:v>
                </c:pt>
                <c:pt idx="1739">
                  <c:v>0.77810120000000005</c:v>
                </c:pt>
                <c:pt idx="1740">
                  <c:v>0.77825460000000002</c:v>
                </c:pt>
                <c:pt idx="1741">
                  <c:v>0.77834210000000004</c:v>
                </c:pt>
                <c:pt idx="1742">
                  <c:v>0.77974109999999996</c:v>
                </c:pt>
                <c:pt idx="1743">
                  <c:v>0.77994629999999998</c:v>
                </c:pt>
                <c:pt idx="1744">
                  <c:v>0.78047880000000003</c:v>
                </c:pt>
                <c:pt idx="1745">
                  <c:v>0.78099099999999999</c:v>
                </c:pt>
                <c:pt idx="1746">
                  <c:v>0.78081009999999995</c:v>
                </c:pt>
                <c:pt idx="1747">
                  <c:v>0.78092760000000006</c:v>
                </c:pt>
                <c:pt idx="1748">
                  <c:v>0.781254</c:v>
                </c:pt>
                <c:pt idx="1749">
                  <c:v>0.78123050000000005</c:v>
                </c:pt>
                <c:pt idx="1750">
                  <c:v>0.78132219999999997</c:v>
                </c:pt>
                <c:pt idx="1751">
                  <c:v>0.78146329999999997</c:v>
                </c:pt>
                <c:pt idx="1752">
                  <c:v>0.78189620000000004</c:v>
                </c:pt>
                <c:pt idx="1753">
                  <c:v>0.78239349999999996</c:v>
                </c:pt>
                <c:pt idx="1754">
                  <c:v>0.78249979999999997</c:v>
                </c:pt>
                <c:pt idx="1755">
                  <c:v>0.78266530000000001</c:v>
                </c:pt>
                <c:pt idx="1756">
                  <c:v>0.78288530000000001</c:v>
                </c:pt>
                <c:pt idx="1757">
                  <c:v>0.78261130000000001</c:v>
                </c:pt>
                <c:pt idx="1758">
                  <c:v>0.78282669999999999</c:v>
                </c:pt>
                <c:pt idx="1759">
                  <c:v>0.78302249999999995</c:v>
                </c:pt>
                <c:pt idx="1760">
                  <c:v>0.78307459999999995</c:v>
                </c:pt>
                <c:pt idx="1761">
                  <c:v>0.78349230000000003</c:v>
                </c:pt>
                <c:pt idx="1762">
                  <c:v>0.7839798</c:v>
                </c:pt>
                <c:pt idx="1763">
                  <c:v>0.78445240000000005</c:v>
                </c:pt>
                <c:pt idx="1764">
                  <c:v>0.78468930000000003</c:v>
                </c:pt>
                <c:pt idx="1765">
                  <c:v>0.786111</c:v>
                </c:pt>
                <c:pt idx="1766">
                  <c:v>0.78597850000000002</c:v>
                </c:pt>
                <c:pt idx="1767">
                  <c:v>0.78619680000000003</c:v>
                </c:pt>
                <c:pt idx="1768">
                  <c:v>0.78647420000000001</c:v>
                </c:pt>
                <c:pt idx="1769">
                  <c:v>0.78637639999999998</c:v>
                </c:pt>
                <c:pt idx="1770">
                  <c:v>0.78660730000000001</c:v>
                </c:pt>
                <c:pt idx="1771">
                  <c:v>0.78676380000000001</c:v>
                </c:pt>
                <c:pt idx="1772">
                  <c:v>0.78681020000000002</c:v>
                </c:pt>
                <c:pt idx="1773">
                  <c:v>0.78714050000000002</c:v>
                </c:pt>
                <c:pt idx="1774">
                  <c:v>0.78753969999999995</c:v>
                </c:pt>
                <c:pt idx="1775">
                  <c:v>0.78771930000000001</c:v>
                </c:pt>
                <c:pt idx="1776">
                  <c:v>0.78878119999999996</c:v>
                </c:pt>
                <c:pt idx="1777">
                  <c:v>0.78912649999999995</c:v>
                </c:pt>
                <c:pt idx="1778">
                  <c:v>0.78921319999999995</c:v>
                </c:pt>
                <c:pt idx="1779">
                  <c:v>0.7899408</c:v>
                </c:pt>
                <c:pt idx="1780">
                  <c:v>0.79004070000000004</c:v>
                </c:pt>
                <c:pt idx="1781">
                  <c:v>0.79022479999999995</c:v>
                </c:pt>
                <c:pt idx="1782">
                  <c:v>0.79033920000000002</c:v>
                </c:pt>
                <c:pt idx="1783">
                  <c:v>0.79049040000000004</c:v>
                </c:pt>
                <c:pt idx="1784">
                  <c:v>0.79098250000000003</c:v>
                </c:pt>
                <c:pt idx="1785">
                  <c:v>0.79142330000000005</c:v>
                </c:pt>
                <c:pt idx="1786">
                  <c:v>0.79152230000000001</c:v>
                </c:pt>
                <c:pt idx="1787">
                  <c:v>0.79212700000000003</c:v>
                </c:pt>
                <c:pt idx="1788">
                  <c:v>0.79274449999999996</c:v>
                </c:pt>
                <c:pt idx="1789">
                  <c:v>0.79274619999999996</c:v>
                </c:pt>
                <c:pt idx="1790">
                  <c:v>0.79306049999999995</c:v>
                </c:pt>
                <c:pt idx="1791">
                  <c:v>0.79333629999999999</c:v>
                </c:pt>
                <c:pt idx="1792">
                  <c:v>0.79383130000000002</c:v>
                </c:pt>
                <c:pt idx="1793">
                  <c:v>0.79405870000000001</c:v>
                </c:pt>
                <c:pt idx="1794">
                  <c:v>0.79500630000000005</c:v>
                </c:pt>
                <c:pt idx="1795">
                  <c:v>0.79506779999999999</c:v>
                </c:pt>
                <c:pt idx="1796">
                  <c:v>0.79540900000000003</c:v>
                </c:pt>
                <c:pt idx="1797">
                  <c:v>0.79606500000000002</c:v>
                </c:pt>
                <c:pt idx="1798">
                  <c:v>0.7961667</c:v>
                </c:pt>
                <c:pt idx="1799">
                  <c:v>0.79657820000000001</c:v>
                </c:pt>
                <c:pt idx="1800">
                  <c:v>0.79690130000000003</c:v>
                </c:pt>
                <c:pt idx="1801">
                  <c:v>0.79752369999999995</c:v>
                </c:pt>
                <c:pt idx="1802">
                  <c:v>0.79758320000000005</c:v>
                </c:pt>
                <c:pt idx="1803">
                  <c:v>0.79790090000000002</c:v>
                </c:pt>
                <c:pt idx="1804">
                  <c:v>0.79863090000000003</c:v>
                </c:pt>
                <c:pt idx="1805">
                  <c:v>0.79905280000000001</c:v>
                </c:pt>
                <c:pt idx="1806">
                  <c:v>0.79946050000000002</c:v>
                </c:pt>
                <c:pt idx="1807">
                  <c:v>0.79963919999999999</c:v>
                </c:pt>
                <c:pt idx="1808">
                  <c:v>0.80008440000000003</c:v>
                </c:pt>
                <c:pt idx="1809">
                  <c:v>0.80016200000000004</c:v>
                </c:pt>
                <c:pt idx="1810">
                  <c:v>0.8003827</c:v>
                </c:pt>
                <c:pt idx="1811">
                  <c:v>0.80060520000000002</c:v>
                </c:pt>
                <c:pt idx="1812">
                  <c:v>0.8008805</c:v>
                </c:pt>
                <c:pt idx="1813">
                  <c:v>0.80090830000000002</c:v>
                </c:pt>
                <c:pt idx="1814">
                  <c:v>0.80096029999999996</c:v>
                </c:pt>
                <c:pt idx="1815">
                  <c:v>0.80111319999999997</c:v>
                </c:pt>
                <c:pt idx="1816">
                  <c:v>0.80154409999999998</c:v>
                </c:pt>
                <c:pt idx="1817">
                  <c:v>0.80170490000000005</c:v>
                </c:pt>
                <c:pt idx="1818">
                  <c:v>0.80188040000000005</c:v>
                </c:pt>
                <c:pt idx="1819">
                  <c:v>0.80192180000000002</c:v>
                </c:pt>
                <c:pt idx="1820">
                  <c:v>0.80221810000000005</c:v>
                </c:pt>
                <c:pt idx="1821">
                  <c:v>0.80214099999999999</c:v>
                </c:pt>
                <c:pt idx="1822">
                  <c:v>0.80236289999999999</c:v>
                </c:pt>
                <c:pt idx="1823">
                  <c:v>0.80247380000000001</c:v>
                </c:pt>
                <c:pt idx="1824">
                  <c:v>0.80260149999999997</c:v>
                </c:pt>
                <c:pt idx="1825">
                  <c:v>0.80281559999999996</c:v>
                </c:pt>
                <c:pt idx="1826">
                  <c:v>0.80315179999999997</c:v>
                </c:pt>
                <c:pt idx="1827">
                  <c:v>0.80344720000000003</c:v>
                </c:pt>
                <c:pt idx="1828">
                  <c:v>0.80356660000000002</c:v>
                </c:pt>
                <c:pt idx="1829">
                  <c:v>0.80386869999999999</c:v>
                </c:pt>
                <c:pt idx="1830">
                  <c:v>0.80425860000000005</c:v>
                </c:pt>
                <c:pt idx="1831">
                  <c:v>0.80466150000000003</c:v>
                </c:pt>
                <c:pt idx="1832">
                  <c:v>0.80542000000000002</c:v>
                </c:pt>
                <c:pt idx="1833">
                  <c:v>0.80565149999999996</c:v>
                </c:pt>
                <c:pt idx="1834">
                  <c:v>0.80590899999999999</c:v>
                </c:pt>
                <c:pt idx="1835">
                  <c:v>0.80622910000000003</c:v>
                </c:pt>
                <c:pt idx="1836">
                  <c:v>0.80628820000000001</c:v>
                </c:pt>
                <c:pt idx="1837">
                  <c:v>0.80657820000000002</c:v>
                </c:pt>
                <c:pt idx="1838">
                  <c:v>0.80713440000000003</c:v>
                </c:pt>
                <c:pt idx="1839">
                  <c:v>0.80712810000000001</c:v>
                </c:pt>
                <c:pt idx="1840">
                  <c:v>0.80725820000000004</c:v>
                </c:pt>
                <c:pt idx="1841">
                  <c:v>0.80816580000000005</c:v>
                </c:pt>
                <c:pt idx="1842">
                  <c:v>0.80841209999999997</c:v>
                </c:pt>
                <c:pt idx="1843">
                  <c:v>0.80873459999999997</c:v>
                </c:pt>
                <c:pt idx="1844">
                  <c:v>0.80942199999999997</c:v>
                </c:pt>
                <c:pt idx="1845">
                  <c:v>0.81007340000000005</c:v>
                </c:pt>
                <c:pt idx="1846">
                  <c:v>0.81031339999999996</c:v>
                </c:pt>
                <c:pt idx="1847">
                  <c:v>0.81047349999999996</c:v>
                </c:pt>
                <c:pt idx="1848">
                  <c:v>0.81063980000000002</c:v>
                </c:pt>
                <c:pt idx="1849">
                  <c:v>0.81088660000000001</c:v>
                </c:pt>
                <c:pt idx="1850">
                  <c:v>0.81117010000000001</c:v>
                </c:pt>
                <c:pt idx="1851">
                  <c:v>0.81191219999999997</c:v>
                </c:pt>
                <c:pt idx="1852">
                  <c:v>0.81224039999999997</c:v>
                </c:pt>
                <c:pt idx="1853">
                  <c:v>0.81265010000000004</c:v>
                </c:pt>
                <c:pt idx="1854">
                  <c:v>0.81281080000000006</c:v>
                </c:pt>
                <c:pt idx="1855">
                  <c:v>0.81301710000000005</c:v>
                </c:pt>
                <c:pt idx="1856">
                  <c:v>0.81358249999999999</c:v>
                </c:pt>
                <c:pt idx="1857">
                  <c:v>0.81420119999999996</c:v>
                </c:pt>
                <c:pt idx="1858">
                  <c:v>0.81456660000000003</c:v>
                </c:pt>
                <c:pt idx="1859">
                  <c:v>0.81471150000000003</c:v>
                </c:pt>
                <c:pt idx="1860">
                  <c:v>0.81498959999999998</c:v>
                </c:pt>
                <c:pt idx="1861">
                  <c:v>0.81509849999999995</c:v>
                </c:pt>
                <c:pt idx="1862">
                  <c:v>0.81536169999999997</c:v>
                </c:pt>
                <c:pt idx="1863">
                  <c:v>0.81590309999999999</c:v>
                </c:pt>
                <c:pt idx="1864">
                  <c:v>0.81613020000000003</c:v>
                </c:pt>
                <c:pt idx="1865">
                  <c:v>0.81774809999999998</c:v>
                </c:pt>
                <c:pt idx="1866">
                  <c:v>0.81845579999999996</c:v>
                </c:pt>
                <c:pt idx="1867">
                  <c:v>0.81908329999999996</c:v>
                </c:pt>
                <c:pt idx="1868">
                  <c:v>0.81910959999999999</c:v>
                </c:pt>
                <c:pt idx="1869">
                  <c:v>0.81921809999999995</c:v>
                </c:pt>
                <c:pt idx="1870">
                  <c:v>0.8193956</c:v>
                </c:pt>
                <c:pt idx="1871">
                  <c:v>0.8196483</c:v>
                </c:pt>
                <c:pt idx="1872">
                  <c:v>0.8200269</c:v>
                </c:pt>
                <c:pt idx="1873">
                  <c:v>0.82020309999999996</c:v>
                </c:pt>
                <c:pt idx="1874">
                  <c:v>0.82021449999999996</c:v>
                </c:pt>
                <c:pt idx="1875">
                  <c:v>0.82048390000000004</c:v>
                </c:pt>
                <c:pt idx="1876">
                  <c:v>0.820743</c:v>
                </c:pt>
                <c:pt idx="1877">
                  <c:v>0.82086460000000006</c:v>
                </c:pt>
                <c:pt idx="1878">
                  <c:v>0.82121509999999998</c:v>
                </c:pt>
                <c:pt idx="1879">
                  <c:v>0.82166709999999998</c:v>
                </c:pt>
                <c:pt idx="1880">
                  <c:v>0.82189190000000001</c:v>
                </c:pt>
                <c:pt idx="1881">
                  <c:v>0.82189800000000002</c:v>
                </c:pt>
                <c:pt idx="1882">
                  <c:v>0.82220139999999997</c:v>
                </c:pt>
                <c:pt idx="1883">
                  <c:v>0.82232689999999997</c:v>
                </c:pt>
                <c:pt idx="1884">
                  <c:v>0.82228239999999997</c:v>
                </c:pt>
                <c:pt idx="1885">
                  <c:v>0.82231620000000005</c:v>
                </c:pt>
                <c:pt idx="1886">
                  <c:v>0.82269669999999995</c:v>
                </c:pt>
                <c:pt idx="1887">
                  <c:v>0.82275900000000002</c:v>
                </c:pt>
                <c:pt idx="1888">
                  <c:v>0.82288649999999997</c:v>
                </c:pt>
                <c:pt idx="1889">
                  <c:v>0.82307439999999998</c:v>
                </c:pt>
                <c:pt idx="1890">
                  <c:v>0.82316270000000002</c:v>
                </c:pt>
                <c:pt idx="1891">
                  <c:v>0.82348299999999997</c:v>
                </c:pt>
                <c:pt idx="1892">
                  <c:v>0.82364979999999999</c:v>
                </c:pt>
                <c:pt idx="1893">
                  <c:v>0.82400640000000003</c:v>
                </c:pt>
                <c:pt idx="1894">
                  <c:v>0.8244264</c:v>
                </c:pt>
                <c:pt idx="1895">
                  <c:v>0.82462970000000002</c:v>
                </c:pt>
                <c:pt idx="1896">
                  <c:v>0.82494880000000004</c:v>
                </c:pt>
                <c:pt idx="1897">
                  <c:v>0.8250826</c:v>
                </c:pt>
                <c:pt idx="1898">
                  <c:v>0.82532099999999997</c:v>
                </c:pt>
                <c:pt idx="1899">
                  <c:v>0.82536909999999997</c:v>
                </c:pt>
                <c:pt idx="1900">
                  <c:v>0.82540709999999995</c:v>
                </c:pt>
                <c:pt idx="1901">
                  <c:v>0.82569269999999995</c:v>
                </c:pt>
                <c:pt idx="1902">
                  <c:v>0.82611979999999996</c:v>
                </c:pt>
                <c:pt idx="1903">
                  <c:v>0.82617070000000004</c:v>
                </c:pt>
                <c:pt idx="1904">
                  <c:v>0.82652179999999997</c:v>
                </c:pt>
                <c:pt idx="1905">
                  <c:v>0.82656249999999998</c:v>
                </c:pt>
                <c:pt idx="1906">
                  <c:v>0.82713440000000005</c:v>
                </c:pt>
                <c:pt idx="1907">
                  <c:v>0.82782330000000004</c:v>
                </c:pt>
                <c:pt idx="1908">
                  <c:v>0.82789690000000005</c:v>
                </c:pt>
                <c:pt idx="1909">
                  <c:v>0.82901230000000004</c:v>
                </c:pt>
                <c:pt idx="1910">
                  <c:v>0.83060350000000005</c:v>
                </c:pt>
                <c:pt idx="1911">
                  <c:v>0.83014319999999997</c:v>
                </c:pt>
                <c:pt idx="1912">
                  <c:v>0.83051750000000002</c:v>
                </c:pt>
                <c:pt idx="1913">
                  <c:v>0.83096829999999999</c:v>
                </c:pt>
                <c:pt idx="1914">
                  <c:v>0.8301191</c:v>
                </c:pt>
                <c:pt idx="1915">
                  <c:v>0.83062610000000003</c:v>
                </c:pt>
                <c:pt idx="1916">
                  <c:v>0.83082069999999997</c:v>
                </c:pt>
                <c:pt idx="1917">
                  <c:v>0.83156490000000005</c:v>
                </c:pt>
                <c:pt idx="1918">
                  <c:v>0.8316152</c:v>
                </c:pt>
                <c:pt idx="1919">
                  <c:v>0.83193249999999996</c:v>
                </c:pt>
                <c:pt idx="1920">
                  <c:v>0.83220749999999999</c:v>
                </c:pt>
                <c:pt idx="1921">
                  <c:v>0.8327116</c:v>
                </c:pt>
                <c:pt idx="1922">
                  <c:v>0.83402069999999995</c:v>
                </c:pt>
                <c:pt idx="1923">
                  <c:v>0.8341731</c:v>
                </c:pt>
                <c:pt idx="1924">
                  <c:v>0.83468569999999997</c:v>
                </c:pt>
                <c:pt idx="1925">
                  <c:v>0.83480909999999997</c:v>
                </c:pt>
                <c:pt idx="1926">
                  <c:v>0.83498490000000003</c:v>
                </c:pt>
                <c:pt idx="1927">
                  <c:v>0.83515249999999996</c:v>
                </c:pt>
                <c:pt idx="1928">
                  <c:v>0.83527490000000004</c:v>
                </c:pt>
                <c:pt idx="1929">
                  <c:v>0.83572400000000002</c:v>
                </c:pt>
                <c:pt idx="1930">
                  <c:v>0.83558109999999997</c:v>
                </c:pt>
                <c:pt idx="1931">
                  <c:v>0.83579510000000001</c:v>
                </c:pt>
                <c:pt idx="1932">
                  <c:v>0.83588079999999998</c:v>
                </c:pt>
                <c:pt idx="1933">
                  <c:v>0.83592690000000003</c:v>
                </c:pt>
                <c:pt idx="1934">
                  <c:v>0.83653789999999995</c:v>
                </c:pt>
                <c:pt idx="1935">
                  <c:v>0.83716270000000004</c:v>
                </c:pt>
                <c:pt idx="1936">
                  <c:v>0.83760730000000005</c:v>
                </c:pt>
                <c:pt idx="1937">
                  <c:v>0.83813729999999997</c:v>
                </c:pt>
                <c:pt idx="1938">
                  <c:v>0.8378253</c:v>
                </c:pt>
                <c:pt idx="1939">
                  <c:v>0.83797350000000004</c:v>
                </c:pt>
                <c:pt idx="1940">
                  <c:v>0.83810819999999997</c:v>
                </c:pt>
                <c:pt idx="1941">
                  <c:v>0.83793479999999998</c:v>
                </c:pt>
                <c:pt idx="1942">
                  <c:v>0.83818859999999995</c:v>
                </c:pt>
                <c:pt idx="1943">
                  <c:v>0.83879959999999998</c:v>
                </c:pt>
                <c:pt idx="1944">
                  <c:v>0.83890540000000002</c:v>
                </c:pt>
                <c:pt idx="1945">
                  <c:v>0.83939399999999997</c:v>
                </c:pt>
                <c:pt idx="1946">
                  <c:v>0.83993910000000005</c:v>
                </c:pt>
                <c:pt idx="1947">
                  <c:v>0.84035210000000005</c:v>
                </c:pt>
                <c:pt idx="1948">
                  <c:v>0.84024849999999995</c:v>
                </c:pt>
                <c:pt idx="1949">
                  <c:v>0.84049240000000003</c:v>
                </c:pt>
                <c:pt idx="1950">
                  <c:v>0.84049220000000002</c:v>
                </c:pt>
                <c:pt idx="1951">
                  <c:v>0.84146779999999999</c:v>
                </c:pt>
                <c:pt idx="1952">
                  <c:v>0.84159589999999995</c:v>
                </c:pt>
                <c:pt idx="1953">
                  <c:v>0.8426131</c:v>
                </c:pt>
                <c:pt idx="1954">
                  <c:v>0.84265129999999999</c:v>
                </c:pt>
                <c:pt idx="1955">
                  <c:v>0.84302469999999996</c:v>
                </c:pt>
                <c:pt idx="1956">
                  <c:v>0.84374919999999998</c:v>
                </c:pt>
                <c:pt idx="1957">
                  <c:v>0.84429549999999998</c:v>
                </c:pt>
                <c:pt idx="1958">
                  <c:v>0.84452470000000002</c:v>
                </c:pt>
                <c:pt idx="1959">
                  <c:v>0.84471220000000002</c:v>
                </c:pt>
                <c:pt idx="1960">
                  <c:v>0.84559899999999999</c:v>
                </c:pt>
                <c:pt idx="1961">
                  <c:v>0.84604760000000001</c:v>
                </c:pt>
                <c:pt idx="1962">
                  <c:v>0.84608470000000002</c:v>
                </c:pt>
                <c:pt idx="1963">
                  <c:v>0.84580920000000004</c:v>
                </c:pt>
                <c:pt idx="1964">
                  <c:v>0.84635059999999995</c:v>
                </c:pt>
                <c:pt idx="1965">
                  <c:v>0.84727949999999996</c:v>
                </c:pt>
                <c:pt idx="1966">
                  <c:v>0.84738230000000003</c:v>
                </c:pt>
                <c:pt idx="1967">
                  <c:v>0.84743109999999999</c:v>
                </c:pt>
                <c:pt idx="1968">
                  <c:v>0.84738340000000001</c:v>
                </c:pt>
                <c:pt idx="1969">
                  <c:v>0.84760789999999997</c:v>
                </c:pt>
                <c:pt idx="1970">
                  <c:v>0.84776459999999998</c:v>
                </c:pt>
                <c:pt idx="1971">
                  <c:v>0.84793810000000003</c:v>
                </c:pt>
                <c:pt idx="1972">
                  <c:v>0.84800030000000004</c:v>
                </c:pt>
                <c:pt idx="1973">
                  <c:v>0.8483714</c:v>
                </c:pt>
                <c:pt idx="1974">
                  <c:v>0.84851739999999998</c:v>
                </c:pt>
                <c:pt idx="1975">
                  <c:v>0.84856770000000004</c:v>
                </c:pt>
                <c:pt idx="1976">
                  <c:v>0.84869950000000005</c:v>
                </c:pt>
                <c:pt idx="1977">
                  <c:v>0.84858299999999998</c:v>
                </c:pt>
                <c:pt idx="1978">
                  <c:v>0.84864550000000005</c:v>
                </c:pt>
                <c:pt idx="1979">
                  <c:v>0.84882729999999995</c:v>
                </c:pt>
                <c:pt idx="1980">
                  <c:v>0.84887900000000005</c:v>
                </c:pt>
                <c:pt idx="1981">
                  <c:v>0.84924630000000001</c:v>
                </c:pt>
                <c:pt idx="1982">
                  <c:v>0.84954189999999996</c:v>
                </c:pt>
                <c:pt idx="1983">
                  <c:v>0.84954149999999995</c:v>
                </c:pt>
                <c:pt idx="1984">
                  <c:v>0.85007200000000005</c:v>
                </c:pt>
                <c:pt idx="1985">
                  <c:v>0.85091070000000002</c:v>
                </c:pt>
                <c:pt idx="1986">
                  <c:v>0.85116239999999999</c:v>
                </c:pt>
                <c:pt idx="1987">
                  <c:v>0.85158489999999998</c:v>
                </c:pt>
                <c:pt idx="1988">
                  <c:v>0.85197630000000002</c:v>
                </c:pt>
                <c:pt idx="1989">
                  <c:v>0.85218899999999997</c:v>
                </c:pt>
                <c:pt idx="1990">
                  <c:v>0.85225079999999998</c:v>
                </c:pt>
                <c:pt idx="1991">
                  <c:v>0.85254229999999998</c:v>
                </c:pt>
                <c:pt idx="1992">
                  <c:v>0.85258999999999996</c:v>
                </c:pt>
                <c:pt idx="1993">
                  <c:v>0.85264709999999999</c:v>
                </c:pt>
                <c:pt idx="1994">
                  <c:v>0.85302140000000004</c:v>
                </c:pt>
                <c:pt idx="1995">
                  <c:v>0.85368980000000005</c:v>
                </c:pt>
                <c:pt idx="1996">
                  <c:v>0.85416840000000005</c:v>
                </c:pt>
                <c:pt idx="1997">
                  <c:v>0.85466160000000002</c:v>
                </c:pt>
                <c:pt idx="1998">
                  <c:v>0.85452600000000001</c:v>
                </c:pt>
                <c:pt idx="1999">
                  <c:v>0.85610370000000002</c:v>
                </c:pt>
                <c:pt idx="2000">
                  <c:v>0.85616639999999999</c:v>
                </c:pt>
                <c:pt idx="2001">
                  <c:v>0.85639489999999996</c:v>
                </c:pt>
                <c:pt idx="2002">
                  <c:v>0.85652819999999996</c:v>
                </c:pt>
                <c:pt idx="2003">
                  <c:v>0.85682689999999995</c:v>
                </c:pt>
                <c:pt idx="2004">
                  <c:v>0.85723389999999999</c:v>
                </c:pt>
                <c:pt idx="2005">
                  <c:v>0.85744529999999997</c:v>
                </c:pt>
                <c:pt idx="2006">
                  <c:v>0.85760499999999995</c:v>
                </c:pt>
                <c:pt idx="2007">
                  <c:v>0.8579447</c:v>
                </c:pt>
                <c:pt idx="2008">
                  <c:v>0.85827640000000005</c:v>
                </c:pt>
                <c:pt idx="2009">
                  <c:v>0.85888279999999995</c:v>
                </c:pt>
                <c:pt idx="2010">
                  <c:v>0.85896859999999997</c:v>
                </c:pt>
                <c:pt idx="2011">
                  <c:v>0.85900750000000003</c:v>
                </c:pt>
                <c:pt idx="2012">
                  <c:v>0.85944739999999997</c:v>
                </c:pt>
                <c:pt idx="2013">
                  <c:v>0.86068710000000004</c:v>
                </c:pt>
                <c:pt idx="2014">
                  <c:v>0.86095940000000004</c:v>
                </c:pt>
                <c:pt idx="2015">
                  <c:v>0.86117330000000003</c:v>
                </c:pt>
                <c:pt idx="2016">
                  <c:v>0.86137070000000004</c:v>
                </c:pt>
                <c:pt idx="2017">
                  <c:v>0.8621799</c:v>
                </c:pt>
                <c:pt idx="2018">
                  <c:v>0.86276509999999995</c:v>
                </c:pt>
                <c:pt idx="2019">
                  <c:v>0.86293450000000005</c:v>
                </c:pt>
                <c:pt idx="2020">
                  <c:v>0.86356379999999999</c:v>
                </c:pt>
                <c:pt idx="2021">
                  <c:v>0.86379700000000004</c:v>
                </c:pt>
                <c:pt idx="2022">
                  <c:v>0.86392349999999996</c:v>
                </c:pt>
                <c:pt idx="2023">
                  <c:v>0.86410560000000003</c:v>
                </c:pt>
                <c:pt idx="2024">
                  <c:v>0.8643421</c:v>
                </c:pt>
                <c:pt idx="2025">
                  <c:v>0.86451690000000003</c:v>
                </c:pt>
                <c:pt idx="2026">
                  <c:v>0.86466690000000002</c:v>
                </c:pt>
                <c:pt idx="2027">
                  <c:v>0.86499539999999997</c:v>
                </c:pt>
                <c:pt idx="2028">
                  <c:v>0.86512029999999995</c:v>
                </c:pt>
                <c:pt idx="2029">
                  <c:v>0.86522869999999996</c:v>
                </c:pt>
                <c:pt idx="2030">
                  <c:v>0.86559830000000004</c:v>
                </c:pt>
                <c:pt idx="2031">
                  <c:v>0.86593529999999996</c:v>
                </c:pt>
                <c:pt idx="2032">
                  <c:v>0.86655990000000005</c:v>
                </c:pt>
                <c:pt idx="2033">
                  <c:v>0.86710039999999999</c:v>
                </c:pt>
                <c:pt idx="2034">
                  <c:v>0.8675098</c:v>
                </c:pt>
                <c:pt idx="2035">
                  <c:v>0.86772130000000003</c:v>
                </c:pt>
                <c:pt idx="2036">
                  <c:v>0.86808039999999997</c:v>
                </c:pt>
                <c:pt idx="2037">
                  <c:v>0.86828479999999997</c:v>
                </c:pt>
                <c:pt idx="2038">
                  <c:v>0.86843590000000004</c:v>
                </c:pt>
                <c:pt idx="2039">
                  <c:v>0.86864229999999998</c:v>
                </c:pt>
                <c:pt idx="2040">
                  <c:v>0.86864779999999997</c:v>
                </c:pt>
                <c:pt idx="2041">
                  <c:v>0.86897559999999996</c:v>
                </c:pt>
                <c:pt idx="2042">
                  <c:v>0.86929109999999998</c:v>
                </c:pt>
                <c:pt idx="2043">
                  <c:v>0.87011059999999996</c:v>
                </c:pt>
                <c:pt idx="2044">
                  <c:v>0.87041190000000002</c:v>
                </c:pt>
                <c:pt idx="2045">
                  <c:v>0.87052890000000005</c:v>
                </c:pt>
                <c:pt idx="2046">
                  <c:v>0.8707549</c:v>
                </c:pt>
                <c:pt idx="2047">
                  <c:v>0.87101580000000001</c:v>
                </c:pt>
                <c:pt idx="2048">
                  <c:v>0.87192740000000002</c:v>
                </c:pt>
                <c:pt idx="2049">
                  <c:v>0.87203649999999999</c:v>
                </c:pt>
                <c:pt idx="2050">
                  <c:v>0.87243219999999999</c:v>
                </c:pt>
                <c:pt idx="2051">
                  <c:v>0.87266829999999995</c:v>
                </c:pt>
                <c:pt idx="2052">
                  <c:v>0.8729268</c:v>
                </c:pt>
                <c:pt idx="2053">
                  <c:v>0.87328139999999999</c:v>
                </c:pt>
                <c:pt idx="2054">
                  <c:v>0.87344809999999995</c:v>
                </c:pt>
                <c:pt idx="2055">
                  <c:v>0.87421369999999998</c:v>
                </c:pt>
                <c:pt idx="2056">
                  <c:v>0.87508929999999996</c:v>
                </c:pt>
                <c:pt idx="2057">
                  <c:v>0.87481310000000001</c:v>
                </c:pt>
                <c:pt idx="2058">
                  <c:v>0.87506079999999997</c:v>
                </c:pt>
                <c:pt idx="2059">
                  <c:v>0.8750658</c:v>
                </c:pt>
                <c:pt idx="2060">
                  <c:v>0.87519270000000005</c:v>
                </c:pt>
                <c:pt idx="2061">
                  <c:v>0.87534149999999999</c:v>
                </c:pt>
                <c:pt idx="2062">
                  <c:v>0.87550850000000002</c:v>
                </c:pt>
                <c:pt idx="2063">
                  <c:v>0.87584879999999998</c:v>
                </c:pt>
                <c:pt idx="2064">
                  <c:v>0.87621519999999997</c:v>
                </c:pt>
                <c:pt idx="2065">
                  <c:v>0.87719919999999996</c:v>
                </c:pt>
                <c:pt idx="2066">
                  <c:v>0.87788980000000005</c:v>
                </c:pt>
                <c:pt idx="2067">
                  <c:v>0.87800540000000005</c:v>
                </c:pt>
                <c:pt idx="2068">
                  <c:v>0.87831749999999997</c:v>
                </c:pt>
                <c:pt idx="2069">
                  <c:v>0.87875000000000003</c:v>
                </c:pt>
                <c:pt idx="2070">
                  <c:v>0.87915679999999996</c:v>
                </c:pt>
                <c:pt idx="2071">
                  <c:v>0.87955430000000001</c:v>
                </c:pt>
                <c:pt idx="2072">
                  <c:v>0.88036910000000002</c:v>
                </c:pt>
                <c:pt idx="2073">
                  <c:v>0.88062010000000002</c:v>
                </c:pt>
                <c:pt idx="2074">
                  <c:v>0.88117979999999996</c:v>
                </c:pt>
                <c:pt idx="2075">
                  <c:v>0.88183739999999999</c:v>
                </c:pt>
                <c:pt idx="2076">
                  <c:v>0.88196289999999999</c:v>
                </c:pt>
                <c:pt idx="2077">
                  <c:v>0.88370309999999996</c:v>
                </c:pt>
                <c:pt idx="2078">
                  <c:v>0.88398829999999995</c:v>
                </c:pt>
                <c:pt idx="2079">
                  <c:v>0.88399740000000004</c:v>
                </c:pt>
                <c:pt idx="2080">
                  <c:v>0.88425039999999999</c:v>
                </c:pt>
                <c:pt idx="2081">
                  <c:v>0.88488389999999995</c:v>
                </c:pt>
                <c:pt idx="2082">
                  <c:v>0.88527489999999998</c:v>
                </c:pt>
                <c:pt idx="2083">
                  <c:v>0.88549429999999996</c:v>
                </c:pt>
                <c:pt idx="2084">
                  <c:v>0.88539730000000005</c:v>
                </c:pt>
                <c:pt idx="2085">
                  <c:v>0.88569830000000005</c:v>
                </c:pt>
                <c:pt idx="2086">
                  <c:v>0.88638669999999997</c:v>
                </c:pt>
                <c:pt idx="2087">
                  <c:v>0.88655419999999996</c:v>
                </c:pt>
                <c:pt idx="2088">
                  <c:v>0.88664540000000003</c:v>
                </c:pt>
                <c:pt idx="2089">
                  <c:v>0.88704839999999996</c:v>
                </c:pt>
                <c:pt idx="2090">
                  <c:v>0.8872816</c:v>
                </c:pt>
                <c:pt idx="2091">
                  <c:v>0.88841859999999995</c:v>
                </c:pt>
                <c:pt idx="2092">
                  <c:v>0.888984</c:v>
                </c:pt>
                <c:pt idx="2093">
                  <c:v>0.88875409999999999</c:v>
                </c:pt>
                <c:pt idx="2094">
                  <c:v>0.88958170000000003</c:v>
                </c:pt>
                <c:pt idx="2095">
                  <c:v>0.88982680000000003</c:v>
                </c:pt>
                <c:pt idx="2096">
                  <c:v>0.8906676</c:v>
                </c:pt>
                <c:pt idx="2097">
                  <c:v>0.89098279999999996</c:v>
                </c:pt>
                <c:pt idx="2098">
                  <c:v>0.89111269999999998</c:v>
                </c:pt>
                <c:pt idx="2099">
                  <c:v>0.8917001</c:v>
                </c:pt>
                <c:pt idx="2100">
                  <c:v>0.89188319999999999</c:v>
                </c:pt>
                <c:pt idx="2101">
                  <c:v>0.89193359999999999</c:v>
                </c:pt>
                <c:pt idx="2102">
                  <c:v>0.8918777</c:v>
                </c:pt>
                <c:pt idx="2103">
                  <c:v>0.89223160000000001</c:v>
                </c:pt>
                <c:pt idx="2104">
                  <c:v>0.89235560000000003</c:v>
                </c:pt>
                <c:pt idx="2105">
                  <c:v>0.89273009999999997</c:v>
                </c:pt>
                <c:pt idx="2106">
                  <c:v>0.89300480000000004</c:v>
                </c:pt>
                <c:pt idx="2107">
                  <c:v>0.89340430000000004</c:v>
                </c:pt>
                <c:pt idx="2108">
                  <c:v>0.89376370000000005</c:v>
                </c:pt>
                <c:pt idx="2109">
                  <c:v>0.8937619</c:v>
                </c:pt>
                <c:pt idx="2110">
                  <c:v>0.89451130000000001</c:v>
                </c:pt>
                <c:pt idx="2111">
                  <c:v>0.89463789999999999</c:v>
                </c:pt>
                <c:pt idx="2112">
                  <c:v>0.89482790000000001</c:v>
                </c:pt>
                <c:pt idx="2113">
                  <c:v>0.89494660000000004</c:v>
                </c:pt>
                <c:pt idx="2114">
                  <c:v>0.89530900000000002</c:v>
                </c:pt>
                <c:pt idx="2115">
                  <c:v>0.89562710000000001</c:v>
                </c:pt>
                <c:pt idx="2116">
                  <c:v>0.89562699999999995</c:v>
                </c:pt>
                <c:pt idx="2117">
                  <c:v>0.89581120000000003</c:v>
                </c:pt>
                <c:pt idx="2118">
                  <c:v>0.89580669999999996</c:v>
                </c:pt>
                <c:pt idx="2119">
                  <c:v>0.89636110000000002</c:v>
                </c:pt>
                <c:pt idx="2120">
                  <c:v>0.89730169999999998</c:v>
                </c:pt>
                <c:pt idx="2121">
                  <c:v>0.89745079999999999</c:v>
                </c:pt>
                <c:pt idx="2122">
                  <c:v>0.89762090000000005</c:v>
                </c:pt>
                <c:pt idx="2123">
                  <c:v>0.89847529999999998</c:v>
                </c:pt>
                <c:pt idx="2124">
                  <c:v>0.89893239999999996</c:v>
                </c:pt>
                <c:pt idx="2125">
                  <c:v>0.89898</c:v>
                </c:pt>
                <c:pt idx="2126">
                  <c:v>0.89982810000000002</c:v>
                </c:pt>
                <c:pt idx="2127">
                  <c:v>0.90107660000000001</c:v>
                </c:pt>
                <c:pt idx="2128">
                  <c:v>0.90145390000000003</c:v>
                </c:pt>
                <c:pt idx="2129">
                  <c:v>0.90217329999999996</c:v>
                </c:pt>
                <c:pt idx="2130">
                  <c:v>0.9023272</c:v>
                </c:pt>
                <c:pt idx="2131">
                  <c:v>0.90241190000000004</c:v>
                </c:pt>
                <c:pt idx="2132">
                  <c:v>0.90299399999999996</c:v>
                </c:pt>
                <c:pt idx="2133">
                  <c:v>0.90314629999999996</c:v>
                </c:pt>
                <c:pt idx="2134">
                  <c:v>0.9034643</c:v>
                </c:pt>
                <c:pt idx="2135">
                  <c:v>0.90352429999999995</c:v>
                </c:pt>
                <c:pt idx="2136">
                  <c:v>0.90357520000000002</c:v>
                </c:pt>
                <c:pt idx="2137">
                  <c:v>0.90444939999999996</c:v>
                </c:pt>
                <c:pt idx="2138">
                  <c:v>0.90515429999999997</c:v>
                </c:pt>
                <c:pt idx="2139">
                  <c:v>0.90526340000000005</c:v>
                </c:pt>
                <c:pt idx="2140">
                  <c:v>0.90540209999999999</c:v>
                </c:pt>
                <c:pt idx="2141">
                  <c:v>0.9054702</c:v>
                </c:pt>
                <c:pt idx="2142">
                  <c:v>0.9055628</c:v>
                </c:pt>
                <c:pt idx="2143">
                  <c:v>0.90571979999999996</c:v>
                </c:pt>
                <c:pt idx="2144">
                  <c:v>0.90546879999999996</c:v>
                </c:pt>
                <c:pt idx="2145">
                  <c:v>0.90558340000000004</c:v>
                </c:pt>
                <c:pt idx="2146">
                  <c:v>0.90571020000000002</c:v>
                </c:pt>
                <c:pt idx="2147">
                  <c:v>0.90647049999999996</c:v>
                </c:pt>
                <c:pt idx="2148">
                  <c:v>0.90618840000000001</c:v>
                </c:pt>
                <c:pt idx="2149">
                  <c:v>0.90678970000000003</c:v>
                </c:pt>
                <c:pt idx="2150">
                  <c:v>0.9076052</c:v>
                </c:pt>
                <c:pt idx="2151">
                  <c:v>0.90819660000000002</c:v>
                </c:pt>
                <c:pt idx="2152">
                  <c:v>0.90831360000000005</c:v>
                </c:pt>
                <c:pt idx="2153">
                  <c:v>0.90883709999999995</c:v>
                </c:pt>
                <c:pt idx="2154">
                  <c:v>0.90916819999999998</c:v>
                </c:pt>
                <c:pt idx="2155">
                  <c:v>0.90952</c:v>
                </c:pt>
                <c:pt idx="2156">
                  <c:v>0.90979569999999998</c:v>
                </c:pt>
                <c:pt idx="2157">
                  <c:v>0.90961069999999999</c:v>
                </c:pt>
                <c:pt idx="2158">
                  <c:v>0.90967739999999997</c:v>
                </c:pt>
                <c:pt idx="2159">
                  <c:v>0.91008650000000002</c:v>
                </c:pt>
                <c:pt idx="2160">
                  <c:v>0.91042590000000001</c:v>
                </c:pt>
                <c:pt idx="2161">
                  <c:v>0.91114030000000001</c:v>
                </c:pt>
                <c:pt idx="2162">
                  <c:v>0.91175479999999998</c:v>
                </c:pt>
                <c:pt idx="2163">
                  <c:v>0.91250439999999999</c:v>
                </c:pt>
                <c:pt idx="2164">
                  <c:v>0.91240129999999997</c:v>
                </c:pt>
                <c:pt idx="2165">
                  <c:v>0.91261400000000004</c:v>
                </c:pt>
                <c:pt idx="2166">
                  <c:v>0.91336890000000004</c:v>
                </c:pt>
                <c:pt idx="2167">
                  <c:v>0.91440299999999997</c:v>
                </c:pt>
                <c:pt idx="2168">
                  <c:v>0.91582779999999997</c:v>
                </c:pt>
                <c:pt idx="2169">
                  <c:v>0.91613990000000001</c:v>
                </c:pt>
                <c:pt idx="2170">
                  <c:v>0.91630350000000005</c:v>
                </c:pt>
                <c:pt idx="2171">
                  <c:v>0.91684480000000002</c:v>
                </c:pt>
                <c:pt idx="2172">
                  <c:v>0.91700619999999999</c:v>
                </c:pt>
                <c:pt idx="2173">
                  <c:v>0.91725749999999995</c:v>
                </c:pt>
                <c:pt idx="2174">
                  <c:v>0.91738180000000003</c:v>
                </c:pt>
                <c:pt idx="2175">
                  <c:v>0.91776619999999998</c:v>
                </c:pt>
                <c:pt idx="2176">
                  <c:v>0.91815959999999996</c:v>
                </c:pt>
                <c:pt idx="2177">
                  <c:v>0.91828200000000004</c:v>
                </c:pt>
                <c:pt idx="2178">
                  <c:v>0.9186531</c:v>
                </c:pt>
                <c:pt idx="2179">
                  <c:v>0.91891670000000003</c:v>
                </c:pt>
                <c:pt idx="2180">
                  <c:v>0.91909819999999998</c:v>
                </c:pt>
                <c:pt idx="2181">
                  <c:v>0.91913500000000004</c:v>
                </c:pt>
                <c:pt idx="2182">
                  <c:v>0.91920440000000003</c:v>
                </c:pt>
                <c:pt idx="2183">
                  <c:v>0.91986040000000002</c:v>
                </c:pt>
                <c:pt idx="2184">
                  <c:v>0.92121169999999997</c:v>
                </c:pt>
                <c:pt idx="2185">
                  <c:v>0.92170750000000001</c:v>
                </c:pt>
                <c:pt idx="2186">
                  <c:v>0.92205669999999995</c:v>
                </c:pt>
                <c:pt idx="2187">
                  <c:v>0.9229039</c:v>
                </c:pt>
                <c:pt idx="2188">
                  <c:v>0.92317130000000003</c:v>
                </c:pt>
                <c:pt idx="2189">
                  <c:v>0.92373629999999995</c:v>
                </c:pt>
                <c:pt idx="2190">
                  <c:v>0.92401869999999997</c:v>
                </c:pt>
                <c:pt idx="2191">
                  <c:v>0.92415860000000005</c:v>
                </c:pt>
                <c:pt idx="2192">
                  <c:v>0.92425630000000003</c:v>
                </c:pt>
                <c:pt idx="2193">
                  <c:v>0.92442049999999998</c:v>
                </c:pt>
                <c:pt idx="2194">
                  <c:v>0.92496909999999999</c:v>
                </c:pt>
                <c:pt idx="2195">
                  <c:v>0.92512950000000005</c:v>
                </c:pt>
                <c:pt idx="2196">
                  <c:v>0.92622190000000004</c:v>
                </c:pt>
                <c:pt idx="2197">
                  <c:v>0.92641090000000004</c:v>
                </c:pt>
                <c:pt idx="2198">
                  <c:v>0.92716310000000002</c:v>
                </c:pt>
                <c:pt idx="2199">
                  <c:v>0.92777900000000002</c:v>
                </c:pt>
                <c:pt idx="2200">
                  <c:v>0.92820420000000003</c:v>
                </c:pt>
                <c:pt idx="2201">
                  <c:v>0.92881480000000005</c:v>
                </c:pt>
                <c:pt idx="2202">
                  <c:v>0.92952539999999995</c:v>
                </c:pt>
                <c:pt idx="2203">
                  <c:v>0.92996889999999999</c:v>
                </c:pt>
                <c:pt idx="2204">
                  <c:v>0.93034790000000001</c:v>
                </c:pt>
                <c:pt idx="2205">
                  <c:v>0.93056130000000004</c:v>
                </c:pt>
                <c:pt idx="2206">
                  <c:v>0.9309731</c:v>
                </c:pt>
                <c:pt idx="2207">
                  <c:v>0.93119339999999995</c:v>
                </c:pt>
                <c:pt idx="2208">
                  <c:v>0.9309018</c:v>
                </c:pt>
                <c:pt idx="2209">
                  <c:v>0.93122510000000003</c:v>
                </c:pt>
                <c:pt idx="2210">
                  <c:v>0.93097260000000004</c:v>
                </c:pt>
                <c:pt idx="2211">
                  <c:v>0.93114470000000005</c:v>
                </c:pt>
                <c:pt idx="2212">
                  <c:v>0.93167900000000003</c:v>
                </c:pt>
                <c:pt idx="2213">
                  <c:v>0.93189169999999999</c:v>
                </c:pt>
                <c:pt idx="2214">
                  <c:v>0.9325717</c:v>
                </c:pt>
                <c:pt idx="2215">
                  <c:v>0.93270589999999998</c:v>
                </c:pt>
                <c:pt idx="2216">
                  <c:v>0.9329904</c:v>
                </c:pt>
                <c:pt idx="2217">
                  <c:v>0.93306299999999998</c:v>
                </c:pt>
                <c:pt idx="2218">
                  <c:v>0.93289420000000001</c:v>
                </c:pt>
                <c:pt idx="2219">
                  <c:v>0.93319359999999996</c:v>
                </c:pt>
                <c:pt idx="2220">
                  <c:v>0.93389889999999998</c:v>
                </c:pt>
                <c:pt idx="2221">
                  <c:v>0.93431750000000002</c:v>
                </c:pt>
                <c:pt idx="2222">
                  <c:v>0.93462129999999999</c:v>
                </c:pt>
                <c:pt idx="2223">
                  <c:v>0.93555960000000005</c:v>
                </c:pt>
                <c:pt idx="2224">
                  <c:v>0.93575649999999999</c:v>
                </c:pt>
                <c:pt idx="2225">
                  <c:v>0.93539479999999997</c:v>
                </c:pt>
                <c:pt idx="2226">
                  <c:v>0.93579190000000001</c:v>
                </c:pt>
                <c:pt idx="2227">
                  <c:v>0.93620110000000001</c:v>
                </c:pt>
                <c:pt idx="2228">
                  <c:v>0.93675370000000002</c:v>
                </c:pt>
                <c:pt idx="2229">
                  <c:v>0.93714189999999997</c:v>
                </c:pt>
                <c:pt idx="2230">
                  <c:v>0.93769429999999998</c:v>
                </c:pt>
                <c:pt idx="2231">
                  <c:v>0.93885229999999997</c:v>
                </c:pt>
                <c:pt idx="2232">
                  <c:v>0.93906250000000002</c:v>
                </c:pt>
                <c:pt idx="2233">
                  <c:v>0.94048120000000002</c:v>
                </c:pt>
                <c:pt idx="2234">
                  <c:v>0.94078280000000003</c:v>
                </c:pt>
                <c:pt idx="2235">
                  <c:v>0.94098630000000005</c:v>
                </c:pt>
                <c:pt idx="2236">
                  <c:v>0.9411967</c:v>
                </c:pt>
                <c:pt idx="2237">
                  <c:v>0.94179520000000005</c:v>
                </c:pt>
                <c:pt idx="2238">
                  <c:v>0.94231860000000001</c:v>
                </c:pt>
                <c:pt idx="2239">
                  <c:v>0.94268870000000005</c:v>
                </c:pt>
                <c:pt idx="2240">
                  <c:v>0.94340950000000001</c:v>
                </c:pt>
                <c:pt idx="2241">
                  <c:v>0.94404429999999995</c:v>
                </c:pt>
                <c:pt idx="2242">
                  <c:v>0.94437369999999998</c:v>
                </c:pt>
                <c:pt idx="2243">
                  <c:v>0.9443878</c:v>
                </c:pt>
                <c:pt idx="2244">
                  <c:v>0.94465489999999996</c:v>
                </c:pt>
                <c:pt idx="2245">
                  <c:v>0.94518230000000003</c:v>
                </c:pt>
                <c:pt idx="2246">
                  <c:v>0.9453068</c:v>
                </c:pt>
                <c:pt idx="2247">
                  <c:v>0.94566669999999997</c:v>
                </c:pt>
                <c:pt idx="2248">
                  <c:v>0.94575140000000002</c:v>
                </c:pt>
                <c:pt idx="2249">
                  <c:v>0.94512620000000003</c:v>
                </c:pt>
                <c:pt idx="2250">
                  <c:v>0.94519569999999997</c:v>
                </c:pt>
                <c:pt idx="2251">
                  <c:v>0.94569190000000003</c:v>
                </c:pt>
                <c:pt idx="2252">
                  <c:v>0.94557429999999998</c:v>
                </c:pt>
                <c:pt idx="2253">
                  <c:v>0.94613510000000001</c:v>
                </c:pt>
                <c:pt idx="2254">
                  <c:v>0.9461638</c:v>
                </c:pt>
                <c:pt idx="2255">
                  <c:v>0.94646669999999999</c:v>
                </c:pt>
                <c:pt idx="2256">
                  <c:v>0.94650800000000002</c:v>
                </c:pt>
                <c:pt idx="2257">
                  <c:v>0.94733909999999999</c:v>
                </c:pt>
                <c:pt idx="2258">
                  <c:v>0.94748829999999995</c:v>
                </c:pt>
                <c:pt idx="2259">
                  <c:v>0.94832170000000005</c:v>
                </c:pt>
                <c:pt idx="2260">
                  <c:v>0.94823740000000001</c:v>
                </c:pt>
                <c:pt idx="2261">
                  <c:v>0.94872570000000001</c:v>
                </c:pt>
                <c:pt idx="2262">
                  <c:v>0.94954139999999998</c:v>
                </c:pt>
                <c:pt idx="2263">
                  <c:v>0.95133670000000004</c:v>
                </c:pt>
                <c:pt idx="2264">
                  <c:v>0.95146090000000005</c:v>
                </c:pt>
                <c:pt idx="2265">
                  <c:v>0.95175270000000001</c:v>
                </c:pt>
                <c:pt idx="2266">
                  <c:v>0.95186550000000003</c:v>
                </c:pt>
                <c:pt idx="2267">
                  <c:v>0.95407699999999995</c:v>
                </c:pt>
                <c:pt idx="2268">
                  <c:v>0.95433959999999995</c:v>
                </c:pt>
                <c:pt idx="2269">
                  <c:v>0.95534719999999995</c:v>
                </c:pt>
                <c:pt idx="2270">
                  <c:v>0.95506690000000005</c:v>
                </c:pt>
                <c:pt idx="2271">
                  <c:v>0.9561113</c:v>
                </c:pt>
                <c:pt idx="2272">
                  <c:v>0.95637890000000003</c:v>
                </c:pt>
              </c:numCache>
            </c:numRef>
          </c:yVal>
          <c:smooth val="1"/>
        </c:ser>
        <c:dLbls>
          <c:showLegendKey val="0"/>
          <c:showVal val="0"/>
          <c:showCatName val="0"/>
          <c:showSerName val="0"/>
          <c:showPercent val="0"/>
          <c:showBubbleSize val="0"/>
        </c:dLbls>
        <c:axId val="142396416"/>
        <c:axId val="142399744"/>
      </c:scatterChart>
      <c:valAx>
        <c:axId val="142396416"/>
        <c:scaling>
          <c:orientation val="minMax"/>
          <c:max val="1"/>
          <c:min val="0"/>
        </c:scaling>
        <c:delete val="0"/>
        <c:axPos val="b"/>
        <c:numFmt formatCode="Estándar" sourceLinked="1"/>
        <c:majorTickMark val="out"/>
        <c:minorTickMark val="none"/>
        <c:tickLblPos val="nextTo"/>
        <c:crossAx val="142399744"/>
        <c:crosses val="autoZero"/>
        <c:crossBetween val="midCat"/>
      </c:valAx>
      <c:valAx>
        <c:axId val="142399744"/>
        <c:scaling>
          <c:orientation val="minMax"/>
          <c:max val="1"/>
          <c:min val="0"/>
        </c:scaling>
        <c:delete val="0"/>
        <c:axPos val="l"/>
        <c:majorGridlines/>
        <c:numFmt formatCode="Estándar" sourceLinked="1"/>
        <c:majorTickMark val="out"/>
        <c:minorTickMark val="none"/>
        <c:tickLblPos val="nextTo"/>
        <c:crossAx val="142396416"/>
        <c:crosses val="autoZero"/>
        <c:crossBetween val="midCat"/>
      </c:valAx>
    </c:plotArea>
    <c:legend>
      <c:legendPos val="b"/>
      <c:layout/>
      <c:overlay val="0"/>
    </c:legend>
    <c:plotVisOnly val="1"/>
    <c:dispBlanksAs val="gap"/>
    <c:showDLblsOverMax val="0"/>
  </c:chart>
  <c:txPr>
    <a:bodyPr/>
    <a:lstStyle/>
    <a:p>
      <a:pPr>
        <a:defRPr sz="800">
          <a:latin typeface="+mj-lt"/>
        </a:defRPr>
      </a:pPr>
      <a:endParaRPr lang="es-E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LU</a:t>
            </a:r>
          </a:p>
        </c:rich>
      </c:tx>
      <c:layout>
        <c:manualLayout>
          <c:xMode val="edge"/>
          <c:yMode val="edge"/>
          <c:x val="0.47407585709817363"/>
          <c:y val="2.8571428571428571E-2"/>
        </c:manualLayout>
      </c:layout>
      <c:overlay val="0"/>
    </c:title>
    <c:autoTitleDeleted val="0"/>
    <c:plotArea>
      <c:layout/>
      <c:scatterChart>
        <c:scatterStyle val="smoothMarker"/>
        <c:varyColors val="0"/>
        <c:ser>
          <c:idx val="0"/>
          <c:order val="0"/>
          <c:tx>
            <c:strRef>
              <c:f>LU!$G$1</c:f>
              <c:strCache>
                <c:ptCount val="1"/>
                <c:pt idx="0">
                  <c:v>B2007</c:v>
                </c:pt>
              </c:strCache>
            </c:strRef>
          </c:tx>
          <c:spPr>
            <a:ln>
              <a:solidFill>
                <a:srgbClr val="68644E"/>
              </a:solidFill>
            </a:ln>
          </c:spPr>
          <c:marker>
            <c:symbol val="none"/>
          </c:marker>
          <c:xVal>
            <c:numRef>
              <c:f>LU!$A$2:$A$2274</c:f>
              <c:numCache>
                <c:formatCode>Estándar</c:formatCode>
                <c:ptCount val="2273"/>
                <c:pt idx="0">
                  <c:v>0</c:v>
                </c:pt>
                <c:pt idx="1">
                  <c:v>1.6059999999999999E-5</c:v>
                </c:pt>
                <c:pt idx="2">
                  <c:v>7.6320000000000001E-5</c:v>
                </c:pt>
                <c:pt idx="3">
                  <c:v>8.6370000000000001E-5</c:v>
                </c:pt>
                <c:pt idx="4">
                  <c:v>1.45E-4</c:v>
                </c:pt>
                <c:pt idx="5">
                  <c:v>1.6286E-4</c:v>
                </c:pt>
                <c:pt idx="6">
                  <c:v>2.4411999999999999E-4</c:v>
                </c:pt>
                <c:pt idx="7">
                  <c:v>2.1178299999999998E-3</c:v>
                </c:pt>
                <c:pt idx="8">
                  <c:v>2.26691E-3</c:v>
                </c:pt>
                <c:pt idx="9">
                  <c:v>4.7212499999999998E-3</c:v>
                </c:pt>
                <c:pt idx="10">
                  <c:v>4.9890999999999998E-3</c:v>
                </c:pt>
                <c:pt idx="11">
                  <c:v>9.8708700000000003E-3</c:v>
                </c:pt>
                <c:pt idx="12">
                  <c:v>1.002081E-2</c:v>
                </c:pt>
                <c:pt idx="13">
                  <c:v>1.002691E-2</c:v>
                </c:pt>
                <c:pt idx="14">
                  <c:v>1.2674909999999999E-2</c:v>
                </c:pt>
                <c:pt idx="15">
                  <c:v>1.268158E-2</c:v>
                </c:pt>
                <c:pt idx="16">
                  <c:v>1.283812E-2</c:v>
                </c:pt>
                <c:pt idx="17">
                  <c:v>1.288186E-2</c:v>
                </c:pt>
                <c:pt idx="18">
                  <c:v>1.3093860000000001E-2</c:v>
                </c:pt>
                <c:pt idx="19">
                  <c:v>1.315742E-2</c:v>
                </c:pt>
                <c:pt idx="20">
                  <c:v>1.320377E-2</c:v>
                </c:pt>
                <c:pt idx="21">
                  <c:v>1.3309049999999999E-2</c:v>
                </c:pt>
                <c:pt idx="22">
                  <c:v>1.3455740000000001E-2</c:v>
                </c:pt>
                <c:pt idx="23">
                  <c:v>1.346576E-2</c:v>
                </c:pt>
                <c:pt idx="24">
                  <c:v>1.347949E-2</c:v>
                </c:pt>
                <c:pt idx="25">
                  <c:v>1.36454E-2</c:v>
                </c:pt>
                <c:pt idx="26">
                  <c:v>1.3653810000000001E-2</c:v>
                </c:pt>
                <c:pt idx="27">
                  <c:v>1.36639E-2</c:v>
                </c:pt>
                <c:pt idx="28">
                  <c:v>1.367515E-2</c:v>
                </c:pt>
                <c:pt idx="29">
                  <c:v>1.367764E-2</c:v>
                </c:pt>
                <c:pt idx="30">
                  <c:v>1.3688570000000001E-2</c:v>
                </c:pt>
                <c:pt idx="31">
                  <c:v>1.370436E-2</c:v>
                </c:pt>
                <c:pt idx="32">
                  <c:v>1.3857589999999999E-2</c:v>
                </c:pt>
                <c:pt idx="33">
                  <c:v>1.3942380000000001E-2</c:v>
                </c:pt>
                <c:pt idx="34">
                  <c:v>1.396936E-2</c:v>
                </c:pt>
                <c:pt idx="35">
                  <c:v>1.4083699999999999E-2</c:v>
                </c:pt>
                <c:pt idx="36">
                  <c:v>1.411138E-2</c:v>
                </c:pt>
                <c:pt idx="37">
                  <c:v>1.4121099999999999E-2</c:v>
                </c:pt>
                <c:pt idx="38">
                  <c:v>1.4147699999999999E-2</c:v>
                </c:pt>
                <c:pt idx="39">
                  <c:v>1.6120599999999999E-2</c:v>
                </c:pt>
                <c:pt idx="40">
                  <c:v>1.6140390000000001E-2</c:v>
                </c:pt>
                <c:pt idx="41">
                  <c:v>1.6181000000000001E-2</c:v>
                </c:pt>
                <c:pt idx="42">
                  <c:v>1.656767E-2</c:v>
                </c:pt>
                <c:pt idx="43">
                  <c:v>1.6571539999999999E-2</c:v>
                </c:pt>
                <c:pt idx="44">
                  <c:v>1.6597420000000002E-2</c:v>
                </c:pt>
                <c:pt idx="45">
                  <c:v>1.86698E-2</c:v>
                </c:pt>
                <c:pt idx="46">
                  <c:v>1.868127E-2</c:v>
                </c:pt>
                <c:pt idx="47">
                  <c:v>1.8691670000000001E-2</c:v>
                </c:pt>
                <c:pt idx="48">
                  <c:v>2.1933709999999999E-2</c:v>
                </c:pt>
                <c:pt idx="49">
                  <c:v>2.2032220000000002E-2</c:v>
                </c:pt>
                <c:pt idx="50">
                  <c:v>2.204803E-2</c:v>
                </c:pt>
                <c:pt idx="51">
                  <c:v>2.2054770000000001E-2</c:v>
                </c:pt>
                <c:pt idx="52">
                  <c:v>2.2064589999999999E-2</c:v>
                </c:pt>
                <c:pt idx="53">
                  <c:v>2.206748E-2</c:v>
                </c:pt>
                <c:pt idx="54">
                  <c:v>2.2464129999999999E-2</c:v>
                </c:pt>
                <c:pt idx="55">
                  <c:v>2.2790370000000001E-2</c:v>
                </c:pt>
                <c:pt idx="56">
                  <c:v>2.281354E-2</c:v>
                </c:pt>
                <c:pt idx="57">
                  <c:v>2.2821259999999999E-2</c:v>
                </c:pt>
                <c:pt idx="58">
                  <c:v>2.3033189999999999E-2</c:v>
                </c:pt>
                <c:pt idx="59">
                  <c:v>2.304028E-2</c:v>
                </c:pt>
                <c:pt idx="60">
                  <c:v>2.3352600000000001E-2</c:v>
                </c:pt>
                <c:pt idx="61">
                  <c:v>2.3359109999999999E-2</c:v>
                </c:pt>
                <c:pt idx="62">
                  <c:v>2.3389380000000001E-2</c:v>
                </c:pt>
                <c:pt idx="63">
                  <c:v>2.351893E-2</c:v>
                </c:pt>
                <c:pt idx="64">
                  <c:v>2.3570029999999999E-2</c:v>
                </c:pt>
                <c:pt idx="65">
                  <c:v>2.3593679999999999E-2</c:v>
                </c:pt>
                <c:pt idx="66">
                  <c:v>2.3603180000000001E-2</c:v>
                </c:pt>
                <c:pt idx="67">
                  <c:v>2.3614079999999999E-2</c:v>
                </c:pt>
                <c:pt idx="68">
                  <c:v>2.3777690000000001E-2</c:v>
                </c:pt>
                <c:pt idx="69">
                  <c:v>2.3812980000000001E-2</c:v>
                </c:pt>
                <c:pt idx="70">
                  <c:v>2.3868070000000002E-2</c:v>
                </c:pt>
                <c:pt idx="71">
                  <c:v>2.41234E-2</c:v>
                </c:pt>
                <c:pt idx="72">
                  <c:v>2.4129930000000001E-2</c:v>
                </c:pt>
                <c:pt idx="73">
                  <c:v>2.505692E-2</c:v>
                </c:pt>
                <c:pt idx="74">
                  <c:v>2.9190710000000002E-2</c:v>
                </c:pt>
                <c:pt idx="75">
                  <c:v>2.920878E-2</c:v>
                </c:pt>
                <c:pt idx="76">
                  <c:v>2.9227929999999999E-2</c:v>
                </c:pt>
                <c:pt idx="77">
                  <c:v>2.922978E-2</c:v>
                </c:pt>
                <c:pt idx="78">
                  <c:v>2.923893E-2</c:v>
                </c:pt>
                <c:pt idx="79">
                  <c:v>2.925386E-2</c:v>
                </c:pt>
                <c:pt idx="80">
                  <c:v>2.9264180000000001E-2</c:v>
                </c:pt>
                <c:pt idx="81">
                  <c:v>2.9280279999999999E-2</c:v>
                </c:pt>
                <c:pt idx="82">
                  <c:v>2.9287480000000001E-2</c:v>
                </c:pt>
                <c:pt idx="83">
                  <c:v>2.9565299999999999E-2</c:v>
                </c:pt>
                <c:pt idx="84">
                  <c:v>3.090093E-2</c:v>
                </c:pt>
                <c:pt idx="85">
                  <c:v>3.0920530000000002E-2</c:v>
                </c:pt>
                <c:pt idx="86">
                  <c:v>3.092721E-2</c:v>
                </c:pt>
                <c:pt idx="87">
                  <c:v>3.0933570000000001E-2</c:v>
                </c:pt>
                <c:pt idx="88">
                  <c:v>3.1135779999999998E-2</c:v>
                </c:pt>
                <c:pt idx="89">
                  <c:v>3.1145599999999999E-2</c:v>
                </c:pt>
                <c:pt idx="90">
                  <c:v>3.1315490000000001E-2</c:v>
                </c:pt>
                <c:pt idx="91">
                  <c:v>3.1323200000000002E-2</c:v>
                </c:pt>
                <c:pt idx="92">
                  <c:v>3.1368689999999998E-2</c:v>
                </c:pt>
                <c:pt idx="93">
                  <c:v>3.1372200000000003E-2</c:v>
                </c:pt>
                <c:pt idx="94">
                  <c:v>3.3336060000000001E-2</c:v>
                </c:pt>
                <c:pt idx="95">
                  <c:v>3.3520130000000002E-2</c:v>
                </c:pt>
                <c:pt idx="96">
                  <c:v>3.3528620000000002E-2</c:v>
                </c:pt>
                <c:pt idx="97">
                  <c:v>3.3542009999999997E-2</c:v>
                </c:pt>
                <c:pt idx="98">
                  <c:v>3.3551119999999997E-2</c:v>
                </c:pt>
                <c:pt idx="99">
                  <c:v>3.3573400000000003E-2</c:v>
                </c:pt>
                <c:pt idx="100">
                  <c:v>3.3632700000000001E-2</c:v>
                </c:pt>
                <c:pt idx="101">
                  <c:v>3.3667790000000003E-2</c:v>
                </c:pt>
                <c:pt idx="102">
                  <c:v>3.371387E-2</c:v>
                </c:pt>
                <c:pt idx="103">
                  <c:v>3.3722879999999997E-2</c:v>
                </c:pt>
                <c:pt idx="104">
                  <c:v>3.3725890000000001E-2</c:v>
                </c:pt>
                <c:pt idx="105">
                  <c:v>3.3743929999999998E-2</c:v>
                </c:pt>
                <c:pt idx="106">
                  <c:v>3.3752699999999997E-2</c:v>
                </c:pt>
                <c:pt idx="107">
                  <c:v>3.3759789999999998E-2</c:v>
                </c:pt>
                <c:pt idx="108">
                  <c:v>4.6640760000000003E-2</c:v>
                </c:pt>
                <c:pt idx="109">
                  <c:v>4.6648580000000002E-2</c:v>
                </c:pt>
                <c:pt idx="110">
                  <c:v>4.7201140000000003E-2</c:v>
                </c:pt>
                <c:pt idx="111">
                  <c:v>4.7213390000000001E-2</c:v>
                </c:pt>
                <c:pt idx="112">
                  <c:v>4.7229229999999997E-2</c:v>
                </c:pt>
                <c:pt idx="113">
                  <c:v>5.191308E-2</c:v>
                </c:pt>
                <c:pt idx="114">
                  <c:v>5.6941749999999999E-2</c:v>
                </c:pt>
                <c:pt idx="115">
                  <c:v>5.6996570000000003E-2</c:v>
                </c:pt>
                <c:pt idx="116">
                  <c:v>5.6999630000000003E-2</c:v>
                </c:pt>
                <c:pt idx="117">
                  <c:v>5.7078799999999999E-2</c:v>
                </c:pt>
                <c:pt idx="118">
                  <c:v>5.813364E-2</c:v>
                </c:pt>
                <c:pt idx="119">
                  <c:v>5.8136739999999999E-2</c:v>
                </c:pt>
                <c:pt idx="120">
                  <c:v>5.8553220000000003E-2</c:v>
                </c:pt>
                <c:pt idx="121">
                  <c:v>5.8571560000000002E-2</c:v>
                </c:pt>
                <c:pt idx="122">
                  <c:v>5.858447E-2</c:v>
                </c:pt>
                <c:pt idx="123">
                  <c:v>5.8590789999999997E-2</c:v>
                </c:pt>
                <c:pt idx="124">
                  <c:v>5.8595849999999998E-2</c:v>
                </c:pt>
                <c:pt idx="125">
                  <c:v>5.8609149999999999E-2</c:v>
                </c:pt>
                <c:pt idx="126">
                  <c:v>5.8681329999999997E-2</c:v>
                </c:pt>
                <c:pt idx="127">
                  <c:v>5.8686479999999999E-2</c:v>
                </c:pt>
                <c:pt idx="128">
                  <c:v>5.8695219999999999E-2</c:v>
                </c:pt>
                <c:pt idx="129">
                  <c:v>5.8719149999999998E-2</c:v>
                </c:pt>
                <c:pt idx="130">
                  <c:v>5.8722669999999998E-2</c:v>
                </c:pt>
                <c:pt idx="131">
                  <c:v>5.8731779999999997E-2</c:v>
                </c:pt>
                <c:pt idx="132">
                  <c:v>5.8738539999999999E-2</c:v>
                </c:pt>
                <c:pt idx="133">
                  <c:v>5.8745039999999998E-2</c:v>
                </c:pt>
                <c:pt idx="134">
                  <c:v>5.8748420000000003E-2</c:v>
                </c:pt>
                <c:pt idx="135">
                  <c:v>5.8928550000000003E-2</c:v>
                </c:pt>
                <c:pt idx="136">
                  <c:v>6.1725660000000002E-2</c:v>
                </c:pt>
                <c:pt idx="137">
                  <c:v>6.1822340000000003E-2</c:v>
                </c:pt>
                <c:pt idx="138">
                  <c:v>6.200017E-2</c:v>
                </c:pt>
                <c:pt idx="139">
                  <c:v>6.2748150000000003E-2</c:v>
                </c:pt>
                <c:pt idx="140">
                  <c:v>6.2792210000000001E-2</c:v>
                </c:pt>
                <c:pt idx="141">
                  <c:v>6.2799359999999999E-2</c:v>
                </c:pt>
                <c:pt idx="142">
                  <c:v>6.2820959999999995E-2</c:v>
                </c:pt>
                <c:pt idx="143">
                  <c:v>6.2852560000000002E-2</c:v>
                </c:pt>
                <c:pt idx="144">
                  <c:v>6.2979579999999993E-2</c:v>
                </c:pt>
                <c:pt idx="145">
                  <c:v>6.302133E-2</c:v>
                </c:pt>
                <c:pt idx="146">
                  <c:v>6.3033950000000005E-2</c:v>
                </c:pt>
                <c:pt idx="147">
                  <c:v>6.3064969999999998E-2</c:v>
                </c:pt>
                <c:pt idx="148">
                  <c:v>6.3071409999999994E-2</c:v>
                </c:pt>
                <c:pt idx="149">
                  <c:v>6.3075240000000005E-2</c:v>
                </c:pt>
                <c:pt idx="150">
                  <c:v>6.3078980000000007E-2</c:v>
                </c:pt>
                <c:pt idx="151">
                  <c:v>6.3207849999999996E-2</c:v>
                </c:pt>
                <c:pt idx="152">
                  <c:v>6.3216750000000002E-2</c:v>
                </c:pt>
                <c:pt idx="153">
                  <c:v>6.3254340000000006E-2</c:v>
                </c:pt>
                <c:pt idx="154">
                  <c:v>6.3458570000000006E-2</c:v>
                </c:pt>
                <c:pt idx="155">
                  <c:v>6.3462539999999998E-2</c:v>
                </c:pt>
                <c:pt idx="156">
                  <c:v>6.3490820000000003E-2</c:v>
                </c:pt>
                <c:pt idx="157">
                  <c:v>6.34937E-2</c:v>
                </c:pt>
                <c:pt idx="158">
                  <c:v>6.3506870000000007E-2</c:v>
                </c:pt>
                <c:pt idx="159">
                  <c:v>6.3512029999999997E-2</c:v>
                </c:pt>
                <c:pt idx="160">
                  <c:v>6.5859870000000001E-2</c:v>
                </c:pt>
                <c:pt idx="161">
                  <c:v>6.5890009999999999E-2</c:v>
                </c:pt>
                <c:pt idx="162">
                  <c:v>6.6001779999999996E-2</c:v>
                </c:pt>
                <c:pt idx="163">
                  <c:v>6.6039379999999995E-2</c:v>
                </c:pt>
                <c:pt idx="164">
                  <c:v>6.6070089999999998E-2</c:v>
                </c:pt>
                <c:pt idx="165">
                  <c:v>6.6085030000000003E-2</c:v>
                </c:pt>
                <c:pt idx="166">
                  <c:v>7.1485259999999995E-2</c:v>
                </c:pt>
                <c:pt idx="167">
                  <c:v>7.1490890000000001E-2</c:v>
                </c:pt>
                <c:pt idx="168">
                  <c:v>7.1497359999999996E-2</c:v>
                </c:pt>
                <c:pt idx="169">
                  <c:v>7.6753619999999995E-2</c:v>
                </c:pt>
                <c:pt idx="170">
                  <c:v>7.6766180000000003E-2</c:v>
                </c:pt>
                <c:pt idx="171">
                  <c:v>7.677987E-2</c:v>
                </c:pt>
                <c:pt idx="172">
                  <c:v>7.7081049999999998E-2</c:v>
                </c:pt>
                <c:pt idx="173">
                  <c:v>7.708769E-2</c:v>
                </c:pt>
                <c:pt idx="174">
                  <c:v>7.7148649999999999E-2</c:v>
                </c:pt>
                <c:pt idx="175">
                  <c:v>7.7156290000000002E-2</c:v>
                </c:pt>
                <c:pt idx="176">
                  <c:v>7.7300530000000006E-2</c:v>
                </c:pt>
                <c:pt idx="177">
                  <c:v>7.7332819999999997E-2</c:v>
                </c:pt>
                <c:pt idx="178">
                  <c:v>7.7386880000000005E-2</c:v>
                </c:pt>
                <c:pt idx="179">
                  <c:v>7.7396919999999994E-2</c:v>
                </c:pt>
                <c:pt idx="180">
                  <c:v>7.7408249999999998E-2</c:v>
                </c:pt>
                <c:pt idx="181">
                  <c:v>7.7416659999999998E-2</c:v>
                </c:pt>
                <c:pt idx="182">
                  <c:v>7.744036E-2</c:v>
                </c:pt>
                <c:pt idx="183">
                  <c:v>7.7451859999999997E-2</c:v>
                </c:pt>
                <c:pt idx="184">
                  <c:v>7.7584940000000005E-2</c:v>
                </c:pt>
                <c:pt idx="185">
                  <c:v>7.7637899999999996E-2</c:v>
                </c:pt>
                <c:pt idx="186">
                  <c:v>7.7696109999999999E-2</c:v>
                </c:pt>
                <c:pt idx="187">
                  <c:v>7.780347E-2</c:v>
                </c:pt>
                <c:pt idx="188">
                  <c:v>7.7835920000000003E-2</c:v>
                </c:pt>
                <c:pt idx="189">
                  <c:v>7.7845979999999995E-2</c:v>
                </c:pt>
                <c:pt idx="190">
                  <c:v>8.0060140000000002E-2</c:v>
                </c:pt>
                <c:pt idx="191">
                  <c:v>8.0279249999999996E-2</c:v>
                </c:pt>
                <c:pt idx="192">
                  <c:v>8.033506E-2</c:v>
                </c:pt>
                <c:pt idx="193">
                  <c:v>8.6934269999999994E-2</c:v>
                </c:pt>
                <c:pt idx="194">
                  <c:v>8.7124300000000002E-2</c:v>
                </c:pt>
                <c:pt idx="195">
                  <c:v>8.9190690000000003E-2</c:v>
                </c:pt>
                <c:pt idx="196">
                  <c:v>8.9444979999999993E-2</c:v>
                </c:pt>
                <c:pt idx="197">
                  <c:v>8.9458759999999998E-2</c:v>
                </c:pt>
                <c:pt idx="198">
                  <c:v>9.3349390000000004E-2</c:v>
                </c:pt>
                <c:pt idx="199">
                  <c:v>9.3362780000000006E-2</c:v>
                </c:pt>
                <c:pt idx="200">
                  <c:v>9.3369740000000007E-2</c:v>
                </c:pt>
                <c:pt idx="201">
                  <c:v>9.337898E-2</c:v>
                </c:pt>
                <c:pt idx="202">
                  <c:v>9.3385469999999998E-2</c:v>
                </c:pt>
                <c:pt idx="203">
                  <c:v>9.3399339999999997E-2</c:v>
                </c:pt>
                <c:pt idx="204">
                  <c:v>9.3434009999999998E-2</c:v>
                </c:pt>
                <c:pt idx="205">
                  <c:v>9.3445260000000002E-2</c:v>
                </c:pt>
                <c:pt idx="206">
                  <c:v>9.3450920000000007E-2</c:v>
                </c:pt>
                <c:pt idx="207">
                  <c:v>9.3483659999999996E-2</c:v>
                </c:pt>
                <c:pt idx="208">
                  <c:v>9.3485540000000006E-2</c:v>
                </c:pt>
                <c:pt idx="209">
                  <c:v>9.3488479999999999E-2</c:v>
                </c:pt>
                <c:pt idx="210">
                  <c:v>9.3498830000000005E-2</c:v>
                </c:pt>
                <c:pt idx="211">
                  <c:v>9.3598280000000006E-2</c:v>
                </c:pt>
                <c:pt idx="212">
                  <c:v>9.3636380000000005E-2</c:v>
                </c:pt>
                <c:pt idx="213">
                  <c:v>9.3640039999999994E-2</c:v>
                </c:pt>
                <c:pt idx="214">
                  <c:v>9.3646969999999996E-2</c:v>
                </c:pt>
                <c:pt idx="215">
                  <c:v>9.6265470000000006E-2</c:v>
                </c:pt>
                <c:pt idx="216">
                  <c:v>9.6278849999999999E-2</c:v>
                </c:pt>
                <c:pt idx="217">
                  <c:v>9.6328780000000003E-2</c:v>
                </c:pt>
                <c:pt idx="218">
                  <c:v>9.6360219999999996E-2</c:v>
                </c:pt>
                <c:pt idx="219">
                  <c:v>9.6371109999999996E-2</c:v>
                </c:pt>
                <c:pt idx="220">
                  <c:v>9.6374009999999996E-2</c:v>
                </c:pt>
                <c:pt idx="221">
                  <c:v>9.6384070000000002E-2</c:v>
                </c:pt>
                <c:pt idx="222">
                  <c:v>9.6741999999999995E-2</c:v>
                </c:pt>
                <c:pt idx="223">
                  <c:v>0.10274626000000001</c:v>
                </c:pt>
                <c:pt idx="224">
                  <c:v>0.10277229</c:v>
                </c:pt>
                <c:pt idx="225">
                  <c:v>0.10479520000000001</c:v>
                </c:pt>
                <c:pt idx="226">
                  <c:v>0.10479864</c:v>
                </c:pt>
                <c:pt idx="227">
                  <c:v>0.10515074000000001</c:v>
                </c:pt>
                <c:pt idx="228">
                  <c:v>0.10515305</c:v>
                </c:pt>
                <c:pt idx="229">
                  <c:v>0.10521308</c:v>
                </c:pt>
                <c:pt idx="230">
                  <c:v>0.10563337</c:v>
                </c:pt>
                <c:pt idx="231">
                  <c:v>0.10563764</c:v>
                </c:pt>
                <c:pt idx="232">
                  <c:v>0.10564439</c:v>
                </c:pt>
                <c:pt idx="233">
                  <c:v>0.10565031</c:v>
                </c:pt>
                <c:pt idx="234">
                  <c:v>0.10565191</c:v>
                </c:pt>
                <c:pt idx="235">
                  <c:v>0.10567082999999999</c:v>
                </c:pt>
                <c:pt idx="236">
                  <c:v>0.10582146000000001</c:v>
                </c:pt>
                <c:pt idx="237">
                  <c:v>0.10582912</c:v>
                </c:pt>
                <c:pt idx="238">
                  <c:v>0.10583753999999999</c:v>
                </c:pt>
                <c:pt idx="239">
                  <c:v>0.10585052</c:v>
                </c:pt>
                <c:pt idx="240">
                  <c:v>0.10585926</c:v>
                </c:pt>
                <c:pt idx="241">
                  <c:v>0.10587328</c:v>
                </c:pt>
                <c:pt idx="242">
                  <c:v>0.10587972</c:v>
                </c:pt>
                <c:pt idx="243">
                  <c:v>0.10589155</c:v>
                </c:pt>
                <c:pt idx="244">
                  <c:v>0.10590666999999999</c:v>
                </c:pt>
                <c:pt idx="245">
                  <c:v>0.11004833</c:v>
                </c:pt>
                <c:pt idx="246">
                  <c:v>0.11005732999999999</c:v>
                </c:pt>
                <c:pt idx="247">
                  <c:v>0.11006699</c:v>
                </c:pt>
                <c:pt idx="248">
                  <c:v>0.11007375</c:v>
                </c:pt>
                <c:pt idx="249">
                  <c:v>0.11010685000000001</c:v>
                </c:pt>
                <c:pt idx="250">
                  <c:v>0.11011103999999999</c:v>
                </c:pt>
                <c:pt idx="251">
                  <c:v>0.11014719000000001</c:v>
                </c:pt>
                <c:pt idx="252">
                  <c:v>0.11015613</c:v>
                </c:pt>
                <c:pt idx="253">
                  <c:v>0.11047585</c:v>
                </c:pt>
                <c:pt idx="254">
                  <c:v>0.11049207</c:v>
                </c:pt>
                <c:pt idx="255">
                  <c:v>0.11053301</c:v>
                </c:pt>
                <c:pt idx="256">
                  <c:v>0.11054195</c:v>
                </c:pt>
                <c:pt idx="257">
                  <c:v>0.11054522999999999</c:v>
                </c:pt>
                <c:pt idx="258">
                  <c:v>0.11057503</c:v>
                </c:pt>
                <c:pt idx="259">
                  <c:v>0.11442786000000001</c:v>
                </c:pt>
                <c:pt idx="260">
                  <c:v>0.11443644</c:v>
                </c:pt>
                <c:pt idx="261">
                  <c:v>0.11444834</c:v>
                </c:pt>
                <c:pt idx="262">
                  <c:v>0.12441595</c:v>
                </c:pt>
                <c:pt idx="263">
                  <c:v>0.13689372</c:v>
                </c:pt>
                <c:pt idx="264">
                  <c:v>0.13720599</c:v>
                </c:pt>
                <c:pt idx="265">
                  <c:v>0.13720863999999999</c:v>
                </c:pt>
                <c:pt idx="266">
                  <c:v>0.13725661</c:v>
                </c:pt>
                <c:pt idx="267">
                  <c:v>0.13726036</c:v>
                </c:pt>
                <c:pt idx="268">
                  <c:v>0.13824592999999999</c:v>
                </c:pt>
                <c:pt idx="269">
                  <c:v>0.13825551999999999</c:v>
                </c:pt>
                <c:pt idx="270">
                  <c:v>0.13826214000000001</c:v>
                </c:pt>
                <c:pt idx="271">
                  <c:v>0.13827054</c:v>
                </c:pt>
                <c:pt idx="272">
                  <c:v>0.13833313</c:v>
                </c:pt>
                <c:pt idx="273">
                  <c:v>0.13838291</c:v>
                </c:pt>
                <c:pt idx="274">
                  <c:v>0.13838752000000001</c:v>
                </c:pt>
                <c:pt idx="275">
                  <c:v>0.13847138000000001</c:v>
                </c:pt>
                <c:pt idx="276">
                  <c:v>0.13857617999999999</c:v>
                </c:pt>
                <c:pt idx="277">
                  <c:v>0.13859648999999999</c:v>
                </c:pt>
                <c:pt idx="278">
                  <c:v>0.14684258</c:v>
                </c:pt>
                <c:pt idx="279">
                  <c:v>0.1468807</c:v>
                </c:pt>
                <c:pt idx="280">
                  <c:v>0.147148</c:v>
                </c:pt>
                <c:pt idx="281">
                  <c:v>0.14716122000000001</c:v>
                </c:pt>
                <c:pt idx="282">
                  <c:v>0.1471943</c:v>
                </c:pt>
                <c:pt idx="283">
                  <c:v>0.14719792000000001</c:v>
                </c:pt>
                <c:pt idx="284">
                  <c:v>0.14759829999999999</c:v>
                </c:pt>
                <c:pt idx="285">
                  <c:v>0.15099280000000001</c:v>
                </c:pt>
                <c:pt idx="286">
                  <c:v>0.15126740999999999</c:v>
                </c:pt>
                <c:pt idx="287">
                  <c:v>0.1514692</c:v>
                </c:pt>
                <c:pt idx="288">
                  <c:v>0.15266727999999999</c:v>
                </c:pt>
                <c:pt idx="289">
                  <c:v>0.15266784</c:v>
                </c:pt>
                <c:pt idx="290">
                  <c:v>0.15267776999999999</c:v>
                </c:pt>
                <c:pt idx="291">
                  <c:v>0.15273708</c:v>
                </c:pt>
                <c:pt idx="292">
                  <c:v>0.15274863</c:v>
                </c:pt>
                <c:pt idx="293">
                  <c:v>0.15275531000000001</c:v>
                </c:pt>
                <c:pt idx="294">
                  <c:v>0.16408901000000001</c:v>
                </c:pt>
                <c:pt idx="295">
                  <c:v>0.16409665000000001</c:v>
                </c:pt>
                <c:pt idx="296">
                  <c:v>0.16410716</c:v>
                </c:pt>
                <c:pt idx="297">
                  <c:v>0.16411481999999999</c:v>
                </c:pt>
                <c:pt idx="298">
                  <c:v>0.16412129</c:v>
                </c:pt>
                <c:pt idx="299">
                  <c:v>0.16720903000000001</c:v>
                </c:pt>
                <c:pt idx="300">
                  <c:v>0.16735047</c:v>
                </c:pt>
                <c:pt idx="301">
                  <c:v>0.16735974000000001</c:v>
                </c:pt>
                <c:pt idx="302">
                  <c:v>0.16737583</c:v>
                </c:pt>
                <c:pt idx="303">
                  <c:v>0.16738902</c:v>
                </c:pt>
                <c:pt idx="304">
                  <c:v>0.16742845000000001</c:v>
                </c:pt>
                <c:pt idx="305">
                  <c:v>0.16743530000000001</c:v>
                </c:pt>
                <c:pt idx="306">
                  <c:v>0.16744152000000001</c:v>
                </c:pt>
                <c:pt idx="307">
                  <c:v>0.16745905999999999</c:v>
                </c:pt>
                <c:pt idx="308">
                  <c:v>0.16753504</c:v>
                </c:pt>
                <c:pt idx="309">
                  <c:v>0.16753957999999999</c:v>
                </c:pt>
                <c:pt idx="310">
                  <c:v>0.16772029999999999</c:v>
                </c:pt>
                <c:pt idx="311">
                  <c:v>0.16773018000000001</c:v>
                </c:pt>
                <c:pt idx="312">
                  <c:v>0.16777791</c:v>
                </c:pt>
                <c:pt idx="313">
                  <c:v>0.16778465000000001</c:v>
                </c:pt>
                <c:pt idx="314">
                  <c:v>0.16778828000000001</c:v>
                </c:pt>
                <c:pt idx="315">
                  <c:v>0.17186798</c:v>
                </c:pt>
                <c:pt idx="316">
                  <c:v>0.17235036000000001</c:v>
                </c:pt>
                <c:pt idx="317">
                  <c:v>0.17240406999999999</c:v>
                </c:pt>
                <c:pt idx="318">
                  <c:v>0.17242252999999999</c:v>
                </c:pt>
                <c:pt idx="319">
                  <c:v>0.17243522</c:v>
                </c:pt>
                <c:pt idx="320">
                  <c:v>0.17443579000000001</c:v>
                </c:pt>
                <c:pt idx="321">
                  <c:v>0.17444620999999999</c:v>
                </c:pt>
                <c:pt idx="322">
                  <c:v>0.17444900999999999</c:v>
                </c:pt>
                <c:pt idx="323">
                  <c:v>0.17446793999999999</c:v>
                </c:pt>
                <c:pt idx="324">
                  <c:v>0.17451662000000001</c:v>
                </c:pt>
                <c:pt idx="325">
                  <c:v>0.17452604999999999</c:v>
                </c:pt>
                <c:pt idx="326">
                  <c:v>0.1745332</c:v>
                </c:pt>
                <c:pt idx="327">
                  <c:v>0.17456366000000001</c:v>
                </c:pt>
                <c:pt idx="328">
                  <c:v>0.17459611999999999</c:v>
                </c:pt>
                <c:pt idx="329">
                  <c:v>0.17460350999999999</c:v>
                </c:pt>
                <c:pt idx="330">
                  <c:v>0.17486349000000001</c:v>
                </c:pt>
                <c:pt idx="331">
                  <c:v>0.17512348</c:v>
                </c:pt>
                <c:pt idx="332">
                  <c:v>0.17515539999999999</c:v>
                </c:pt>
                <c:pt idx="333">
                  <c:v>0.17516751999999999</c:v>
                </c:pt>
                <c:pt idx="334">
                  <c:v>0.17517334000000001</c:v>
                </c:pt>
                <c:pt idx="335">
                  <c:v>0.17683346999999999</c:v>
                </c:pt>
                <c:pt idx="336">
                  <c:v>0.17685219999999999</c:v>
                </c:pt>
                <c:pt idx="337">
                  <c:v>0.17686091000000001</c:v>
                </c:pt>
                <c:pt idx="338">
                  <c:v>0.17690924999999999</c:v>
                </c:pt>
                <c:pt idx="339">
                  <c:v>0.17691186</c:v>
                </c:pt>
                <c:pt idx="340">
                  <c:v>0.1769183</c:v>
                </c:pt>
                <c:pt idx="341">
                  <c:v>0.17692474</c:v>
                </c:pt>
                <c:pt idx="342">
                  <c:v>0.17720778000000001</c:v>
                </c:pt>
                <c:pt idx="343">
                  <c:v>0.17721424</c:v>
                </c:pt>
                <c:pt idx="344">
                  <c:v>0.17722493</c:v>
                </c:pt>
                <c:pt idx="345">
                  <c:v>0.17723137</c:v>
                </c:pt>
                <c:pt idx="346">
                  <c:v>0.17724260999999999</c:v>
                </c:pt>
                <c:pt idx="347">
                  <c:v>0.17724834</c:v>
                </c:pt>
                <c:pt idx="348">
                  <c:v>0.17725308000000001</c:v>
                </c:pt>
                <c:pt idx="349">
                  <c:v>0.17757949000000001</c:v>
                </c:pt>
                <c:pt idx="350">
                  <c:v>0.18283489</c:v>
                </c:pt>
                <c:pt idx="351">
                  <c:v>0.18284065999999999</c:v>
                </c:pt>
                <c:pt idx="352">
                  <c:v>0.18284807</c:v>
                </c:pt>
                <c:pt idx="353">
                  <c:v>0.18301336000000001</c:v>
                </c:pt>
                <c:pt idx="354">
                  <c:v>0.18316837999999999</c:v>
                </c:pt>
                <c:pt idx="355">
                  <c:v>0.18317444999999999</c:v>
                </c:pt>
                <c:pt idx="356">
                  <c:v>0.18319574</c:v>
                </c:pt>
                <c:pt idx="357">
                  <c:v>0.18319811</c:v>
                </c:pt>
                <c:pt idx="358">
                  <c:v>0.18327019</c:v>
                </c:pt>
                <c:pt idx="359">
                  <c:v>0.18328265999999999</c:v>
                </c:pt>
                <c:pt idx="360">
                  <c:v>0.18329657999999999</c:v>
                </c:pt>
                <c:pt idx="361">
                  <c:v>0.18331642000000001</c:v>
                </c:pt>
                <c:pt idx="362">
                  <c:v>0.18640417000000001</c:v>
                </c:pt>
                <c:pt idx="363">
                  <c:v>0.18642587999999999</c:v>
                </c:pt>
                <c:pt idx="364">
                  <c:v>0.18642913999999999</c:v>
                </c:pt>
                <c:pt idx="365">
                  <c:v>0.18647850999999999</c:v>
                </c:pt>
                <c:pt idx="366">
                  <c:v>0.18649489</c:v>
                </c:pt>
                <c:pt idx="367">
                  <c:v>0.19937584999999999</c:v>
                </c:pt>
                <c:pt idx="368">
                  <c:v>0.19939908000000001</c:v>
                </c:pt>
                <c:pt idx="369">
                  <c:v>0.19951150000000001</c:v>
                </c:pt>
                <c:pt idx="370">
                  <c:v>0.19952142</c:v>
                </c:pt>
                <c:pt idx="371">
                  <c:v>0.19963027999999999</c:v>
                </c:pt>
                <c:pt idx="372">
                  <c:v>0.19963665</c:v>
                </c:pt>
                <c:pt idx="373">
                  <c:v>0.20403205999999999</c:v>
                </c:pt>
                <c:pt idx="374">
                  <c:v>0.20404051000000001</c:v>
                </c:pt>
                <c:pt idx="375">
                  <c:v>0.20406448999999999</c:v>
                </c:pt>
                <c:pt idx="376">
                  <c:v>0.21339944999999999</c:v>
                </c:pt>
                <c:pt idx="377">
                  <c:v>0.21340971</c:v>
                </c:pt>
                <c:pt idx="378">
                  <c:v>0.21343451999999999</c:v>
                </c:pt>
                <c:pt idx="379">
                  <c:v>0.22578261999999999</c:v>
                </c:pt>
                <c:pt idx="380">
                  <c:v>0.22594853000000001</c:v>
                </c:pt>
                <c:pt idx="381">
                  <c:v>0.24347300999999999</c:v>
                </c:pt>
                <c:pt idx="382">
                  <c:v>0.24353317999999999</c:v>
                </c:pt>
                <c:pt idx="383">
                  <c:v>0.24354675000000001</c:v>
                </c:pt>
                <c:pt idx="384">
                  <c:v>0.24355826</c:v>
                </c:pt>
                <c:pt idx="385">
                  <c:v>0.24356669</c:v>
                </c:pt>
                <c:pt idx="386">
                  <c:v>0.24361685</c:v>
                </c:pt>
                <c:pt idx="387">
                  <c:v>0.25141578999999997</c:v>
                </c:pt>
                <c:pt idx="388">
                  <c:v>0.25142430999999998</c:v>
                </c:pt>
                <c:pt idx="389">
                  <c:v>0.25146484000000002</c:v>
                </c:pt>
                <c:pt idx="390">
                  <c:v>0.25147498000000001</c:v>
                </c:pt>
                <c:pt idx="391">
                  <c:v>0.25164737999999998</c:v>
                </c:pt>
                <c:pt idx="392">
                  <c:v>0.2516562</c:v>
                </c:pt>
                <c:pt idx="393">
                  <c:v>0.25166475999999999</c:v>
                </c:pt>
                <c:pt idx="394">
                  <c:v>0.25615980999999999</c:v>
                </c:pt>
                <c:pt idx="395">
                  <c:v>0.25618999999999997</c:v>
                </c:pt>
                <c:pt idx="396">
                  <c:v>0.25626206000000001</c:v>
                </c:pt>
                <c:pt idx="397">
                  <c:v>0.25627633999999999</c:v>
                </c:pt>
                <c:pt idx="398">
                  <c:v>0.25638047000000003</c:v>
                </c:pt>
                <c:pt idx="399">
                  <c:v>0.25669628</c:v>
                </c:pt>
                <c:pt idx="400">
                  <c:v>0.26285463999999997</c:v>
                </c:pt>
                <c:pt idx="401">
                  <c:v>0.27111539000000001</c:v>
                </c:pt>
                <c:pt idx="402">
                  <c:v>0.2711826</c:v>
                </c:pt>
                <c:pt idx="403">
                  <c:v>0.27251168999999997</c:v>
                </c:pt>
                <c:pt idx="404">
                  <c:v>0.27254953999999998</c:v>
                </c:pt>
                <c:pt idx="405">
                  <c:v>0.27255281999999997</c:v>
                </c:pt>
                <c:pt idx="406">
                  <c:v>0.27256930000000001</c:v>
                </c:pt>
                <c:pt idx="407">
                  <c:v>0.27259439000000002</c:v>
                </c:pt>
                <c:pt idx="408">
                  <c:v>0.28091905</c:v>
                </c:pt>
                <c:pt idx="409">
                  <c:v>0.28094005999999999</c:v>
                </c:pt>
                <c:pt idx="410">
                  <c:v>0.28094813000000002</c:v>
                </c:pt>
                <c:pt idx="411">
                  <c:v>0.28099649999999998</c:v>
                </c:pt>
                <c:pt idx="412">
                  <c:v>0.28625276999999999</c:v>
                </c:pt>
                <c:pt idx="413">
                  <c:v>0.28633097000000002</c:v>
                </c:pt>
                <c:pt idx="414">
                  <c:v>0.28635722000000002</c:v>
                </c:pt>
                <c:pt idx="415">
                  <c:v>0.28637647999999999</c:v>
                </c:pt>
                <c:pt idx="416">
                  <c:v>0.28638323999999998</c:v>
                </c:pt>
                <c:pt idx="417">
                  <c:v>0.28638506000000002</c:v>
                </c:pt>
                <c:pt idx="418">
                  <c:v>0.28639366999999999</c:v>
                </c:pt>
                <c:pt idx="419">
                  <c:v>0.28639787</c:v>
                </c:pt>
                <c:pt idx="420">
                  <c:v>0.28803888</c:v>
                </c:pt>
                <c:pt idx="421">
                  <c:v>0.28805312999999999</c:v>
                </c:pt>
                <c:pt idx="422">
                  <c:v>0.28810184999999999</c:v>
                </c:pt>
                <c:pt idx="423">
                  <c:v>0.28810212000000002</c:v>
                </c:pt>
                <c:pt idx="424">
                  <c:v>0.28810722</c:v>
                </c:pt>
                <c:pt idx="425">
                  <c:v>0.28811630999999999</c:v>
                </c:pt>
                <c:pt idx="426">
                  <c:v>0.28812339999999997</c:v>
                </c:pt>
                <c:pt idx="427">
                  <c:v>0.28816107000000002</c:v>
                </c:pt>
                <c:pt idx="428">
                  <c:v>0.28819916000000001</c:v>
                </c:pt>
                <c:pt idx="429">
                  <c:v>0.29017009999999999</c:v>
                </c:pt>
                <c:pt idx="430">
                  <c:v>0.29018989000000001</c:v>
                </c:pt>
                <c:pt idx="431">
                  <c:v>0.29021022000000002</c:v>
                </c:pt>
                <c:pt idx="432">
                  <c:v>0.29990208000000002</c:v>
                </c:pt>
                <c:pt idx="433">
                  <c:v>0.29992226</c:v>
                </c:pt>
                <c:pt idx="434">
                  <c:v>0.30013522999999998</c:v>
                </c:pt>
                <c:pt idx="435">
                  <c:v>0.30021094999999998</c:v>
                </c:pt>
                <c:pt idx="436">
                  <c:v>0.30024049000000003</c:v>
                </c:pt>
                <c:pt idx="437">
                  <c:v>0.30026840999999999</c:v>
                </c:pt>
                <c:pt idx="438">
                  <c:v>0.30029519999999998</c:v>
                </c:pt>
                <c:pt idx="439">
                  <c:v>0.30029792</c:v>
                </c:pt>
                <c:pt idx="440">
                  <c:v>0.30030732999999998</c:v>
                </c:pt>
                <c:pt idx="441">
                  <c:v>0.30196308999999999</c:v>
                </c:pt>
                <c:pt idx="442">
                  <c:v>0.30197193999999999</c:v>
                </c:pt>
                <c:pt idx="443">
                  <c:v>0.30197889</c:v>
                </c:pt>
                <c:pt idx="444">
                  <c:v>0.30208063000000002</c:v>
                </c:pt>
                <c:pt idx="445">
                  <c:v>0.30224784999999998</c:v>
                </c:pt>
                <c:pt idx="446">
                  <c:v>0.30227280000000001</c:v>
                </c:pt>
                <c:pt idx="447">
                  <c:v>0.30228349999999998</c:v>
                </c:pt>
                <c:pt idx="448">
                  <c:v>0.30230277999999999</c:v>
                </c:pt>
                <c:pt idx="449">
                  <c:v>0.30264014</c:v>
                </c:pt>
                <c:pt idx="450">
                  <c:v>0.30267006000000002</c:v>
                </c:pt>
                <c:pt idx="451">
                  <c:v>0.30269876000000001</c:v>
                </c:pt>
                <c:pt idx="452">
                  <c:v>0.30274795999999998</c:v>
                </c:pt>
                <c:pt idx="453">
                  <c:v>0.30277535</c:v>
                </c:pt>
                <c:pt idx="454">
                  <c:v>0.30278485999999999</c:v>
                </c:pt>
                <c:pt idx="455">
                  <c:v>0.30295631000000001</c:v>
                </c:pt>
                <c:pt idx="456">
                  <c:v>0.30316216000000001</c:v>
                </c:pt>
                <c:pt idx="457">
                  <c:v>0.30334287999999998</c:v>
                </c:pt>
                <c:pt idx="458">
                  <c:v>0.30398314999999998</c:v>
                </c:pt>
                <c:pt idx="459">
                  <c:v>0.30404325999999998</c:v>
                </c:pt>
                <c:pt idx="460">
                  <c:v>0.30407718</c:v>
                </c:pt>
                <c:pt idx="461">
                  <c:v>0.30411454999999998</c:v>
                </c:pt>
                <c:pt idx="462">
                  <c:v>0.30411747</c:v>
                </c:pt>
                <c:pt idx="463">
                  <c:v>0.30412158</c:v>
                </c:pt>
                <c:pt idx="464">
                  <c:v>0.30453395999999999</c:v>
                </c:pt>
                <c:pt idx="465">
                  <c:v>0.30453625000000001</c:v>
                </c:pt>
                <c:pt idx="466">
                  <c:v>0.30459737999999997</c:v>
                </c:pt>
                <c:pt idx="467">
                  <c:v>0.30623951999999999</c:v>
                </c:pt>
                <c:pt idx="468">
                  <c:v>0.30626816000000001</c:v>
                </c:pt>
                <c:pt idx="469">
                  <c:v>0.30656791</c:v>
                </c:pt>
                <c:pt idx="470">
                  <c:v>0.30657216999999998</c:v>
                </c:pt>
                <c:pt idx="471">
                  <c:v>0.30661960999999999</c:v>
                </c:pt>
                <c:pt idx="472">
                  <c:v>0.31400001</c:v>
                </c:pt>
                <c:pt idx="473">
                  <c:v>0.31400684000000001</c:v>
                </c:pt>
                <c:pt idx="474">
                  <c:v>0.31423432000000001</c:v>
                </c:pt>
                <c:pt idx="475">
                  <c:v>0.31471695999999999</c:v>
                </c:pt>
                <c:pt idx="476">
                  <c:v>0.31472825999999998</c:v>
                </c:pt>
                <c:pt idx="477">
                  <c:v>0.32820349999999998</c:v>
                </c:pt>
                <c:pt idx="478">
                  <c:v>0.33269968999999999</c:v>
                </c:pt>
                <c:pt idx="479">
                  <c:v>0.33296025000000001</c:v>
                </c:pt>
                <c:pt idx="480">
                  <c:v>0.33297214000000003</c:v>
                </c:pt>
                <c:pt idx="481">
                  <c:v>0.33323434000000002</c:v>
                </c:pt>
                <c:pt idx="482">
                  <c:v>0.33620383999999998</c:v>
                </c:pt>
                <c:pt idx="483">
                  <c:v>0.33621252000000001</c:v>
                </c:pt>
                <c:pt idx="484">
                  <c:v>0.33621800000000002</c:v>
                </c:pt>
                <c:pt idx="485">
                  <c:v>0.33622685000000002</c:v>
                </c:pt>
                <c:pt idx="486">
                  <c:v>0.33625423999999998</c:v>
                </c:pt>
                <c:pt idx="487">
                  <c:v>0.33627045</c:v>
                </c:pt>
                <c:pt idx="488">
                  <c:v>0.33629128000000003</c:v>
                </c:pt>
                <c:pt idx="489">
                  <c:v>0.33630151000000003</c:v>
                </c:pt>
                <c:pt idx="490">
                  <c:v>0.33678355999999998</c:v>
                </c:pt>
                <c:pt idx="491">
                  <c:v>0.33679467000000002</c:v>
                </c:pt>
                <c:pt idx="492">
                  <c:v>0.33916291999999998</c:v>
                </c:pt>
                <c:pt idx="493">
                  <c:v>0.34115580000000001</c:v>
                </c:pt>
                <c:pt idx="494">
                  <c:v>0.34116437999999999</c:v>
                </c:pt>
                <c:pt idx="495">
                  <c:v>0.34117301999999999</c:v>
                </c:pt>
                <c:pt idx="496">
                  <c:v>0.34948870999999998</c:v>
                </c:pt>
                <c:pt idx="497">
                  <c:v>0.34949803000000002</c:v>
                </c:pt>
                <c:pt idx="498">
                  <c:v>0.34952169999999999</c:v>
                </c:pt>
                <c:pt idx="499">
                  <c:v>0.34954625</c:v>
                </c:pt>
                <c:pt idx="500">
                  <c:v>0.34954721</c:v>
                </c:pt>
                <c:pt idx="501">
                  <c:v>0.35412254999999998</c:v>
                </c:pt>
                <c:pt idx="502">
                  <c:v>0.35433036000000001</c:v>
                </c:pt>
                <c:pt idx="503">
                  <c:v>0.35433664999999998</c:v>
                </c:pt>
                <c:pt idx="504">
                  <c:v>0.35434514</c:v>
                </c:pt>
                <c:pt idx="505">
                  <c:v>0.35439601999999998</c:v>
                </c:pt>
                <c:pt idx="506">
                  <c:v>0.35444387999999999</c:v>
                </c:pt>
                <c:pt idx="507">
                  <c:v>0.35444768999999998</c:v>
                </c:pt>
                <c:pt idx="508">
                  <c:v>0.35448426</c:v>
                </c:pt>
                <c:pt idx="509">
                  <c:v>0.35451236000000003</c:v>
                </c:pt>
                <c:pt idx="510">
                  <c:v>0.35478633999999998</c:v>
                </c:pt>
                <c:pt idx="511">
                  <c:v>0.35481098</c:v>
                </c:pt>
                <c:pt idx="512">
                  <c:v>0.35481423000000001</c:v>
                </c:pt>
                <c:pt idx="513">
                  <c:v>0.35482016</c:v>
                </c:pt>
                <c:pt idx="514">
                  <c:v>0.35727447000000001</c:v>
                </c:pt>
                <c:pt idx="515">
                  <c:v>0.35727998999999999</c:v>
                </c:pt>
                <c:pt idx="516">
                  <c:v>0.35728279000000002</c:v>
                </c:pt>
                <c:pt idx="517">
                  <c:v>0.35728979</c:v>
                </c:pt>
                <c:pt idx="518">
                  <c:v>0.35731246999999999</c:v>
                </c:pt>
                <c:pt idx="519">
                  <c:v>0.36218938000000001</c:v>
                </c:pt>
                <c:pt idx="520">
                  <c:v>0.36219688999999999</c:v>
                </c:pt>
                <c:pt idx="521">
                  <c:v>0.36245908999999998</c:v>
                </c:pt>
                <c:pt idx="522">
                  <c:v>0.36271152000000001</c:v>
                </c:pt>
                <c:pt idx="523">
                  <c:v>0.36271614000000002</c:v>
                </c:pt>
                <c:pt idx="524">
                  <c:v>0.36280444000000001</c:v>
                </c:pt>
                <c:pt idx="525">
                  <c:v>0.36662488999999998</c:v>
                </c:pt>
                <c:pt idx="526">
                  <c:v>0.36682369999999997</c:v>
                </c:pt>
                <c:pt idx="527">
                  <c:v>0.36683254999999998</c:v>
                </c:pt>
                <c:pt idx="528">
                  <c:v>0.36688614000000003</c:v>
                </c:pt>
                <c:pt idx="529">
                  <c:v>0.36702066999999999</c:v>
                </c:pt>
                <c:pt idx="530">
                  <c:v>0.36721382000000002</c:v>
                </c:pt>
                <c:pt idx="531">
                  <c:v>0.36722448000000002</c:v>
                </c:pt>
                <c:pt idx="532">
                  <c:v>0.36723434999999999</c:v>
                </c:pt>
                <c:pt idx="533">
                  <c:v>0.36724468999999998</c:v>
                </c:pt>
                <c:pt idx="534">
                  <c:v>0.37554105999999998</c:v>
                </c:pt>
                <c:pt idx="535">
                  <c:v>0.37554836000000003</c:v>
                </c:pt>
                <c:pt idx="536">
                  <c:v>0.37557781000000001</c:v>
                </c:pt>
                <c:pt idx="537">
                  <c:v>0.37560120000000002</c:v>
                </c:pt>
                <c:pt idx="538">
                  <c:v>0.37571493</c:v>
                </c:pt>
                <c:pt idx="539">
                  <c:v>0.37575066000000001</c:v>
                </c:pt>
                <c:pt idx="540">
                  <c:v>0.37580427999999999</c:v>
                </c:pt>
                <c:pt idx="541">
                  <c:v>0.37582686999999998</c:v>
                </c:pt>
                <c:pt idx="542">
                  <c:v>0.37606656999999999</c:v>
                </c:pt>
                <c:pt idx="543">
                  <c:v>0.37607515000000002</c:v>
                </c:pt>
                <c:pt idx="544">
                  <c:v>0.37615304999999999</c:v>
                </c:pt>
                <c:pt idx="545">
                  <c:v>0.37618618999999998</c:v>
                </c:pt>
                <c:pt idx="546">
                  <c:v>0.37627685</c:v>
                </c:pt>
                <c:pt idx="547">
                  <c:v>0.37650460000000002</c:v>
                </c:pt>
                <c:pt idx="548">
                  <c:v>0.37653655000000003</c:v>
                </c:pt>
                <c:pt idx="549">
                  <c:v>0.37655905000000001</c:v>
                </c:pt>
                <c:pt idx="550">
                  <c:v>0.37656820000000002</c:v>
                </c:pt>
                <c:pt idx="551">
                  <c:v>0.37677738</c:v>
                </c:pt>
                <c:pt idx="552">
                  <c:v>0.37989473000000001</c:v>
                </c:pt>
                <c:pt idx="553">
                  <c:v>0.37991377999999998</c:v>
                </c:pt>
                <c:pt idx="554">
                  <c:v>0.38339949000000001</c:v>
                </c:pt>
                <c:pt idx="555">
                  <c:v>0.38341852999999998</c:v>
                </c:pt>
                <c:pt idx="556">
                  <c:v>0.38342154000000001</c:v>
                </c:pt>
                <c:pt idx="557">
                  <c:v>0.38720629000000001</c:v>
                </c:pt>
                <c:pt idx="558">
                  <c:v>0.38720921000000003</c:v>
                </c:pt>
                <c:pt idx="559">
                  <c:v>0.38721963999999998</c:v>
                </c:pt>
                <c:pt idx="560">
                  <c:v>0.38722341999999998</c:v>
                </c:pt>
                <c:pt idx="561">
                  <c:v>0.38901999999999998</c:v>
                </c:pt>
                <c:pt idx="562">
                  <c:v>0.38904768000000001</c:v>
                </c:pt>
                <c:pt idx="563">
                  <c:v>0.38905656</c:v>
                </c:pt>
                <c:pt idx="564">
                  <c:v>0.38908097000000003</c:v>
                </c:pt>
                <c:pt idx="565">
                  <c:v>0.38910677999999999</c:v>
                </c:pt>
                <c:pt idx="566">
                  <c:v>0.38913008999999998</c:v>
                </c:pt>
                <c:pt idx="567">
                  <c:v>0.391123</c:v>
                </c:pt>
                <c:pt idx="568">
                  <c:v>0.39114431</c:v>
                </c:pt>
                <c:pt idx="569">
                  <c:v>0.39115870000000003</c:v>
                </c:pt>
                <c:pt idx="570">
                  <c:v>0.39116538000000001</c:v>
                </c:pt>
                <c:pt idx="571">
                  <c:v>0.39157282999999998</c:v>
                </c:pt>
                <c:pt idx="572">
                  <c:v>0.39158200999999998</c:v>
                </c:pt>
                <c:pt idx="573">
                  <c:v>0.39159587000000001</c:v>
                </c:pt>
                <c:pt idx="574">
                  <c:v>0.39160465999999999</c:v>
                </c:pt>
                <c:pt idx="575">
                  <c:v>0.39160872000000002</c:v>
                </c:pt>
                <c:pt idx="576">
                  <c:v>0.39904946000000002</c:v>
                </c:pt>
                <c:pt idx="577">
                  <c:v>0.39911795</c:v>
                </c:pt>
                <c:pt idx="578">
                  <c:v>0.39912659</c:v>
                </c:pt>
                <c:pt idx="579">
                  <c:v>0.39919892000000001</c:v>
                </c:pt>
                <c:pt idx="580">
                  <c:v>0.39930028000000001</c:v>
                </c:pt>
                <c:pt idx="581">
                  <c:v>0.40387561999999999</c:v>
                </c:pt>
                <c:pt idx="582">
                  <c:v>0.40397306999999999</c:v>
                </c:pt>
                <c:pt idx="583">
                  <c:v>0.40398318</c:v>
                </c:pt>
                <c:pt idx="584">
                  <c:v>0.40398919999999999</c:v>
                </c:pt>
                <c:pt idx="585">
                  <c:v>0.40399832000000002</c:v>
                </c:pt>
                <c:pt idx="586">
                  <c:v>0.40609898999999999</c:v>
                </c:pt>
                <c:pt idx="587">
                  <c:v>0.40611064000000002</c:v>
                </c:pt>
                <c:pt idx="588">
                  <c:v>0.40612203000000002</c:v>
                </c:pt>
                <c:pt idx="589">
                  <c:v>0.40617573000000001</c:v>
                </c:pt>
                <c:pt idx="590">
                  <c:v>0.40621960000000001</c:v>
                </c:pt>
                <c:pt idx="591">
                  <c:v>0.40623617000000001</c:v>
                </c:pt>
                <c:pt idx="592">
                  <c:v>0.40624598000000001</c:v>
                </c:pt>
                <c:pt idx="593">
                  <c:v>0.40627792000000001</c:v>
                </c:pt>
                <c:pt idx="594">
                  <c:v>0.40628296000000003</c:v>
                </c:pt>
                <c:pt idx="595">
                  <c:v>0.40657802999999998</c:v>
                </c:pt>
                <c:pt idx="596">
                  <c:v>0.40691771999999998</c:v>
                </c:pt>
                <c:pt idx="597">
                  <c:v>0.40692887</c:v>
                </c:pt>
                <c:pt idx="598">
                  <c:v>0.40694055000000001</c:v>
                </c:pt>
                <c:pt idx="599">
                  <c:v>0.40710369000000002</c:v>
                </c:pt>
                <c:pt idx="600">
                  <c:v>0.41033986</c:v>
                </c:pt>
                <c:pt idx="601">
                  <c:v>0.41066921000000001</c:v>
                </c:pt>
                <c:pt idx="602">
                  <c:v>0.41067892</c:v>
                </c:pt>
                <c:pt idx="603">
                  <c:v>0.41069132000000003</c:v>
                </c:pt>
                <c:pt idx="604">
                  <c:v>0.41077495000000003</c:v>
                </c:pt>
                <c:pt idx="605">
                  <c:v>0.41078060999999999</c:v>
                </c:pt>
                <c:pt idx="606">
                  <c:v>0.41516438</c:v>
                </c:pt>
                <c:pt idx="607">
                  <c:v>0.41516930000000002</c:v>
                </c:pt>
                <c:pt idx="608">
                  <c:v>0.41915195999999999</c:v>
                </c:pt>
                <c:pt idx="609">
                  <c:v>0.41922340000000002</c:v>
                </c:pt>
                <c:pt idx="610">
                  <c:v>0.42101079000000002</c:v>
                </c:pt>
                <c:pt idx="611">
                  <c:v>0.42110576999999999</c:v>
                </c:pt>
                <c:pt idx="612">
                  <c:v>0.42145789</c:v>
                </c:pt>
                <c:pt idx="613">
                  <c:v>0.42147589000000002</c:v>
                </c:pt>
                <c:pt idx="614">
                  <c:v>0.42151397000000002</c:v>
                </c:pt>
                <c:pt idx="615">
                  <c:v>0.42733589</c:v>
                </c:pt>
                <c:pt idx="616">
                  <c:v>0.42734209000000001</c:v>
                </c:pt>
                <c:pt idx="617">
                  <c:v>0.42735459999999997</c:v>
                </c:pt>
                <c:pt idx="618">
                  <c:v>0.42736270999999998</c:v>
                </c:pt>
                <c:pt idx="619">
                  <c:v>0.42737132</c:v>
                </c:pt>
                <c:pt idx="620">
                  <c:v>0.42747557000000003</c:v>
                </c:pt>
                <c:pt idx="621">
                  <c:v>0.4274829</c:v>
                </c:pt>
                <c:pt idx="622">
                  <c:v>0.42882565</c:v>
                </c:pt>
                <c:pt idx="623">
                  <c:v>0.42887219999999998</c:v>
                </c:pt>
                <c:pt idx="624">
                  <c:v>0.42907160999999999</c:v>
                </c:pt>
                <c:pt idx="625">
                  <c:v>0.42908561000000001</c:v>
                </c:pt>
                <c:pt idx="626">
                  <c:v>0.42909032000000003</c:v>
                </c:pt>
                <c:pt idx="627">
                  <c:v>0.42909944</c:v>
                </c:pt>
                <c:pt idx="628">
                  <c:v>0.42911577000000001</c:v>
                </c:pt>
                <c:pt idx="629">
                  <c:v>0.42912450000000002</c:v>
                </c:pt>
                <c:pt idx="630">
                  <c:v>0.42917809000000001</c:v>
                </c:pt>
                <c:pt idx="631">
                  <c:v>0.42922189999999999</c:v>
                </c:pt>
                <c:pt idx="632">
                  <c:v>0.42925205999999999</c:v>
                </c:pt>
                <c:pt idx="633">
                  <c:v>0.42926076000000002</c:v>
                </c:pt>
                <c:pt idx="634">
                  <c:v>0.44361991000000001</c:v>
                </c:pt>
                <c:pt idx="635">
                  <c:v>0.44363004</c:v>
                </c:pt>
                <c:pt idx="636">
                  <c:v>0.44366812999999999</c:v>
                </c:pt>
                <c:pt idx="637">
                  <c:v>0.44367757000000002</c:v>
                </c:pt>
                <c:pt idx="638">
                  <c:v>0.44623195999999998</c:v>
                </c:pt>
                <c:pt idx="639">
                  <c:v>0.44652449999999999</c:v>
                </c:pt>
                <c:pt idx="640">
                  <c:v>0.44659922000000002</c:v>
                </c:pt>
                <c:pt idx="641">
                  <c:v>0.44660303000000001</c:v>
                </c:pt>
                <c:pt idx="642">
                  <c:v>0.44676831</c:v>
                </c:pt>
                <c:pt idx="643">
                  <c:v>0.44706353999999998</c:v>
                </c:pt>
                <c:pt idx="644">
                  <c:v>0.44707191000000002</c:v>
                </c:pt>
                <c:pt idx="645">
                  <c:v>0.44707644000000002</c:v>
                </c:pt>
                <c:pt idx="646">
                  <c:v>0.44709408</c:v>
                </c:pt>
                <c:pt idx="647">
                  <c:v>0.45349187000000002</c:v>
                </c:pt>
                <c:pt idx="648">
                  <c:v>0.45350217999999998</c:v>
                </c:pt>
                <c:pt idx="649">
                  <c:v>0.45352452999999998</c:v>
                </c:pt>
                <c:pt idx="650">
                  <c:v>0.45360222</c:v>
                </c:pt>
                <c:pt idx="651">
                  <c:v>0.45398715000000001</c:v>
                </c:pt>
                <c:pt idx="652">
                  <c:v>0.45399277999999998</c:v>
                </c:pt>
                <c:pt idx="653">
                  <c:v>0.45428929000000001</c:v>
                </c:pt>
                <c:pt idx="654">
                  <c:v>0.45621392</c:v>
                </c:pt>
                <c:pt idx="655">
                  <c:v>0.45654412999999999</c:v>
                </c:pt>
                <c:pt idx="656">
                  <c:v>0.45686209</c:v>
                </c:pt>
                <c:pt idx="657">
                  <c:v>0.45689338000000002</c:v>
                </c:pt>
                <c:pt idx="658">
                  <c:v>0.45689583</c:v>
                </c:pt>
                <c:pt idx="659">
                  <c:v>0.45690954</c:v>
                </c:pt>
                <c:pt idx="660">
                  <c:v>0.45692422999999999</c:v>
                </c:pt>
                <c:pt idx="661">
                  <c:v>0.45765721999999998</c:v>
                </c:pt>
                <c:pt idx="662">
                  <c:v>0.45796028</c:v>
                </c:pt>
                <c:pt idx="663">
                  <c:v>0.45812553</c:v>
                </c:pt>
                <c:pt idx="664">
                  <c:v>0.45828867000000001</c:v>
                </c:pt>
                <c:pt idx="665">
                  <c:v>0.45998256999999998</c:v>
                </c:pt>
                <c:pt idx="666">
                  <c:v>0.45999711999999998</c:v>
                </c:pt>
                <c:pt idx="667">
                  <c:v>0.46001272999999998</c:v>
                </c:pt>
                <c:pt idx="668">
                  <c:v>0.46002224000000003</c:v>
                </c:pt>
                <c:pt idx="669">
                  <c:v>0.46005580000000001</c:v>
                </c:pt>
                <c:pt idx="670">
                  <c:v>0.46005857</c:v>
                </c:pt>
                <c:pt idx="671">
                  <c:v>0.46006170000000002</c:v>
                </c:pt>
                <c:pt idx="672">
                  <c:v>0.46008759999999999</c:v>
                </c:pt>
                <c:pt idx="673">
                  <c:v>0.46009531999999997</c:v>
                </c:pt>
                <c:pt idx="674">
                  <c:v>0.46038963999999999</c:v>
                </c:pt>
                <c:pt idx="675">
                  <c:v>0.46631685</c:v>
                </c:pt>
                <c:pt idx="676">
                  <c:v>0.46632119999999999</c:v>
                </c:pt>
                <c:pt idx="677">
                  <c:v>0.46632317000000001</c:v>
                </c:pt>
                <c:pt idx="678">
                  <c:v>0.46632725000000003</c:v>
                </c:pt>
                <c:pt idx="679">
                  <c:v>0.46656703999999999</c:v>
                </c:pt>
                <c:pt idx="680">
                  <c:v>0.46673962000000002</c:v>
                </c:pt>
                <c:pt idx="681">
                  <c:v>0.46674212999999998</c:v>
                </c:pt>
                <c:pt idx="682">
                  <c:v>0.46703910999999998</c:v>
                </c:pt>
                <c:pt idx="683">
                  <c:v>0.46710274000000002</c:v>
                </c:pt>
                <c:pt idx="684">
                  <c:v>0.46714431000000001</c:v>
                </c:pt>
                <c:pt idx="685">
                  <c:v>0.46715137000000001</c:v>
                </c:pt>
                <c:pt idx="686">
                  <c:v>0.46725872000000002</c:v>
                </c:pt>
                <c:pt idx="687">
                  <c:v>0.46917548999999997</c:v>
                </c:pt>
                <c:pt idx="688">
                  <c:v>0.46918806000000002</c:v>
                </c:pt>
                <c:pt idx="689">
                  <c:v>0.46935465999999998</c:v>
                </c:pt>
                <c:pt idx="690">
                  <c:v>0.46946460000000001</c:v>
                </c:pt>
                <c:pt idx="691">
                  <c:v>0.46947348</c:v>
                </c:pt>
                <c:pt idx="692">
                  <c:v>0.47015256</c:v>
                </c:pt>
                <c:pt idx="693">
                  <c:v>0.47016036999999999</c:v>
                </c:pt>
                <c:pt idx="694">
                  <c:v>0.47016856000000001</c:v>
                </c:pt>
                <c:pt idx="695">
                  <c:v>0.4718096</c:v>
                </c:pt>
                <c:pt idx="696">
                  <c:v>0.47231319999999999</c:v>
                </c:pt>
                <c:pt idx="697">
                  <c:v>0.47231895000000002</c:v>
                </c:pt>
                <c:pt idx="698">
                  <c:v>0.47232562</c:v>
                </c:pt>
                <c:pt idx="699">
                  <c:v>0.47233728000000003</c:v>
                </c:pt>
                <c:pt idx="700">
                  <c:v>0.47250259</c:v>
                </c:pt>
                <c:pt idx="701">
                  <c:v>0.47252071000000001</c:v>
                </c:pt>
                <c:pt idx="702">
                  <c:v>0.47252840000000002</c:v>
                </c:pt>
                <c:pt idx="703">
                  <c:v>0.47257518999999998</c:v>
                </c:pt>
                <c:pt idx="704">
                  <c:v>0.47278916999999998</c:v>
                </c:pt>
                <c:pt idx="705">
                  <c:v>0.47280773999999998</c:v>
                </c:pt>
                <c:pt idx="706">
                  <c:v>0.47281083000000002</c:v>
                </c:pt>
                <c:pt idx="707">
                  <c:v>0.47285389999999999</c:v>
                </c:pt>
                <c:pt idx="708">
                  <c:v>0.47292309999999999</c:v>
                </c:pt>
                <c:pt idx="709">
                  <c:v>0.47299482999999998</c:v>
                </c:pt>
                <c:pt idx="710">
                  <c:v>0.47337248999999998</c:v>
                </c:pt>
                <c:pt idx="711">
                  <c:v>0.47338095000000002</c:v>
                </c:pt>
                <c:pt idx="712">
                  <c:v>0.47357642999999999</c:v>
                </c:pt>
                <c:pt idx="713">
                  <c:v>0.47358002999999999</c:v>
                </c:pt>
                <c:pt idx="714">
                  <c:v>0.47418245999999997</c:v>
                </c:pt>
                <c:pt idx="715">
                  <c:v>0.47421356999999997</c:v>
                </c:pt>
                <c:pt idx="716">
                  <c:v>0.47434947</c:v>
                </c:pt>
                <c:pt idx="717">
                  <c:v>0.47448400000000002</c:v>
                </c:pt>
                <c:pt idx="718">
                  <c:v>0.47469624999999999</c:v>
                </c:pt>
                <c:pt idx="719">
                  <c:v>0.47470309999999999</c:v>
                </c:pt>
                <c:pt idx="720">
                  <c:v>0.47473133000000001</c:v>
                </c:pt>
                <c:pt idx="721">
                  <c:v>0.47474596000000002</c:v>
                </c:pt>
                <c:pt idx="722">
                  <c:v>0.47477520000000001</c:v>
                </c:pt>
                <c:pt idx="723">
                  <c:v>0.47479855999999998</c:v>
                </c:pt>
                <c:pt idx="724">
                  <c:v>0.47480815999999998</c:v>
                </c:pt>
                <c:pt idx="725">
                  <c:v>0.47481616999999998</c:v>
                </c:pt>
                <c:pt idx="726">
                  <c:v>0.47485250000000001</c:v>
                </c:pt>
                <c:pt idx="727">
                  <c:v>0.47485977000000001</c:v>
                </c:pt>
                <c:pt idx="728">
                  <c:v>0.47498581000000001</c:v>
                </c:pt>
                <c:pt idx="729">
                  <c:v>0.47502494000000001</c:v>
                </c:pt>
                <c:pt idx="730">
                  <c:v>0.47516489000000001</c:v>
                </c:pt>
                <c:pt idx="731">
                  <c:v>0.47517774000000002</c:v>
                </c:pt>
                <c:pt idx="732">
                  <c:v>0.47518575000000002</c:v>
                </c:pt>
                <c:pt idx="733">
                  <c:v>0.47544318000000002</c:v>
                </c:pt>
                <c:pt idx="734">
                  <c:v>0.47546845999999998</c:v>
                </c:pt>
                <c:pt idx="735">
                  <c:v>0.47547068999999997</c:v>
                </c:pt>
                <c:pt idx="736">
                  <c:v>0.47547778000000002</c:v>
                </c:pt>
                <c:pt idx="737">
                  <c:v>0.47548056</c:v>
                </c:pt>
                <c:pt idx="738">
                  <c:v>0.48245569999999999</c:v>
                </c:pt>
                <c:pt idx="739">
                  <c:v>0.48252212999999999</c:v>
                </c:pt>
                <c:pt idx="740">
                  <c:v>0.48252687</c:v>
                </c:pt>
                <c:pt idx="741">
                  <c:v>0.48282635000000002</c:v>
                </c:pt>
                <c:pt idx="742">
                  <c:v>0.48283674999999998</c:v>
                </c:pt>
                <c:pt idx="743">
                  <c:v>0.48284850000000001</c:v>
                </c:pt>
                <c:pt idx="744">
                  <c:v>0.48285930999999999</c:v>
                </c:pt>
                <c:pt idx="745">
                  <c:v>0.48286404999999999</c:v>
                </c:pt>
                <c:pt idx="746">
                  <c:v>0.48490109999999997</c:v>
                </c:pt>
                <c:pt idx="747">
                  <c:v>0.48508167000000002</c:v>
                </c:pt>
                <c:pt idx="748">
                  <c:v>0.48509132999999999</c:v>
                </c:pt>
                <c:pt idx="749">
                  <c:v>0.48952287</c:v>
                </c:pt>
                <c:pt idx="750">
                  <c:v>0.48979664000000001</c:v>
                </c:pt>
                <c:pt idx="751">
                  <c:v>0.48980438999999998</c:v>
                </c:pt>
                <c:pt idx="752">
                  <c:v>0.48981076000000001</c:v>
                </c:pt>
                <c:pt idx="753">
                  <c:v>0.48981646000000001</c:v>
                </c:pt>
                <c:pt idx="754">
                  <c:v>0.48982038999999999</c:v>
                </c:pt>
                <c:pt idx="755">
                  <c:v>0.49064743999999999</c:v>
                </c:pt>
                <c:pt idx="756">
                  <c:v>0.49073696</c:v>
                </c:pt>
                <c:pt idx="757">
                  <c:v>0.49074795999999998</c:v>
                </c:pt>
                <c:pt idx="758">
                  <c:v>0.49078944000000002</c:v>
                </c:pt>
                <c:pt idx="759">
                  <c:v>0.49277988</c:v>
                </c:pt>
                <c:pt idx="760">
                  <c:v>0.49451864000000001</c:v>
                </c:pt>
                <c:pt idx="761">
                  <c:v>0.49452245</c:v>
                </c:pt>
                <c:pt idx="762">
                  <c:v>0.49453434000000002</c:v>
                </c:pt>
                <c:pt idx="763">
                  <c:v>0.49457917000000001</c:v>
                </c:pt>
                <c:pt idx="764">
                  <c:v>0.49461460000000002</c:v>
                </c:pt>
                <c:pt idx="765">
                  <c:v>0.49466726</c:v>
                </c:pt>
                <c:pt idx="766">
                  <c:v>0.49467455999999999</c:v>
                </c:pt>
                <c:pt idx="767">
                  <c:v>0.49471363000000002</c:v>
                </c:pt>
                <c:pt idx="768">
                  <c:v>0.49472103000000001</c:v>
                </c:pt>
                <c:pt idx="769">
                  <c:v>0.49472409000000001</c:v>
                </c:pt>
                <c:pt idx="770">
                  <c:v>0.49518970000000001</c:v>
                </c:pt>
                <c:pt idx="771">
                  <c:v>0.49558174999999999</c:v>
                </c:pt>
                <c:pt idx="772">
                  <c:v>0.49558908000000002</c:v>
                </c:pt>
                <c:pt idx="773">
                  <c:v>0.49559872999999999</c:v>
                </c:pt>
                <c:pt idx="774">
                  <c:v>0.49573007000000002</c:v>
                </c:pt>
                <c:pt idx="775">
                  <c:v>0.49580410000000003</c:v>
                </c:pt>
                <c:pt idx="776">
                  <c:v>0.49585223</c:v>
                </c:pt>
                <c:pt idx="777">
                  <c:v>0.49590033</c:v>
                </c:pt>
                <c:pt idx="778">
                  <c:v>0.49688029</c:v>
                </c:pt>
                <c:pt idx="779">
                  <c:v>0.49696024999999999</c:v>
                </c:pt>
                <c:pt idx="780">
                  <c:v>0.49710354000000001</c:v>
                </c:pt>
                <c:pt idx="781">
                  <c:v>0.49716166000000001</c:v>
                </c:pt>
                <c:pt idx="782">
                  <c:v>0.49720811999999998</c:v>
                </c:pt>
                <c:pt idx="783">
                  <c:v>0.49728528</c:v>
                </c:pt>
                <c:pt idx="784">
                  <c:v>0.49729538000000001</c:v>
                </c:pt>
                <c:pt idx="785">
                  <c:v>0.49762740999999999</c:v>
                </c:pt>
                <c:pt idx="786">
                  <c:v>0.49763814000000001</c:v>
                </c:pt>
                <c:pt idx="787">
                  <c:v>0.49764553</c:v>
                </c:pt>
                <c:pt idx="788">
                  <c:v>0.49765173000000001</c:v>
                </c:pt>
                <c:pt idx="789">
                  <c:v>0.49799969999999999</c:v>
                </c:pt>
                <c:pt idx="790">
                  <c:v>0.49816006000000002</c:v>
                </c:pt>
                <c:pt idx="791">
                  <c:v>0.49978064999999999</c:v>
                </c:pt>
                <c:pt idx="792">
                  <c:v>0.49992292999999999</c:v>
                </c:pt>
                <c:pt idx="793">
                  <c:v>0.49997976</c:v>
                </c:pt>
                <c:pt idx="794">
                  <c:v>0.50014566999999999</c:v>
                </c:pt>
                <c:pt idx="795">
                  <c:v>0.50014888999999996</c:v>
                </c:pt>
                <c:pt idx="796">
                  <c:v>0.50279695000000002</c:v>
                </c:pt>
                <c:pt idx="797">
                  <c:v>0.50792026999999995</c:v>
                </c:pt>
                <c:pt idx="798">
                  <c:v>0.50792771999999997</c:v>
                </c:pt>
                <c:pt idx="799">
                  <c:v>0.50796801000000003</c:v>
                </c:pt>
                <c:pt idx="800">
                  <c:v>0.50798558999999999</c:v>
                </c:pt>
                <c:pt idx="801">
                  <c:v>0.52073318000000002</c:v>
                </c:pt>
                <c:pt idx="802">
                  <c:v>0.52074551999999996</c:v>
                </c:pt>
                <c:pt idx="803">
                  <c:v>0.52075910999999997</c:v>
                </c:pt>
                <c:pt idx="804">
                  <c:v>0.52077001000000001</c:v>
                </c:pt>
                <c:pt idx="805">
                  <c:v>0.52096640999999999</c:v>
                </c:pt>
                <c:pt idx="806">
                  <c:v>0.52097647999999996</c:v>
                </c:pt>
                <c:pt idx="807">
                  <c:v>0.52112943</c:v>
                </c:pt>
                <c:pt idx="808">
                  <c:v>0.52113748000000004</c:v>
                </c:pt>
                <c:pt idx="809">
                  <c:v>0.52152412999999997</c:v>
                </c:pt>
                <c:pt idx="810">
                  <c:v>0.52161091999999998</c:v>
                </c:pt>
                <c:pt idx="811">
                  <c:v>0.52161616</c:v>
                </c:pt>
                <c:pt idx="812">
                  <c:v>0.52172499999999999</c:v>
                </c:pt>
                <c:pt idx="813">
                  <c:v>0.52173084000000003</c:v>
                </c:pt>
                <c:pt idx="814">
                  <c:v>0.52173859</c:v>
                </c:pt>
                <c:pt idx="815">
                  <c:v>0.52178544000000004</c:v>
                </c:pt>
                <c:pt idx="816">
                  <c:v>0.52180749000000004</c:v>
                </c:pt>
                <c:pt idx="817">
                  <c:v>0.52180879999999996</c:v>
                </c:pt>
                <c:pt idx="818">
                  <c:v>0.52184719000000002</c:v>
                </c:pt>
                <c:pt idx="819">
                  <c:v>0.52185738000000004</c:v>
                </c:pt>
                <c:pt idx="820">
                  <c:v>0.52525186999999995</c:v>
                </c:pt>
                <c:pt idx="821">
                  <c:v>0.53142129999999999</c:v>
                </c:pt>
                <c:pt idx="822">
                  <c:v>0.53142321000000003</c:v>
                </c:pt>
                <c:pt idx="823">
                  <c:v>0.53142785999999997</c:v>
                </c:pt>
                <c:pt idx="824">
                  <c:v>0.53143054000000001</c:v>
                </c:pt>
                <c:pt idx="825">
                  <c:v>0.53353006000000003</c:v>
                </c:pt>
                <c:pt idx="826">
                  <c:v>0.53354263000000002</c:v>
                </c:pt>
                <c:pt idx="827">
                  <c:v>0.53354429999999997</c:v>
                </c:pt>
                <c:pt idx="828">
                  <c:v>0.53354758000000002</c:v>
                </c:pt>
                <c:pt idx="829">
                  <c:v>0.53361594999999995</c:v>
                </c:pt>
                <c:pt idx="830">
                  <c:v>0.53363453999999999</c:v>
                </c:pt>
                <c:pt idx="831">
                  <c:v>0.53364067999999998</c:v>
                </c:pt>
                <c:pt idx="832">
                  <c:v>0.53405005000000005</c:v>
                </c:pt>
                <c:pt idx="833">
                  <c:v>0.53405796999999999</c:v>
                </c:pt>
                <c:pt idx="834">
                  <c:v>0.53673892999999995</c:v>
                </c:pt>
                <c:pt idx="835">
                  <c:v>0.53728014000000002</c:v>
                </c:pt>
                <c:pt idx="836">
                  <c:v>0.53755116000000003</c:v>
                </c:pt>
                <c:pt idx="837">
                  <c:v>0.53755653000000003</c:v>
                </c:pt>
                <c:pt idx="838">
                  <c:v>0.53764164000000003</c:v>
                </c:pt>
                <c:pt idx="839">
                  <c:v>0.53765523000000004</c:v>
                </c:pt>
                <c:pt idx="840">
                  <c:v>0.53768157999999999</c:v>
                </c:pt>
                <c:pt idx="841">
                  <c:v>0.53768760000000004</c:v>
                </c:pt>
                <c:pt idx="842">
                  <c:v>0.53777503999999998</c:v>
                </c:pt>
                <c:pt idx="843">
                  <c:v>0.53788435000000001</c:v>
                </c:pt>
                <c:pt idx="844">
                  <c:v>0.53789489999999995</c:v>
                </c:pt>
                <c:pt idx="845">
                  <c:v>0.53865772000000001</c:v>
                </c:pt>
                <c:pt idx="846">
                  <c:v>0.53899509000000001</c:v>
                </c:pt>
                <c:pt idx="847">
                  <c:v>0.54084909000000003</c:v>
                </c:pt>
                <c:pt idx="848">
                  <c:v>0.54088592999999996</c:v>
                </c:pt>
                <c:pt idx="849">
                  <c:v>0.54130226000000004</c:v>
                </c:pt>
                <c:pt idx="850">
                  <c:v>0.54135811</c:v>
                </c:pt>
                <c:pt idx="851">
                  <c:v>0.54136455000000006</c:v>
                </c:pt>
                <c:pt idx="852">
                  <c:v>0.54698287999999995</c:v>
                </c:pt>
                <c:pt idx="853">
                  <c:v>0.54942285999999996</c:v>
                </c:pt>
                <c:pt idx="854">
                  <c:v>0.54967463000000005</c:v>
                </c:pt>
                <c:pt idx="855">
                  <c:v>0.54982494999999998</c:v>
                </c:pt>
                <c:pt idx="856">
                  <c:v>0.54985547000000001</c:v>
                </c:pt>
                <c:pt idx="857">
                  <c:v>0.54996181</c:v>
                </c:pt>
                <c:pt idx="858">
                  <c:v>0.54999352000000001</c:v>
                </c:pt>
                <c:pt idx="859">
                  <c:v>0.55000234000000003</c:v>
                </c:pt>
                <c:pt idx="860">
                  <c:v>0.55016303</c:v>
                </c:pt>
                <c:pt idx="861">
                  <c:v>0.55016536000000005</c:v>
                </c:pt>
                <c:pt idx="862">
                  <c:v>0.55017232999999999</c:v>
                </c:pt>
                <c:pt idx="863">
                  <c:v>0.55021297999999996</c:v>
                </c:pt>
                <c:pt idx="864">
                  <c:v>0.55535084000000001</c:v>
                </c:pt>
                <c:pt idx="865">
                  <c:v>0.55550991999999999</c:v>
                </c:pt>
                <c:pt idx="866">
                  <c:v>0.55561978000000001</c:v>
                </c:pt>
                <c:pt idx="867">
                  <c:v>0.55571954999999995</c:v>
                </c:pt>
                <c:pt idx="868">
                  <c:v>0.55588221999999998</c:v>
                </c:pt>
                <c:pt idx="869">
                  <c:v>0.55589825000000004</c:v>
                </c:pt>
                <c:pt idx="870">
                  <c:v>0.55590326000000001</c:v>
                </c:pt>
                <c:pt idx="871">
                  <c:v>0.55590713000000003</c:v>
                </c:pt>
                <c:pt idx="872">
                  <c:v>0.56136602000000002</c:v>
                </c:pt>
                <c:pt idx="873">
                  <c:v>0.56186533000000005</c:v>
                </c:pt>
                <c:pt idx="874">
                  <c:v>0.56199580000000005</c:v>
                </c:pt>
                <c:pt idx="875">
                  <c:v>0.56202059999999998</c:v>
                </c:pt>
                <c:pt idx="876">
                  <c:v>0.56205636000000003</c:v>
                </c:pt>
                <c:pt idx="877">
                  <c:v>0.56205881000000002</c:v>
                </c:pt>
                <c:pt idx="878">
                  <c:v>0.56320745000000005</c:v>
                </c:pt>
                <c:pt idx="879">
                  <c:v>0.56350261000000001</c:v>
                </c:pt>
                <c:pt idx="880">
                  <c:v>0.56351006000000003</c:v>
                </c:pt>
                <c:pt idx="881">
                  <c:v>0.56355714999999995</c:v>
                </c:pt>
                <c:pt idx="882">
                  <c:v>0.56356448000000003</c:v>
                </c:pt>
                <c:pt idx="883">
                  <c:v>0.56374614999999995</c:v>
                </c:pt>
                <c:pt idx="884">
                  <c:v>0.56605583000000004</c:v>
                </c:pt>
                <c:pt idx="885">
                  <c:v>0.56606495000000001</c:v>
                </c:pt>
                <c:pt idx="886">
                  <c:v>0.56609856999999997</c:v>
                </c:pt>
                <c:pt idx="887">
                  <c:v>0.56612456</c:v>
                </c:pt>
                <c:pt idx="888">
                  <c:v>0.56651156999999996</c:v>
                </c:pt>
                <c:pt idx="889">
                  <c:v>0.56906122000000003</c:v>
                </c:pt>
                <c:pt idx="890">
                  <c:v>0.56913495000000003</c:v>
                </c:pt>
                <c:pt idx="891">
                  <c:v>0.56913804999999995</c:v>
                </c:pt>
                <c:pt idx="892">
                  <c:v>0.57407098999999995</c:v>
                </c:pt>
                <c:pt idx="893">
                  <c:v>0.57418035999999995</c:v>
                </c:pt>
                <c:pt idx="894">
                  <c:v>0.57418895000000003</c:v>
                </c:pt>
                <c:pt idx="895">
                  <c:v>0.57420766000000001</c:v>
                </c:pt>
                <c:pt idx="896">
                  <c:v>0.57444589999999995</c:v>
                </c:pt>
                <c:pt idx="897">
                  <c:v>0.57447320000000002</c:v>
                </c:pt>
                <c:pt idx="898">
                  <c:v>0.58148049999999996</c:v>
                </c:pt>
                <c:pt idx="899">
                  <c:v>0.58149958000000002</c:v>
                </c:pt>
                <c:pt idx="900">
                  <c:v>0.58189880999999999</c:v>
                </c:pt>
                <c:pt idx="901">
                  <c:v>0.58453953000000003</c:v>
                </c:pt>
                <c:pt idx="902">
                  <c:v>0.58454972999999999</c:v>
                </c:pt>
                <c:pt idx="903">
                  <c:v>0.58467298999999995</c:v>
                </c:pt>
                <c:pt idx="904">
                  <c:v>0.58689272000000003</c:v>
                </c:pt>
                <c:pt idx="905">
                  <c:v>0.58698486999999999</c:v>
                </c:pt>
                <c:pt idx="906">
                  <c:v>0.58701163999999995</c:v>
                </c:pt>
                <c:pt idx="907">
                  <c:v>0.58703262</c:v>
                </c:pt>
                <c:pt idx="908">
                  <c:v>0.58705819000000004</c:v>
                </c:pt>
                <c:pt idx="909">
                  <c:v>0.58727878</c:v>
                </c:pt>
                <c:pt idx="910">
                  <c:v>0.58728188000000003</c:v>
                </c:pt>
                <c:pt idx="911">
                  <c:v>0.58750904000000004</c:v>
                </c:pt>
                <c:pt idx="912">
                  <c:v>0.58752417999999995</c:v>
                </c:pt>
                <c:pt idx="913">
                  <c:v>0.58752941999999997</c:v>
                </c:pt>
                <c:pt idx="914">
                  <c:v>0.58758127999999998</c:v>
                </c:pt>
                <c:pt idx="915">
                  <c:v>0.58765071999999996</c:v>
                </c:pt>
                <c:pt idx="916">
                  <c:v>0.58799159999999995</c:v>
                </c:pt>
                <c:pt idx="917">
                  <c:v>0.58799893000000003</c:v>
                </c:pt>
                <c:pt idx="918">
                  <c:v>0.59063964999999996</c:v>
                </c:pt>
                <c:pt idx="919">
                  <c:v>0.59069210000000005</c:v>
                </c:pt>
                <c:pt idx="920">
                  <c:v>0.59071410000000002</c:v>
                </c:pt>
                <c:pt idx="921">
                  <c:v>0.59074663999999999</c:v>
                </c:pt>
                <c:pt idx="922">
                  <c:v>0.59086967000000001</c:v>
                </c:pt>
                <c:pt idx="923">
                  <c:v>0.59124434000000003</c:v>
                </c:pt>
                <c:pt idx="924">
                  <c:v>0.59319818000000002</c:v>
                </c:pt>
                <c:pt idx="925">
                  <c:v>0.59328407000000005</c:v>
                </c:pt>
                <c:pt idx="926">
                  <c:v>0.59328961000000002</c:v>
                </c:pt>
                <c:pt idx="927">
                  <c:v>0.5933041</c:v>
                </c:pt>
                <c:pt idx="928">
                  <c:v>0.59358442</c:v>
                </c:pt>
                <c:pt idx="929">
                  <c:v>0.59526014000000005</c:v>
                </c:pt>
                <c:pt idx="930">
                  <c:v>0.59527629999999998</c:v>
                </c:pt>
                <c:pt idx="931">
                  <c:v>0.59528333</c:v>
                </c:pt>
                <c:pt idx="932">
                  <c:v>0.59770029999999996</c:v>
                </c:pt>
                <c:pt idx="933">
                  <c:v>0.59772009000000004</c:v>
                </c:pt>
                <c:pt idx="934">
                  <c:v>0.59776390000000001</c:v>
                </c:pt>
                <c:pt idx="935">
                  <c:v>0.60164176999999996</c:v>
                </c:pt>
                <c:pt idx="936">
                  <c:v>0.60164481000000003</c:v>
                </c:pt>
                <c:pt idx="937">
                  <c:v>0.60169481999999996</c:v>
                </c:pt>
                <c:pt idx="938">
                  <c:v>0.60174965999999996</c:v>
                </c:pt>
                <c:pt idx="939">
                  <c:v>0.60932218999999999</c:v>
                </c:pt>
                <c:pt idx="940">
                  <c:v>0.61165285000000003</c:v>
                </c:pt>
                <c:pt idx="941">
                  <c:v>0.61169969999999996</c:v>
                </c:pt>
                <c:pt idx="942">
                  <c:v>0.61171293000000004</c:v>
                </c:pt>
                <c:pt idx="943">
                  <c:v>0.61172031999999998</c:v>
                </c:pt>
                <c:pt idx="944">
                  <c:v>0.61172956000000001</c:v>
                </c:pt>
                <c:pt idx="945">
                  <c:v>0.61173843999999999</c:v>
                </c:pt>
                <c:pt idx="946">
                  <c:v>0.61233079000000001</c:v>
                </c:pt>
                <c:pt idx="947">
                  <c:v>0.61242390000000002</c:v>
                </c:pt>
                <c:pt idx="948">
                  <c:v>0.61459695999999997</c:v>
                </c:pt>
                <c:pt idx="949">
                  <c:v>0.61460996000000001</c:v>
                </c:pt>
                <c:pt idx="950">
                  <c:v>0.61464505999999997</c:v>
                </c:pt>
                <c:pt idx="951">
                  <c:v>0.61498993999999996</c:v>
                </c:pt>
                <c:pt idx="952">
                  <c:v>0.61502140999999999</c:v>
                </c:pt>
                <c:pt idx="953">
                  <c:v>0.61503786000000005</c:v>
                </c:pt>
                <c:pt idx="954">
                  <c:v>0.61689137999999999</c:v>
                </c:pt>
                <c:pt idx="955">
                  <c:v>0.61693472000000005</c:v>
                </c:pt>
                <c:pt idx="956">
                  <c:v>0.61698240000000004</c:v>
                </c:pt>
                <c:pt idx="957">
                  <c:v>0.61698931000000001</c:v>
                </c:pt>
                <c:pt idx="958">
                  <c:v>0.61707162999999998</c:v>
                </c:pt>
                <c:pt idx="959">
                  <c:v>0.61731106000000002</c:v>
                </c:pt>
                <c:pt idx="960">
                  <c:v>0.61731475999999996</c:v>
                </c:pt>
                <c:pt idx="961">
                  <c:v>0.61756038999999996</c:v>
                </c:pt>
                <c:pt idx="962">
                  <c:v>0.61792367999999998</c:v>
                </c:pt>
                <c:pt idx="963">
                  <c:v>0.61810374000000001</c:v>
                </c:pt>
                <c:pt idx="964">
                  <c:v>0.62673599000000002</c:v>
                </c:pt>
                <c:pt idx="965">
                  <c:v>0.62691969000000003</c:v>
                </c:pt>
                <c:pt idx="966">
                  <c:v>0.62693732999999996</c:v>
                </c:pt>
                <c:pt idx="967">
                  <c:v>0.62703275999999997</c:v>
                </c:pt>
                <c:pt idx="968">
                  <c:v>0.62725322999999999</c:v>
                </c:pt>
                <c:pt idx="969">
                  <c:v>0.62730794999999995</c:v>
                </c:pt>
                <c:pt idx="970">
                  <c:v>0.62736064000000002</c:v>
                </c:pt>
                <c:pt idx="971">
                  <c:v>0.62740600000000002</c:v>
                </c:pt>
                <c:pt idx="972">
                  <c:v>0.62748605000000002</c:v>
                </c:pt>
                <c:pt idx="973">
                  <c:v>0.62748724</c:v>
                </c:pt>
                <c:pt idx="974">
                  <c:v>0.62749082</c:v>
                </c:pt>
                <c:pt idx="975">
                  <c:v>0.62749456999999997</c:v>
                </c:pt>
                <c:pt idx="976">
                  <c:v>0.62751548999999995</c:v>
                </c:pt>
                <c:pt idx="977">
                  <c:v>0.62773097</c:v>
                </c:pt>
                <c:pt idx="978">
                  <c:v>0.62774247000000005</c:v>
                </c:pt>
                <c:pt idx="979">
                  <c:v>0.62777585000000002</c:v>
                </c:pt>
                <c:pt idx="980">
                  <c:v>0.6277895</c:v>
                </c:pt>
                <c:pt idx="981">
                  <c:v>0.62779914999999997</c:v>
                </c:pt>
                <c:pt idx="982">
                  <c:v>0.62780166000000004</c:v>
                </c:pt>
                <c:pt idx="983">
                  <c:v>0.62782097000000003</c:v>
                </c:pt>
                <c:pt idx="984">
                  <c:v>0.62793045999999997</c:v>
                </c:pt>
                <c:pt idx="985">
                  <c:v>0.62795447999999998</c:v>
                </c:pt>
                <c:pt idx="986">
                  <c:v>0.62832480999999996</c:v>
                </c:pt>
                <c:pt idx="987">
                  <c:v>0.62836884999999998</c:v>
                </c:pt>
                <c:pt idx="988">
                  <c:v>0.62849825999999998</c:v>
                </c:pt>
                <c:pt idx="989">
                  <c:v>0.62850589000000001</c:v>
                </c:pt>
                <c:pt idx="990">
                  <c:v>0.62869339999999996</c:v>
                </c:pt>
                <c:pt idx="991">
                  <c:v>0.6288994</c:v>
                </c:pt>
                <c:pt idx="992">
                  <c:v>0.62892579999999998</c:v>
                </c:pt>
                <c:pt idx="993">
                  <c:v>0.62933379</c:v>
                </c:pt>
                <c:pt idx="994">
                  <c:v>0.63156067999999999</c:v>
                </c:pt>
                <c:pt idx="995">
                  <c:v>0.63188171000000004</c:v>
                </c:pt>
                <c:pt idx="996">
                  <c:v>0.63190000999999996</c:v>
                </c:pt>
                <c:pt idx="997">
                  <c:v>0.63190186000000004</c:v>
                </c:pt>
                <c:pt idx="998">
                  <c:v>0.63191819000000005</c:v>
                </c:pt>
                <c:pt idx="999">
                  <c:v>0.63195372000000005</c:v>
                </c:pt>
                <c:pt idx="1000">
                  <c:v>0.63196384999999999</c:v>
                </c:pt>
                <c:pt idx="1001">
                  <c:v>0.63203686000000003</c:v>
                </c:pt>
                <c:pt idx="1002">
                  <c:v>0.63223629999999997</c:v>
                </c:pt>
                <c:pt idx="1003">
                  <c:v>0.63248192999999997</c:v>
                </c:pt>
                <c:pt idx="1004">
                  <c:v>0.63675278000000002</c:v>
                </c:pt>
                <c:pt idx="1005">
                  <c:v>0.63677549</c:v>
                </c:pt>
                <c:pt idx="1006">
                  <c:v>0.63682282000000001</c:v>
                </c:pt>
                <c:pt idx="1007">
                  <c:v>0.63712137999999996</c:v>
                </c:pt>
                <c:pt idx="1008">
                  <c:v>0.63716519000000005</c:v>
                </c:pt>
                <c:pt idx="1009">
                  <c:v>0.63720900000000003</c:v>
                </c:pt>
                <c:pt idx="1010">
                  <c:v>0.63722115999999995</c:v>
                </c:pt>
                <c:pt idx="1011">
                  <c:v>0.63745487000000001</c:v>
                </c:pt>
                <c:pt idx="1012">
                  <c:v>0.63746296999999996</c:v>
                </c:pt>
                <c:pt idx="1013">
                  <c:v>0.63747697999999997</c:v>
                </c:pt>
                <c:pt idx="1014">
                  <c:v>0.63765985000000003</c:v>
                </c:pt>
                <c:pt idx="1015">
                  <c:v>0.64299052999999995</c:v>
                </c:pt>
                <c:pt idx="1016">
                  <c:v>0.64300489000000005</c:v>
                </c:pt>
                <c:pt idx="1017">
                  <c:v>0.64302789999999999</c:v>
                </c:pt>
                <c:pt idx="1018">
                  <c:v>0.64307230999999998</c:v>
                </c:pt>
                <c:pt idx="1019">
                  <c:v>0.64315897</c:v>
                </c:pt>
                <c:pt idx="1020">
                  <c:v>0.64340120999999995</c:v>
                </c:pt>
                <c:pt idx="1021">
                  <c:v>0.64360994000000005</c:v>
                </c:pt>
                <c:pt idx="1022">
                  <c:v>0.64367114999999997</c:v>
                </c:pt>
                <c:pt idx="1023">
                  <c:v>0.64367264999999996</c:v>
                </c:pt>
                <c:pt idx="1024">
                  <c:v>0.64371157000000001</c:v>
                </c:pt>
                <c:pt idx="1025">
                  <c:v>0.64372896999999996</c:v>
                </c:pt>
                <c:pt idx="1026">
                  <c:v>0.64381206000000002</c:v>
                </c:pt>
                <c:pt idx="1027">
                  <c:v>0.64421123000000002</c:v>
                </c:pt>
                <c:pt idx="1028">
                  <c:v>0.6443603</c:v>
                </c:pt>
                <c:pt idx="1029">
                  <c:v>0.64439016999999998</c:v>
                </c:pt>
                <c:pt idx="1030">
                  <c:v>0.64902561999999997</c:v>
                </c:pt>
                <c:pt idx="1031">
                  <c:v>0.64904624</c:v>
                </c:pt>
                <c:pt idx="1032">
                  <c:v>0.64905559999999995</c:v>
                </c:pt>
                <c:pt idx="1033">
                  <c:v>0.64906012999999996</c:v>
                </c:pt>
                <c:pt idx="1034">
                  <c:v>0.64908003999999997</c:v>
                </c:pt>
                <c:pt idx="1035">
                  <c:v>0.65335977000000001</c:v>
                </c:pt>
                <c:pt idx="1036">
                  <c:v>0.65336280999999996</c:v>
                </c:pt>
                <c:pt idx="1037">
                  <c:v>0.65349740000000001</c:v>
                </c:pt>
                <c:pt idx="1038">
                  <c:v>0.65469854999999999</c:v>
                </c:pt>
                <c:pt idx="1039">
                  <c:v>0.65500318999999996</c:v>
                </c:pt>
                <c:pt idx="1040">
                  <c:v>0.65504521000000004</c:v>
                </c:pt>
                <c:pt idx="1041">
                  <c:v>0.65516794</c:v>
                </c:pt>
                <c:pt idx="1042">
                  <c:v>0.65518999</c:v>
                </c:pt>
                <c:pt idx="1043">
                  <c:v>0.65528023000000002</c:v>
                </c:pt>
                <c:pt idx="1044">
                  <c:v>0.65551627000000001</c:v>
                </c:pt>
                <c:pt idx="1045">
                  <c:v>0.65553474</c:v>
                </c:pt>
                <c:pt idx="1046">
                  <c:v>0.65716087999999995</c:v>
                </c:pt>
                <c:pt idx="1047">
                  <c:v>0.65735191000000004</c:v>
                </c:pt>
                <c:pt idx="1048">
                  <c:v>0.65740043000000004</c:v>
                </c:pt>
                <c:pt idx="1049">
                  <c:v>0.65746260000000001</c:v>
                </c:pt>
                <c:pt idx="1050">
                  <c:v>0.65762328999999997</c:v>
                </c:pt>
                <c:pt idx="1051">
                  <c:v>0.65770583999999999</c:v>
                </c:pt>
                <c:pt idx="1052">
                  <c:v>0.66234249000000001</c:v>
                </c:pt>
                <c:pt idx="1053">
                  <c:v>0.66243595</c:v>
                </c:pt>
                <c:pt idx="1054">
                  <c:v>0.66244232999999997</c:v>
                </c:pt>
                <c:pt idx="1055">
                  <c:v>0.66260319999999995</c:v>
                </c:pt>
                <c:pt idx="1056">
                  <c:v>0.66273028</c:v>
                </c:pt>
                <c:pt idx="1057">
                  <c:v>0.66579675999999999</c:v>
                </c:pt>
                <c:pt idx="1058">
                  <c:v>0.66603475999999995</c:v>
                </c:pt>
                <c:pt idx="1059">
                  <c:v>0.66605966999999999</c:v>
                </c:pt>
                <c:pt idx="1060">
                  <c:v>0.66620880000000005</c:v>
                </c:pt>
                <c:pt idx="1061">
                  <c:v>0.66624307999999999</c:v>
                </c:pt>
                <c:pt idx="1062">
                  <c:v>0.66628485999999998</c:v>
                </c:pt>
                <c:pt idx="1063">
                  <c:v>0.66630816000000004</c:v>
                </c:pt>
                <c:pt idx="1064">
                  <c:v>0.66633403000000002</c:v>
                </c:pt>
                <c:pt idx="1065">
                  <c:v>0.66637902999999998</c:v>
                </c:pt>
                <c:pt idx="1066">
                  <c:v>0.66639035999999996</c:v>
                </c:pt>
                <c:pt idx="1067">
                  <c:v>0.66645454999999998</c:v>
                </c:pt>
                <c:pt idx="1068">
                  <c:v>0.66651326</c:v>
                </c:pt>
                <c:pt idx="1069">
                  <c:v>0.67266731999999996</c:v>
                </c:pt>
                <c:pt idx="1070">
                  <c:v>0.67268430999999995</c:v>
                </c:pt>
                <c:pt idx="1071">
                  <c:v>0.67287850000000005</c:v>
                </c:pt>
                <c:pt idx="1072">
                  <c:v>0.67290485</c:v>
                </c:pt>
                <c:pt idx="1073">
                  <c:v>0.67290771000000005</c:v>
                </c:pt>
                <c:pt idx="1074">
                  <c:v>0.67296338</c:v>
                </c:pt>
                <c:pt idx="1075">
                  <c:v>0.67298477999999995</c:v>
                </c:pt>
                <c:pt idx="1076">
                  <c:v>0.67299116000000003</c:v>
                </c:pt>
                <c:pt idx="1077">
                  <c:v>0.67299615999999995</c:v>
                </c:pt>
                <c:pt idx="1078">
                  <c:v>0.67312472999999995</c:v>
                </c:pt>
                <c:pt idx="1079">
                  <c:v>0.67367726999999999</c:v>
                </c:pt>
                <c:pt idx="1080">
                  <c:v>0.67795211</c:v>
                </c:pt>
                <c:pt idx="1081">
                  <c:v>0.67800139999999998</c:v>
                </c:pt>
                <c:pt idx="1082">
                  <c:v>0.67800373000000003</c:v>
                </c:pt>
                <c:pt idx="1083">
                  <c:v>0.67804229000000005</c:v>
                </c:pt>
                <c:pt idx="1084">
                  <c:v>0.67805528999999998</c:v>
                </c:pt>
                <c:pt idx="1085">
                  <c:v>0.67821830999999999</c:v>
                </c:pt>
                <c:pt idx="1086">
                  <c:v>0.67856335999999995</c:v>
                </c:pt>
                <c:pt idx="1087">
                  <c:v>0.67859088999999995</c:v>
                </c:pt>
                <c:pt idx="1088">
                  <c:v>0.67876786</c:v>
                </c:pt>
                <c:pt idx="1089">
                  <c:v>0.67877447999999996</c:v>
                </c:pt>
                <c:pt idx="1090">
                  <c:v>0.67882639</c:v>
                </c:pt>
                <c:pt idx="1091">
                  <c:v>0.67890364000000003</c:v>
                </c:pt>
                <c:pt idx="1092">
                  <c:v>0.67900353999999996</c:v>
                </c:pt>
                <c:pt idx="1093">
                  <c:v>0.67900925999999995</c:v>
                </c:pt>
                <c:pt idx="1094">
                  <c:v>0.67946689999999998</c:v>
                </c:pt>
                <c:pt idx="1095">
                  <c:v>0.67949026999999995</c:v>
                </c:pt>
                <c:pt idx="1096">
                  <c:v>0.67951185000000003</c:v>
                </c:pt>
                <c:pt idx="1097">
                  <c:v>0.67953383999999994</c:v>
                </c:pt>
                <c:pt idx="1098">
                  <c:v>0.68017411000000005</c:v>
                </c:pt>
                <c:pt idx="1099">
                  <c:v>0.68019282999999997</c:v>
                </c:pt>
                <c:pt idx="1100">
                  <c:v>0.68019551</c:v>
                </c:pt>
                <c:pt idx="1101">
                  <c:v>0.68022143999999996</c:v>
                </c:pt>
                <c:pt idx="1102">
                  <c:v>0.68141054999999995</c:v>
                </c:pt>
                <c:pt idx="1103">
                  <c:v>0.68149358000000004</c:v>
                </c:pt>
                <c:pt idx="1104">
                  <c:v>0.68153112999999999</c:v>
                </c:pt>
                <c:pt idx="1105">
                  <c:v>0.69073527999999995</c:v>
                </c:pt>
                <c:pt idx="1106">
                  <c:v>0.69074303000000004</c:v>
                </c:pt>
                <c:pt idx="1107">
                  <c:v>0.69078152999999998</c:v>
                </c:pt>
                <c:pt idx="1108">
                  <c:v>0.69079988999999997</c:v>
                </c:pt>
                <c:pt idx="1109">
                  <c:v>0.69518948000000003</c:v>
                </c:pt>
                <c:pt idx="1110">
                  <c:v>0.69533889999999998</c:v>
                </c:pt>
                <c:pt idx="1111">
                  <c:v>0.69552349999999996</c:v>
                </c:pt>
                <c:pt idx="1112">
                  <c:v>0.69552939999999996</c:v>
                </c:pt>
                <c:pt idx="1113">
                  <c:v>0.69560575000000002</c:v>
                </c:pt>
                <c:pt idx="1114">
                  <c:v>0.69569892</c:v>
                </c:pt>
                <c:pt idx="1115">
                  <c:v>0.69572001999999999</c:v>
                </c:pt>
                <c:pt idx="1116">
                  <c:v>0.69713932000000001</c:v>
                </c:pt>
                <c:pt idx="1117">
                  <c:v>0.69718873999999997</c:v>
                </c:pt>
                <c:pt idx="1118">
                  <c:v>0.69736946</c:v>
                </c:pt>
                <c:pt idx="1119">
                  <c:v>0.69750672999999996</c:v>
                </c:pt>
                <c:pt idx="1120">
                  <c:v>0.69759989</c:v>
                </c:pt>
                <c:pt idx="1121">
                  <c:v>0.69760728000000005</c:v>
                </c:pt>
                <c:pt idx="1122">
                  <c:v>0.69764577999999999</c:v>
                </c:pt>
                <c:pt idx="1123">
                  <c:v>0.69800419000000002</c:v>
                </c:pt>
                <c:pt idx="1124">
                  <c:v>0.69828104999999996</c:v>
                </c:pt>
                <c:pt idx="1125">
                  <c:v>0.69831597999999995</c:v>
                </c:pt>
                <c:pt idx="1126">
                  <c:v>0.70478076000000001</c:v>
                </c:pt>
                <c:pt idx="1127">
                  <c:v>0.70483357000000002</c:v>
                </c:pt>
                <c:pt idx="1128">
                  <c:v>0.70499957000000002</c:v>
                </c:pt>
                <c:pt idx="1129">
                  <c:v>0.70500373999999999</c:v>
                </c:pt>
                <c:pt idx="1130">
                  <c:v>0.70509111999999996</c:v>
                </c:pt>
                <c:pt idx="1131">
                  <c:v>0.70511931000000005</c:v>
                </c:pt>
                <c:pt idx="1132">
                  <c:v>0.70513420999999998</c:v>
                </c:pt>
                <c:pt idx="1133">
                  <c:v>0.70540844999999996</c:v>
                </c:pt>
                <c:pt idx="1134">
                  <c:v>0.70894897000000001</c:v>
                </c:pt>
                <c:pt idx="1135">
                  <c:v>0.70900536000000003</c:v>
                </c:pt>
                <c:pt idx="1136">
                  <c:v>0.70900828000000005</c:v>
                </c:pt>
                <c:pt idx="1137">
                  <c:v>0.70901387999999999</c:v>
                </c:pt>
                <c:pt idx="1138">
                  <c:v>0.70901734000000005</c:v>
                </c:pt>
                <c:pt idx="1139">
                  <c:v>0.70902734999999995</c:v>
                </c:pt>
                <c:pt idx="1140">
                  <c:v>0.70911694000000003</c:v>
                </c:pt>
                <c:pt idx="1141">
                  <c:v>0.70917392000000001</c:v>
                </c:pt>
                <c:pt idx="1142">
                  <c:v>0.70918488999999996</c:v>
                </c:pt>
                <c:pt idx="1143">
                  <c:v>0.70923042000000003</c:v>
                </c:pt>
                <c:pt idx="1144">
                  <c:v>0.70930570000000004</c:v>
                </c:pt>
                <c:pt idx="1145">
                  <c:v>0.70930850999999995</c:v>
                </c:pt>
                <c:pt idx="1146">
                  <c:v>0.70935826999999996</c:v>
                </c:pt>
                <c:pt idx="1147">
                  <c:v>0.70937729000000005</c:v>
                </c:pt>
                <c:pt idx="1148">
                  <c:v>0.70940322</c:v>
                </c:pt>
                <c:pt idx="1149">
                  <c:v>0.70958376000000001</c:v>
                </c:pt>
                <c:pt idx="1150">
                  <c:v>0.70959901999999997</c:v>
                </c:pt>
                <c:pt idx="1151">
                  <c:v>0.70964037999999996</c:v>
                </c:pt>
                <c:pt idx="1152">
                  <c:v>0.70964062000000006</c:v>
                </c:pt>
                <c:pt idx="1153">
                  <c:v>0.71024679999999996</c:v>
                </c:pt>
                <c:pt idx="1154">
                  <c:v>0.71048844</c:v>
                </c:pt>
                <c:pt idx="1155">
                  <c:v>0.71085536000000005</c:v>
                </c:pt>
                <c:pt idx="1156">
                  <c:v>0.71088481000000003</c:v>
                </c:pt>
                <c:pt idx="1157">
                  <c:v>0.71102571000000003</c:v>
                </c:pt>
                <c:pt idx="1158">
                  <c:v>0.71103466000000004</c:v>
                </c:pt>
                <c:pt idx="1159">
                  <c:v>0.71104831000000002</c:v>
                </c:pt>
                <c:pt idx="1160">
                  <c:v>0.71134143999999999</c:v>
                </c:pt>
                <c:pt idx="1161">
                  <c:v>0.71134381999999996</c:v>
                </c:pt>
                <c:pt idx="1162">
                  <c:v>0.71141297000000003</c:v>
                </c:pt>
                <c:pt idx="1163">
                  <c:v>0.71142358000000006</c:v>
                </c:pt>
                <c:pt idx="1164">
                  <c:v>0.71142590000000006</c:v>
                </c:pt>
                <c:pt idx="1165">
                  <c:v>0.71142833999999999</c:v>
                </c:pt>
                <c:pt idx="1166">
                  <c:v>0.71143025000000004</c:v>
                </c:pt>
                <c:pt idx="1167">
                  <c:v>0.71155953000000005</c:v>
                </c:pt>
                <c:pt idx="1168">
                  <c:v>0.71156364999999999</c:v>
                </c:pt>
                <c:pt idx="1169">
                  <c:v>0.71440696999999997</c:v>
                </c:pt>
                <c:pt idx="1170">
                  <c:v>0.71797204000000003</c:v>
                </c:pt>
                <c:pt idx="1171">
                  <c:v>0.71798318999999999</c:v>
                </c:pt>
                <c:pt idx="1172">
                  <c:v>0.71801208999999999</c:v>
                </c:pt>
                <c:pt idx="1173">
                  <c:v>0.71817618999999999</c:v>
                </c:pt>
                <c:pt idx="1174">
                  <c:v>0.7186709</c:v>
                </c:pt>
                <c:pt idx="1175">
                  <c:v>0.71879941000000003</c:v>
                </c:pt>
                <c:pt idx="1176">
                  <c:v>0.71906024000000002</c:v>
                </c:pt>
                <c:pt idx="1177">
                  <c:v>0.71907114999999999</c:v>
                </c:pt>
                <c:pt idx="1178">
                  <c:v>0.71929352999999996</c:v>
                </c:pt>
                <c:pt idx="1179">
                  <c:v>0.71938396000000004</c:v>
                </c:pt>
                <c:pt idx="1180">
                  <c:v>0.71943842999999996</c:v>
                </c:pt>
                <c:pt idx="1181">
                  <c:v>0.71944189000000003</c:v>
                </c:pt>
                <c:pt idx="1182">
                  <c:v>0.71944558999999997</c:v>
                </c:pt>
                <c:pt idx="1183">
                  <c:v>0.71952813999999998</c:v>
                </c:pt>
                <c:pt idx="1184">
                  <c:v>0.71986616000000003</c:v>
                </c:pt>
                <c:pt idx="1185">
                  <c:v>0.72176032999999995</c:v>
                </c:pt>
                <c:pt idx="1186">
                  <c:v>0.72199637000000005</c:v>
                </c:pt>
                <c:pt idx="1187">
                  <c:v>0.72214889999999998</c:v>
                </c:pt>
                <c:pt idx="1188">
                  <c:v>0.72228610999999998</c:v>
                </c:pt>
                <c:pt idx="1189">
                  <c:v>0.72236085000000005</c:v>
                </c:pt>
                <c:pt idx="1190">
                  <c:v>0.72903675000000001</c:v>
                </c:pt>
                <c:pt idx="1191">
                  <c:v>0.72906064999999998</c:v>
                </c:pt>
                <c:pt idx="1192">
                  <c:v>0.72930311999999997</c:v>
                </c:pt>
                <c:pt idx="1193">
                  <c:v>0.73048407000000004</c:v>
                </c:pt>
                <c:pt idx="1194">
                  <c:v>0.73112856999999998</c:v>
                </c:pt>
                <c:pt idx="1195">
                  <c:v>0.73113549</c:v>
                </c:pt>
                <c:pt idx="1196">
                  <c:v>0.73114181</c:v>
                </c:pt>
                <c:pt idx="1197">
                  <c:v>0.73114478999999999</c:v>
                </c:pt>
                <c:pt idx="1198">
                  <c:v>0.73116356000000005</c:v>
                </c:pt>
                <c:pt idx="1199">
                  <c:v>0.73123395000000002</c:v>
                </c:pt>
                <c:pt idx="1200">
                  <c:v>0.73154169000000002</c:v>
                </c:pt>
                <c:pt idx="1201">
                  <c:v>0.73159087</c:v>
                </c:pt>
                <c:pt idx="1202">
                  <c:v>0.73208463000000001</c:v>
                </c:pt>
                <c:pt idx="1203">
                  <c:v>0.73213821999999995</c:v>
                </c:pt>
                <c:pt idx="1204">
                  <c:v>0.73214650000000003</c:v>
                </c:pt>
                <c:pt idx="1205">
                  <c:v>0.73217319999999997</c:v>
                </c:pt>
                <c:pt idx="1206">
                  <c:v>0.73217856999999997</c:v>
                </c:pt>
                <c:pt idx="1207">
                  <c:v>0.73231864000000002</c:v>
                </c:pt>
                <c:pt idx="1208">
                  <c:v>0.73243475000000002</c:v>
                </c:pt>
                <c:pt idx="1209">
                  <c:v>0.74012082999999995</c:v>
                </c:pt>
                <c:pt idx="1210">
                  <c:v>0.74013971999999995</c:v>
                </c:pt>
                <c:pt idx="1211">
                  <c:v>0.74015474000000003</c:v>
                </c:pt>
                <c:pt idx="1212">
                  <c:v>0.74982910999999997</c:v>
                </c:pt>
                <c:pt idx="1213">
                  <c:v>0.74996214999999999</c:v>
                </c:pt>
                <c:pt idx="1214">
                  <c:v>0.75002192999999995</c:v>
                </c:pt>
                <c:pt idx="1215">
                  <c:v>0.75005955000000002</c:v>
                </c:pt>
                <c:pt idx="1216">
                  <c:v>0.75057465000000001</c:v>
                </c:pt>
                <c:pt idx="1217">
                  <c:v>0.75076222000000004</c:v>
                </c:pt>
                <c:pt idx="1218">
                  <c:v>0.75077598999999995</c:v>
                </c:pt>
                <c:pt idx="1219">
                  <c:v>0.75277835000000004</c:v>
                </c:pt>
                <c:pt idx="1220">
                  <c:v>0.75280606999999999</c:v>
                </c:pt>
                <c:pt idx="1221">
                  <c:v>0.75325710000000001</c:v>
                </c:pt>
                <c:pt idx="1222">
                  <c:v>0.75328921999999998</c:v>
                </c:pt>
                <c:pt idx="1223">
                  <c:v>0.75344831000000001</c:v>
                </c:pt>
                <c:pt idx="1224">
                  <c:v>0.75351661000000003</c:v>
                </c:pt>
                <c:pt idx="1225">
                  <c:v>0.75356864999999995</c:v>
                </c:pt>
                <c:pt idx="1226">
                  <c:v>0.75359308999999997</c:v>
                </c:pt>
                <c:pt idx="1227">
                  <c:v>0.75533002999999999</c:v>
                </c:pt>
                <c:pt idx="1228">
                  <c:v>0.75534146999999996</c:v>
                </c:pt>
                <c:pt idx="1229">
                  <c:v>0.75539935000000002</c:v>
                </c:pt>
                <c:pt idx="1230">
                  <c:v>0.75547153</c:v>
                </c:pt>
                <c:pt idx="1231">
                  <c:v>0.75549798999999995</c:v>
                </c:pt>
                <c:pt idx="1232">
                  <c:v>0.75950645999999999</c:v>
                </c:pt>
                <c:pt idx="1233">
                  <c:v>0.75951725000000003</c:v>
                </c:pt>
                <c:pt idx="1234">
                  <c:v>0.75959182000000003</c:v>
                </c:pt>
                <c:pt idx="1235">
                  <c:v>0.75968111000000005</c:v>
                </c:pt>
                <c:pt idx="1236">
                  <c:v>0.759884</c:v>
                </c:pt>
                <c:pt idx="1237">
                  <c:v>0.75995111000000004</c:v>
                </c:pt>
                <c:pt idx="1238">
                  <c:v>0.75995385999999998</c:v>
                </c:pt>
                <c:pt idx="1239">
                  <c:v>0.75996231999999997</c:v>
                </c:pt>
                <c:pt idx="1240">
                  <c:v>0.76002674999999997</c:v>
                </c:pt>
                <c:pt idx="1241">
                  <c:v>0.76006501999999998</c:v>
                </c:pt>
                <c:pt idx="1242">
                  <c:v>0.76042646000000003</c:v>
                </c:pt>
                <c:pt idx="1243">
                  <c:v>0.76200294000000002</c:v>
                </c:pt>
                <c:pt idx="1244">
                  <c:v>0.76205498000000005</c:v>
                </c:pt>
                <c:pt idx="1245">
                  <c:v>0.76205825999999999</c:v>
                </c:pt>
                <c:pt idx="1246">
                  <c:v>0.76208191999999997</c:v>
                </c:pt>
                <c:pt idx="1247">
                  <c:v>0.76234674000000002</c:v>
                </c:pt>
                <c:pt idx="1248">
                  <c:v>0.76276708000000004</c:v>
                </c:pt>
                <c:pt idx="1249">
                  <c:v>0.76282227000000002</c:v>
                </c:pt>
                <c:pt idx="1250">
                  <c:v>0.76318920000000001</c:v>
                </c:pt>
                <c:pt idx="1251">
                  <c:v>0.76335704000000004</c:v>
                </c:pt>
                <c:pt idx="1252">
                  <c:v>0.76336110000000001</c:v>
                </c:pt>
                <c:pt idx="1253">
                  <c:v>0.76338905000000001</c:v>
                </c:pt>
                <c:pt idx="1254">
                  <c:v>0.76346539999999996</c:v>
                </c:pt>
                <c:pt idx="1255">
                  <c:v>0.76355152999999998</c:v>
                </c:pt>
                <c:pt idx="1256">
                  <c:v>0.76355845</c:v>
                </c:pt>
                <c:pt idx="1257">
                  <c:v>0.76387954000000002</c:v>
                </c:pt>
                <c:pt idx="1258">
                  <c:v>0.76388067000000004</c:v>
                </c:pt>
                <c:pt idx="1259">
                  <c:v>0.76392061</c:v>
                </c:pt>
                <c:pt idx="1260">
                  <c:v>0.76394284000000001</c:v>
                </c:pt>
                <c:pt idx="1261">
                  <c:v>0.76394647000000004</c:v>
                </c:pt>
                <c:pt idx="1262">
                  <c:v>0.76395535000000003</c:v>
                </c:pt>
                <c:pt idx="1263">
                  <c:v>0.76397800000000005</c:v>
                </c:pt>
                <c:pt idx="1264">
                  <c:v>0.76402031999999998</c:v>
                </c:pt>
                <c:pt idx="1265">
                  <c:v>0.76405787000000003</c:v>
                </c:pt>
                <c:pt idx="1266">
                  <c:v>0.76424300999999994</c:v>
                </c:pt>
                <c:pt idx="1267">
                  <c:v>0.76425474999999998</c:v>
                </c:pt>
                <c:pt idx="1268">
                  <c:v>0.76475351999999996</c:v>
                </c:pt>
                <c:pt idx="1269">
                  <c:v>0.76668941999999995</c:v>
                </c:pt>
                <c:pt idx="1270">
                  <c:v>0.76726459999999996</c:v>
                </c:pt>
                <c:pt idx="1271">
                  <c:v>0.76733571</c:v>
                </c:pt>
                <c:pt idx="1272">
                  <c:v>0.76736528000000004</c:v>
                </c:pt>
                <c:pt idx="1273">
                  <c:v>0.76748335000000001</c:v>
                </c:pt>
                <c:pt idx="1274">
                  <c:v>0.76752871</c:v>
                </c:pt>
                <c:pt idx="1275">
                  <c:v>0.76759927999999999</c:v>
                </c:pt>
                <c:pt idx="1276">
                  <c:v>0.76791595999999995</c:v>
                </c:pt>
                <c:pt idx="1277">
                  <c:v>0.76796465999999997</c:v>
                </c:pt>
                <c:pt idx="1278">
                  <c:v>0.76801085000000002</c:v>
                </c:pt>
                <c:pt idx="1279">
                  <c:v>0.76802903</c:v>
                </c:pt>
                <c:pt idx="1280">
                  <c:v>0.77161384</c:v>
                </c:pt>
                <c:pt idx="1281">
                  <c:v>0.77209008000000001</c:v>
                </c:pt>
                <c:pt idx="1282">
                  <c:v>0.77759575999999997</c:v>
                </c:pt>
                <c:pt idx="1283">
                  <c:v>0.77854013</c:v>
                </c:pt>
                <c:pt idx="1284">
                  <c:v>0.77867794000000001</c:v>
                </c:pt>
                <c:pt idx="1285">
                  <c:v>0.77868873000000005</c:v>
                </c:pt>
                <c:pt idx="1286">
                  <c:v>0.77946687000000003</c:v>
                </c:pt>
                <c:pt idx="1287">
                  <c:v>0.77947277000000004</c:v>
                </c:pt>
                <c:pt idx="1288">
                  <c:v>0.77950615000000001</c:v>
                </c:pt>
                <c:pt idx="1289">
                  <c:v>0.77962613000000003</c:v>
                </c:pt>
                <c:pt idx="1290">
                  <c:v>0.77993751</c:v>
                </c:pt>
                <c:pt idx="1291">
                  <c:v>0.78007274999999998</c:v>
                </c:pt>
                <c:pt idx="1292">
                  <c:v>0.78008056000000003</c:v>
                </c:pt>
                <c:pt idx="1293">
                  <c:v>0.78311580000000003</c:v>
                </c:pt>
                <c:pt idx="1294">
                  <c:v>0.78312004000000002</c:v>
                </c:pt>
                <c:pt idx="1295">
                  <c:v>0.78312223999999997</c:v>
                </c:pt>
                <c:pt idx="1296">
                  <c:v>0.78321152999999999</c:v>
                </c:pt>
                <c:pt idx="1297">
                  <c:v>0.78321521999999999</c:v>
                </c:pt>
                <c:pt idx="1298">
                  <c:v>0.78332961000000001</c:v>
                </c:pt>
                <c:pt idx="1299">
                  <c:v>0.78335452000000005</c:v>
                </c:pt>
                <c:pt idx="1300">
                  <c:v>0.78377490999999999</c:v>
                </c:pt>
                <c:pt idx="1301">
                  <c:v>0.78396319999999997</c:v>
                </c:pt>
                <c:pt idx="1302">
                  <c:v>0.78396558999999999</c:v>
                </c:pt>
                <c:pt idx="1303">
                  <c:v>0.79039532000000001</c:v>
                </c:pt>
                <c:pt idx="1304">
                  <c:v>0.79041278000000004</c:v>
                </c:pt>
                <c:pt idx="1305">
                  <c:v>0.79043560999999996</c:v>
                </c:pt>
                <c:pt idx="1306">
                  <c:v>0.79043764000000005</c:v>
                </c:pt>
                <c:pt idx="1307">
                  <c:v>0.79045659000000001</c:v>
                </c:pt>
                <c:pt idx="1308">
                  <c:v>0.79046380999999999</c:v>
                </c:pt>
                <c:pt idx="1309">
                  <c:v>0.79046780000000005</c:v>
                </c:pt>
                <c:pt idx="1310">
                  <c:v>0.79281420000000002</c:v>
                </c:pt>
                <c:pt idx="1311">
                  <c:v>0.79284668000000003</c:v>
                </c:pt>
                <c:pt idx="1312">
                  <c:v>0.79287397999999998</c:v>
                </c:pt>
                <c:pt idx="1313">
                  <c:v>0.79484337999999999</c:v>
                </c:pt>
                <c:pt idx="1314">
                  <c:v>0.79897713999999997</c:v>
                </c:pt>
                <c:pt idx="1315">
                  <c:v>0.79899001000000003</c:v>
                </c:pt>
                <c:pt idx="1316">
                  <c:v>0.79933125000000005</c:v>
                </c:pt>
                <c:pt idx="1317">
                  <c:v>0.79935044</c:v>
                </c:pt>
                <c:pt idx="1318">
                  <c:v>0.80053121000000005</c:v>
                </c:pt>
                <c:pt idx="1319">
                  <c:v>0.80053777000000004</c:v>
                </c:pt>
                <c:pt idx="1320">
                  <c:v>0.80067009</c:v>
                </c:pt>
                <c:pt idx="1321">
                  <c:v>0.80069941</c:v>
                </c:pt>
                <c:pt idx="1322">
                  <c:v>0.80115020000000003</c:v>
                </c:pt>
                <c:pt idx="1323">
                  <c:v>0.80429238000000003</c:v>
                </c:pt>
                <c:pt idx="1324">
                  <c:v>0.80431622000000003</c:v>
                </c:pt>
                <c:pt idx="1325">
                  <c:v>0.80450540999999998</c:v>
                </c:pt>
                <c:pt idx="1326">
                  <c:v>0.80461674999999999</c:v>
                </c:pt>
                <c:pt idx="1327">
                  <c:v>0.80674994</c:v>
                </c:pt>
                <c:pt idx="1328">
                  <c:v>0.80678773000000004</c:v>
                </c:pt>
                <c:pt idx="1329">
                  <c:v>0.80679661000000003</c:v>
                </c:pt>
                <c:pt idx="1330">
                  <c:v>0.80892014999999995</c:v>
                </c:pt>
                <c:pt idx="1331">
                  <c:v>0.80893170999999997</c:v>
                </c:pt>
                <c:pt idx="1332">
                  <c:v>0.80905746999999995</c:v>
                </c:pt>
                <c:pt idx="1333">
                  <c:v>0.81009662000000005</c:v>
                </c:pt>
                <c:pt idx="1334">
                  <c:v>0.81020051000000004</c:v>
                </c:pt>
                <c:pt idx="1335">
                  <c:v>0.81030952999999994</c:v>
                </c:pt>
                <c:pt idx="1336">
                  <c:v>0.81036275999999996</c:v>
                </c:pt>
                <c:pt idx="1337">
                  <c:v>0.81201767999999996</c:v>
                </c:pt>
                <c:pt idx="1338">
                  <c:v>0.81202406000000005</c:v>
                </c:pt>
                <c:pt idx="1339">
                  <c:v>0.81212932000000004</c:v>
                </c:pt>
                <c:pt idx="1340">
                  <c:v>0.81231260000000005</c:v>
                </c:pt>
                <c:pt idx="1341">
                  <c:v>0.81243991999999998</c:v>
                </c:pt>
                <c:pt idx="1342">
                  <c:v>0.81244791000000005</c:v>
                </c:pt>
                <c:pt idx="1343">
                  <c:v>0.81249422000000004</c:v>
                </c:pt>
                <c:pt idx="1344">
                  <c:v>0.81249868999999997</c:v>
                </c:pt>
                <c:pt idx="1345">
                  <c:v>0.81343531999999996</c:v>
                </c:pt>
                <c:pt idx="1346">
                  <c:v>0.81346982999999995</c:v>
                </c:pt>
                <c:pt idx="1347">
                  <c:v>0.81347853000000003</c:v>
                </c:pt>
                <c:pt idx="1348">
                  <c:v>0.81597120000000001</c:v>
                </c:pt>
                <c:pt idx="1349">
                  <c:v>0.81601614</c:v>
                </c:pt>
                <c:pt idx="1350">
                  <c:v>0.81637453999999998</c:v>
                </c:pt>
                <c:pt idx="1351">
                  <c:v>0.81638591999999999</c:v>
                </c:pt>
                <c:pt idx="1352">
                  <c:v>0.81651991999999995</c:v>
                </c:pt>
                <c:pt idx="1353">
                  <c:v>0.81652141</c:v>
                </c:pt>
                <c:pt idx="1354">
                  <c:v>0.81665915</c:v>
                </c:pt>
                <c:pt idx="1355">
                  <c:v>0.81685162</c:v>
                </c:pt>
                <c:pt idx="1356">
                  <c:v>0.81686389000000004</c:v>
                </c:pt>
                <c:pt idx="1357">
                  <c:v>0.81687379000000004</c:v>
                </c:pt>
                <c:pt idx="1358">
                  <c:v>0.81687765999999995</c:v>
                </c:pt>
                <c:pt idx="1359">
                  <c:v>0.81691312999999999</c:v>
                </c:pt>
                <c:pt idx="1360">
                  <c:v>0.81699365000000002</c:v>
                </c:pt>
                <c:pt idx="1361">
                  <c:v>0.81700337000000001</c:v>
                </c:pt>
                <c:pt idx="1362">
                  <c:v>0.81718754999999998</c:v>
                </c:pt>
                <c:pt idx="1363">
                  <c:v>0.81723135999999996</c:v>
                </c:pt>
                <c:pt idx="1364">
                  <c:v>0.81723785000000004</c:v>
                </c:pt>
                <c:pt idx="1365">
                  <c:v>0.81724817000000005</c:v>
                </c:pt>
                <c:pt idx="1366">
                  <c:v>0.82112598000000003</c:v>
                </c:pt>
                <c:pt idx="1367">
                  <c:v>0.82130157999999998</c:v>
                </c:pt>
                <c:pt idx="1368">
                  <c:v>0.82142484000000004</c:v>
                </c:pt>
                <c:pt idx="1369">
                  <c:v>0.82144296000000006</c:v>
                </c:pt>
                <c:pt idx="1370">
                  <c:v>0.82145709</c:v>
                </c:pt>
                <c:pt idx="1371">
                  <c:v>0.82146341</c:v>
                </c:pt>
                <c:pt idx="1372">
                  <c:v>0.82146828999999999</c:v>
                </c:pt>
                <c:pt idx="1373">
                  <c:v>0.82208431000000004</c:v>
                </c:pt>
                <c:pt idx="1374">
                  <c:v>0.82216602999999999</c:v>
                </c:pt>
                <c:pt idx="1375">
                  <c:v>0.82220011999999998</c:v>
                </c:pt>
                <c:pt idx="1376">
                  <c:v>0.82244282999999996</c:v>
                </c:pt>
                <c:pt idx="1377">
                  <c:v>0.82282221</c:v>
                </c:pt>
                <c:pt idx="1378">
                  <c:v>0.82284628999999998</c:v>
                </c:pt>
                <c:pt idx="1379">
                  <c:v>0.82285660999999999</c:v>
                </c:pt>
                <c:pt idx="1380">
                  <c:v>0.82331884</c:v>
                </c:pt>
                <c:pt idx="1381">
                  <c:v>0.82348399999999999</c:v>
                </c:pt>
                <c:pt idx="1382">
                  <c:v>0.82944399000000002</c:v>
                </c:pt>
                <c:pt idx="1383">
                  <c:v>0.82950800999999996</c:v>
                </c:pt>
                <c:pt idx="1384">
                  <c:v>0.82953911999999996</c:v>
                </c:pt>
                <c:pt idx="1385">
                  <c:v>0.82963370999999997</c:v>
                </c:pt>
                <c:pt idx="1386">
                  <c:v>0.82971965999999997</c:v>
                </c:pt>
                <c:pt idx="1387">
                  <c:v>0.82972621999999996</c:v>
                </c:pt>
                <c:pt idx="1388">
                  <c:v>0.83259338000000005</c:v>
                </c:pt>
                <c:pt idx="1389">
                  <c:v>0.83265721999999998</c:v>
                </c:pt>
                <c:pt idx="1390">
                  <c:v>0.83266096999999994</c:v>
                </c:pt>
                <c:pt idx="1391">
                  <c:v>0.83270299000000003</c:v>
                </c:pt>
                <c:pt idx="1392">
                  <c:v>0.83288675999999995</c:v>
                </c:pt>
                <c:pt idx="1393">
                  <c:v>0.83304149000000005</c:v>
                </c:pt>
                <c:pt idx="1394">
                  <c:v>0.83320528000000005</c:v>
                </c:pt>
                <c:pt idx="1395">
                  <c:v>0.84047943000000003</c:v>
                </c:pt>
                <c:pt idx="1396">
                  <c:v>0.84298253000000001</c:v>
                </c:pt>
                <c:pt idx="1397">
                  <c:v>0.84301614999999996</c:v>
                </c:pt>
                <c:pt idx="1398">
                  <c:v>0.84314191000000005</c:v>
                </c:pt>
                <c:pt idx="1399">
                  <c:v>0.84343100000000004</c:v>
                </c:pt>
                <c:pt idx="1400">
                  <c:v>0.84356867999999996</c:v>
                </c:pt>
                <c:pt idx="1401">
                  <c:v>0.84425830999999996</c:v>
                </c:pt>
                <c:pt idx="1402">
                  <c:v>0.84431833000000001</c:v>
                </c:pt>
                <c:pt idx="1403">
                  <c:v>0.84484172000000002</c:v>
                </c:pt>
                <c:pt idx="1404">
                  <c:v>0.84504866999999995</c:v>
                </c:pt>
                <c:pt idx="1405">
                  <c:v>0.84508108999999998</c:v>
                </c:pt>
                <c:pt idx="1406">
                  <c:v>0.84508401</c:v>
                </c:pt>
                <c:pt idx="1407">
                  <c:v>0.84526944000000004</c:v>
                </c:pt>
                <c:pt idx="1408">
                  <c:v>0.84533775</c:v>
                </c:pt>
                <c:pt idx="1409">
                  <c:v>0.84536237000000003</c:v>
                </c:pt>
                <c:pt idx="1410">
                  <c:v>0.84547388999999995</c:v>
                </c:pt>
                <c:pt idx="1411">
                  <c:v>0.84548860999999997</c:v>
                </c:pt>
                <c:pt idx="1412">
                  <c:v>0.84550387000000005</c:v>
                </c:pt>
                <c:pt idx="1413">
                  <c:v>0.84626763999999999</c:v>
                </c:pt>
                <c:pt idx="1414">
                  <c:v>0.84633696000000003</c:v>
                </c:pt>
                <c:pt idx="1415">
                  <c:v>0.84683865000000003</c:v>
                </c:pt>
                <c:pt idx="1416">
                  <c:v>0.84684336000000004</c:v>
                </c:pt>
                <c:pt idx="1417">
                  <c:v>0.84777606000000005</c:v>
                </c:pt>
                <c:pt idx="1418">
                  <c:v>0.84778642999999998</c:v>
                </c:pt>
                <c:pt idx="1419">
                  <c:v>0.84788227000000005</c:v>
                </c:pt>
                <c:pt idx="1420">
                  <c:v>0.84790664999999998</c:v>
                </c:pt>
                <c:pt idx="1421">
                  <c:v>0.84793043000000001</c:v>
                </c:pt>
                <c:pt idx="1422">
                  <c:v>0.84795237000000001</c:v>
                </c:pt>
                <c:pt idx="1423">
                  <c:v>0.84795891999999995</c:v>
                </c:pt>
                <c:pt idx="1424">
                  <c:v>0.84912211000000004</c:v>
                </c:pt>
                <c:pt idx="1425">
                  <c:v>0.84912688000000003</c:v>
                </c:pt>
                <c:pt idx="1426">
                  <c:v>0.85102277999999998</c:v>
                </c:pt>
                <c:pt idx="1427">
                  <c:v>0.85108888000000005</c:v>
                </c:pt>
                <c:pt idx="1428">
                  <c:v>0.85558712000000003</c:v>
                </c:pt>
                <c:pt idx="1429">
                  <c:v>0.85639262000000005</c:v>
                </c:pt>
                <c:pt idx="1430">
                  <c:v>0.85646451000000001</c:v>
                </c:pt>
                <c:pt idx="1431">
                  <c:v>0.85656703000000001</c:v>
                </c:pt>
                <c:pt idx="1432">
                  <c:v>0.85657006999999996</c:v>
                </c:pt>
                <c:pt idx="1433">
                  <c:v>0.85658752999999999</c:v>
                </c:pt>
                <c:pt idx="1434">
                  <c:v>0.85661094999999998</c:v>
                </c:pt>
                <c:pt idx="1435">
                  <c:v>0.85662638999999996</c:v>
                </c:pt>
                <c:pt idx="1436">
                  <c:v>0.85666436000000001</c:v>
                </c:pt>
                <c:pt idx="1437">
                  <c:v>0.85987603999999995</c:v>
                </c:pt>
                <c:pt idx="1438">
                  <c:v>0.86024862999999996</c:v>
                </c:pt>
                <c:pt idx="1439">
                  <c:v>0.86029469999999997</c:v>
                </c:pt>
                <c:pt idx="1440">
                  <c:v>0.86032045000000001</c:v>
                </c:pt>
                <c:pt idx="1441">
                  <c:v>0.86042821000000003</c:v>
                </c:pt>
                <c:pt idx="1442">
                  <c:v>0.86048864999999997</c:v>
                </c:pt>
                <c:pt idx="1443">
                  <c:v>0.86054229999999998</c:v>
                </c:pt>
                <c:pt idx="1444">
                  <c:v>0.86069220000000002</c:v>
                </c:pt>
                <c:pt idx="1445">
                  <c:v>0.8611086</c:v>
                </c:pt>
                <c:pt idx="1446">
                  <c:v>0.86113225999999998</c:v>
                </c:pt>
                <c:pt idx="1447">
                  <c:v>0.86136562000000005</c:v>
                </c:pt>
                <c:pt idx="1448">
                  <c:v>0.86160398000000005</c:v>
                </c:pt>
                <c:pt idx="1449">
                  <c:v>0.86161208</c:v>
                </c:pt>
                <c:pt idx="1450">
                  <c:v>0.86289263000000005</c:v>
                </c:pt>
                <c:pt idx="1451">
                  <c:v>0.86296976000000003</c:v>
                </c:pt>
                <c:pt idx="1452">
                  <c:v>0.86309659000000005</c:v>
                </c:pt>
                <c:pt idx="1453">
                  <c:v>0.86309933999999999</c:v>
                </c:pt>
                <c:pt idx="1454">
                  <c:v>0.86321771000000003</c:v>
                </c:pt>
                <c:pt idx="1455">
                  <c:v>0.86335819999999996</c:v>
                </c:pt>
                <c:pt idx="1456">
                  <c:v>0.86338848000000001</c:v>
                </c:pt>
                <c:pt idx="1457">
                  <c:v>0.86489505</c:v>
                </c:pt>
                <c:pt idx="1458">
                  <c:v>0.86489939999999998</c:v>
                </c:pt>
                <c:pt idx="1459">
                  <c:v>0.86499124999999999</c:v>
                </c:pt>
                <c:pt idx="1460">
                  <c:v>0.86525141999999999</c:v>
                </c:pt>
                <c:pt idx="1461">
                  <c:v>0.86536007999999998</c:v>
                </c:pt>
                <c:pt idx="1462">
                  <c:v>0.86542045999999995</c:v>
                </c:pt>
                <c:pt idx="1463">
                  <c:v>0.86547947000000003</c:v>
                </c:pt>
                <c:pt idx="1464">
                  <c:v>0.86549531999999996</c:v>
                </c:pt>
                <c:pt idx="1465">
                  <c:v>0.86559295999999997</c:v>
                </c:pt>
                <c:pt idx="1466">
                  <c:v>0.86567556999999995</c:v>
                </c:pt>
                <c:pt idx="1467">
                  <c:v>0.86570095999999996</c:v>
                </c:pt>
                <c:pt idx="1468">
                  <c:v>0.86574775000000004</c:v>
                </c:pt>
                <c:pt idx="1469">
                  <c:v>0.86581624000000001</c:v>
                </c:pt>
                <c:pt idx="1470">
                  <c:v>0.86738037999999995</c:v>
                </c:pt>
                <c:pt idx="1471">
                  <c:v>0.86752826000000005</c:v>
                </c:pt>
                <c:pt idx="1472">
                  <c:v>0.86757194999999998</c:v>
                </c:pt>
                <c:pt idx="1473">
                  <c:v>0.86865281999999999</c:v>
                </c:pt>
                <c:pt idx="1474">
                  <c:v>0.86869454000000002</c:v>
                </c:pt>
                <c:pt idx="1475">
                  <c:v>0.86873001000000005</c:v>
                </c:pt>
                <c:pt idx="1476">
                  <c:v>0.86892091999999999</c:v>
                </c:pt>
                <c:pt idx="1477">
                  <c:v>0.86904669000000001</c:v>
                </c:pt>
                <c:pt idx="1478">
                  <c:v>0.86905580999999998</c:v>
                </c:pt>
                <c:pt idx="1479">
                  <c:v>0.86909621999999997</c:v>
                </c:pt>
                <c:pt idx="1480">
                  <c:v>0.86921799</c:v>
                </c:pt>
                <c:pt idx="1481">
                  <c:v>0.86935896000000001</c:v>
                </c:pt>
                <c:pt idx="1482">
                  <c:v>0.86941290000000004</c:v>
                </c:pt>
                <c:pt idx="1483">
                  <c:v>0.86942231999999997</c:v>
                </c:pt>
                <c:pt idx="1484">
                  <c:v>0.86964363</c:v>
                </c:pt>
                <c:pt idx="1485">
                  <c:v>0.86971527000000004</c:v>
                </c:pt>
                <c:pt idx="1486">
                  <c:v>0.86977351000000003</c:v>
                </c:pt>
                <c:pt idx="1487">
                  <c:v>0.86977713999999995</c:v>
                </c:pt>
                <c:pt idx="1488">
                  <c:v>0.87113010999999996</c:v>
                </c:pt>
                <c:pt idx="1489">
                  <c:v>0.87113953</c:v>
                </c:pt>
                <c:pt idx="1490">
                  <c:v>0.87131804000000002</c:v>
                </c:pt>
                <c:pt idx="1491">
                  <c:v>0.87152046000000005</c:v>
                </c:pt>
                <c:pt idx="1492">
                  <c:v>0.87152450999999997</c:v>
                </c:pt>
                <c:pt idx="1493">
                  <c:v>0.87169945000000004</c:v>
                </c:pt>
                <c:pt idx="1494">
                  <c:v>0.87201755999999997</c:v>
                </c:pt>
                <c:pt idx="1495">
                  <c:v>0.87214195999999999</c:v>
                </c:pt>
                <c:pt idx="1496">
                  <c:v>0.87245976999999997</c:v>
                </c:pt>
                <c:pt idx="1497">
                  <c:v>0.87252182</c:v>
                </c:pt>
                <c:pt idx="1498">
                  <c:v>0.87257934000000004</c:v>
                </c:pt>
                <c:pt idx="1499">
                  <c:v>0.87258451999999997</c:v>
                </c:pt>
                <c:pt idx="1500">
                  <c:v>0.87267022999999999</c:v>
                </c:pt>
                <c:pt idx="1501">
                  <c:v>0.87268305000000002</c:v>
                </c:pt>
                <c:pt idx="1502">
                  <c:v>0.87274826000000005</c:v>
                </c:pt>
                <c:pt idx="1503">
                  <c:v>0.87288725</c:v>
                </c:pt>
                <c:pt idx="1504">
                  <c:v>0.87289517999999999</c:v>
                </c:pt>
                <c:pt idx="1505">
                  <c:v>0.87293339000000003</c:v>
                </c:pt>
                <c:pt idx="1506">
                  <c:v>0.87295537999999995</c:v>
                </c:pt>
                <c:pt idx="1507">
                  <c:v>0.87300235000000004</c:v>
                </c:pt>
                <c:pt idx="1508">
                  <c:v>0.87307089999999998</c:v>
                </c:pt>
                <c:pt idx="1509">
                  <c:v>0.87308025</c:v>
                </c:pt>
                <c:pt idx="1510">
                  <c:v>0.87308317000000002</c:v>
                </c:pt>
                <c:pt idx="1511">
                  <c:v>0.87422573999999997</c:v>
                </c:pt>
                <c:pt idx="1512">
                  <c:v>0.87541974</c:v>
                </c:pt>
                <c:pt idx="1513">
                  <c:v>0.88245010000000002</c:v>
                </c:pt>
                <c:pt idx="1514">
                  <c:v>0.88254589000000006</c:v>
                </c:pt>
                <c:pt idx="1515">
                  <c:v>0.88255233</c:v>
                </c:pt>
                <c:pt idx="1516">
                  <c:v>0.88629782000000001</c:v>
                </c:pt>
                <c:pt idx="1517">
                  <c:v>0.88630419999999999</c:v>
                </c:pt>
                <c:pt idx="1518">
                  <c:v>0.88664228</c:v>
                </c:pt>
                <c:pt idx="1519">
                  <c:v>0.88666612</c:v>
                </c:pt>
                <c:pt idx="1520">
                  <c:v>0.88667231999999996</c:v>
                </c:pt>
                <c:pt idx="1521">
                  <c:v>0.88841230000000004</c:v>
                </c:pt>
                <c:pt idx="1522">
                  <c:v>0.88863747999999998</c:v>
                </c:pt>
                <c:pt idx="1523">
                  <c:v>0.8888374</c:v>
                </c:pt>
                <c:pt idx="1524">
                  <c:v>0.88886356</c:v>
                </c:pt>
                <c:pt idx="1525">
                  <c:v>0.88887035999999997</c:v>
                </c:pt>
                <c:pt idx="1526">
                  <c:v>0.88888412999999999</c:v>
                </c:pt>
                <c:pt idx="1527">
                  <c:v>0.88888818000000003</c:v>
                </c:pt>
                <c:pt idx="1528">
                  <c:v>0.88903701000000002</c:v>
                </c:pt>
                <c:pt idx="1529">
                  <c:v>0.88904446000000004</c:v>
                </c:pt>
                <c:pt idx="1530">
                  <c:v>0.89485174000000001</c:v>
                </c:pt>
                <c:pt idx="1531">
                  <c:v>0.89532495000000001</c:v>
                </c:pt>
                <c:pt idx="1532">
                  <c:v>0.89575899000000003</c:v>
                </c:pt>
                <c:pt idx="1533">
                  <c:v>0.90032392999999999</c:v>
                </c:pt>
                <c:pt idx="1534">
                  <c:v>0.90033090000000005</c:v>
                </c:pt>
                <c:pt idx="1535">
                  <c:v>0.90642290999999997</c:v>
                </c:pt>
                <c:pt idx="1536">
                  <c:v>0.90642577000000002</c:v>
                </c:pt>
                <c:pt idx="1537">
                  <c:v>0.90642685000000001</c:v>
                </c:pt>
                <c:pt idx="1538">
                  <c:v>0.90643375999999998</c:v>
                </c:pt>
                <c:pt idx="1539">
                  <c:v>0.91029811000000005</c:v>
                </c:pt>
                <c:pt idx="1540">
                  <c:v>0.91090106999999998</c:v>
                </c:pt>
                <c:pt idx="1541">
                  <c:v>0.91103661000000002</c:v>
                </c:pt>
                <c:pt idx="1542">
                  <c:v>0.91112422999999998</c:v>
                </c:pt>
                <c:pt idx="1543">
                  <c:v>0.91112757</c:v>
                </c:pt>
                <c:pt idx="1544">
                  <c:v>0.91129917000000005</c:v>
                </c:pt>
                <c:pt idx="1545">
                  <c:v>0.91130334000000002</c:v>
                </c:pt>
                <c:pt idx="1546">
                  <c:v>0.91145807999999995</c:v>
                </c:pt>
                <c:pt idx="1547">
                  <c:v>0.91146468999999997</c:v>
                </c:pt>
                <c:pt idx="1548">
                  <c:v>0.91147124999999996</c:v>
                </c:pt>
                <c:pt idx="1549">
                  <c:v>0.91884381000000004</c:v>
                </c:pt>
                <c:pt idx="1550">
                  <c:v>0.91897255</c:v>
                </c:pt>
                <c:pt idx="1551">
                  <c:v>0.91898953999999999</c:v>
                </c:pt>
                <c:pt idx="1552">
                  <c:v>0.91922616999999995</c:v>
                </c:pt>
                <c:pt idx="1553">
                  <c:v>0.91928536000000005</c:v>
                </c:pt>
                <c:pt idx="1554">
                  <c:v>0.92091376000000003</c:v>
                </c:pt>
                <c:pt idx="1555">
                  <c:v>0.92115009000000003</c:v>
                </c:pt>
                <c:pt idx="1556">
                  <c:v>0.92391771</c:v>
                </c:pt>
                <c:pt idx="1557">
                  <c:v>0.92392635000000001</c:v>
                </c:pt>
                <c:pt idx="1558">
                  <c:v>0.92396235000000004</c:v>
                </c:pt>
                <c:pt idx="1559">
                  <c:v>0.92396783999999998</c:v>
                </c:pt>
                <c:pt idx="1560">
                  <c:v>0.92400545000000001</c:v>
                </c:pt>
                <c:pt idx="1561">
                  <c:v>0.92417400999999999</c:v>
                </c:pt>
                <c:pt idx="1562">
                  <c:v>0.92417711000000002</c:v>
                </c:pt>
                <c:pt idx="1563">
                  <c:v>0.92984699999999998</c:v>
                </c:pt>
                <c:pt idx="1564">
                  <c:v>0.92988919999999997</c:v>
                </c:pt>
                <c:pt idx="1565">
                  <c:v>0.93103217999999999</c:v>
                </c:pt>
                <c:pt idx="1566">
                  <c:v>0.93932729999999998</c:v>
                </c:pt>
                <c:pt idx="1567">
                  <c:v>0.93940336000000002</c:v>
                </c:pt>
                <c:pt idx="1568">
                  <c:v>0.93946134999999997</c:v>
                </c:pt>
                <c:pt idx="1569">
                  <c:v>0.94733345999999996</c:v>
                </c:pt>
                <c:pt idx="1570">
                  <c:v>0.94751644000000002</c:v>
                </c:pt>
                <c:pt idx="1571">
                  <c:v>0.94751960000000002</c:v>
                </c:pt>
                <c:pt idx="1572">
                  <c:v>0.94754183000000003</c:v>
                </c:pt>
                <c:pt idx="1573">
                  <c:v>0.94769448000000001</c:v>
                </c:pt>
                <c:pt idx="1574">
                  <c:v>0.94772524000000002</c:v>
                </c:pt>
                <c:pt idx="1575">
                  <c:v>0.94786769000000004</c:v>
                </c:pt>
                <c:pt idx="1576">
                  <c:v>0.94820035000000003</c:v>
                </c:pt>
                <c:pt idx="1577">
                  <c:v>0.94839512999999998</c:v>
                </c:pt>
                <c:pt idx="1578">
                  <c:v>0.94842576999999995</c:v>
                </c:pt>
                <c:pt idx="1579">
                  <c:v>0.94857102999999998</c:v>
                </c:pt>
                <c:pt idx="1580">
                  <c:v>0.94873803999999995</c:v>
                </c:pt>
                <c:pt idx="1581">
                  <c:v>0.94935398999999998</c:v>
                </c:pt>
                <c:pt idx="1582">
                  <c:v>0.94935590000000003</c:v>
                </c:pt>
                <c:pt idx="1583">
                  <c:v>0.94945495999999996</c:v>
                </c:pt>
                <c:pt idx="1584">
                  <c:v>0.94956987999999998</c:v>
                </c:pt>
                <c:pt idx="1585">
                  <c:v>0.95124215000000001</c:v>
                </c:pt>
                <c:pt idx="1586">
                  <c:v>0.95139264999999995</c:v>
                </c:pt>
                <c:pt idx="1587">
                  <c:v>0.95139945000000004</c:v>
                </c:pt>
                <c:pt idx="1588">
                  <c:v>0.95140404000000001</c:v>
                </c:pt>
                <c:pt idx="1589">
                  <c:v>0.95142525</c:v>
                </c:pt>
                <c:pt idx="1590">
                  <c:v>0.95142846999999997</c:v>
                </c:pt>
                <c:pt idx="1591">
                  <c:v>0.95166658999999998</c:v>
                </c:pt>
                <c:pt idx="1592">
                  <c:v>0.95166861999999997</c:v>
                </c:pt>
                <c:pt idx="1593">
                  <c:v>0.95183121999999998</c:v>
                </c:pt>
                <c:pt idx="1594">
                  <c:v>0.95194668000000005</c:v>
                </c:pt>
                <c:pt idx="1595">
                  <c:v>0.95254254000000005</c:v>
                </c:pt>
                <c:pt idx="1596">
                  <c:v>0.95263081999999999</c:v>
                </c:pt>
                <c:pt idx="1597">
                  <c:v>0.95271050999999995</c:v>
                </c:pt>
                <c:pt idx="1598">
                  <c:v>0.95272517000000001</c:v>
                </c:pt>
                <c:pt idx="1599">
                  <c:v>0.95273076999999995</c:v>
                </c:pt>
                <c:pt idx="1600">
                  <c:v>0.95292186999999995</c:v>
                </c:pt>
                <c:pt idx="1601">
                  <c:v>0.95293331000000003</c:v>
                </c:pt>
                <c:pt idx="1602">
                  <c:v>0.95308923999999995</c:v>
                </c:pt>
                <c:pt idx="1603">
                  <c:v>0.95317423000000001</c:v>
                </c:pt>
                <c:pt idx="1604">
                  <c:v>0.95329052000000003</c:v>
                </c:pt>
                <c:pt idx="1605">
                  <c:v>0.95333140999999999</c:v>
                </c:pt>
                <c:pt idx="1606">
                  <c:v>0.96056121999999999</c:v>
                </c:pt>
                <c:pt idx="1607">
                  <c:v>0.96060168999999995</c:v>
                </c:pt>
                <c:pt idx="1608">
                  <c:v>0.96060741000000005</c:v>
                </c:pt>
                <c:pt idx="1609">
                  <c:v>0.96214330000000003</c:v>
                </c:pt>
                <c:pt idx="1610">
                  <c:v>0.96215373000000004</c:v>
                </c:pt>
                <c:pt idx="1611">
                  <c:v>0.96421610999999996</c:v>
                </c:pt>
                <c:pt idx="1612">
                  <c:v>0.96620541999999998</c:v>
                </c:pt>
                <c:pt idx="1613">
                  <c:v>0.96629655000000003</c:v>
                </c:pt>
                <c:pt idx="1614">
                  <c:v>0.96631323999999996</c:v>
                </c:pt>
                <c:pt idx="1615">
                  <c:v>0.96631610000000001</c:v>
                </c:pt>
                <c:pt idx="1616">
                  <c:v>0.96633022999999996</c:v>
                </c:pt>
                <c:pt idx="1617">
                  <c:v>0.96667820000000004</c:v>
                </c:pt>
                <c:pt idx="1618">
                  <c:v>0.96667968999999998</c:v>
                </c:pt>
                <c:pt idx="1619">
                  <c:v>0.96684824999999996</c:v>
                </c:pt>
                <c:pt idx="1620">
                  <c:v>0.96685761000000003</c:v>
                </c:pt>
                <c:pt idx="1621">
                  <c:v>0.96699458000000005</c:v>
                </c:pt>
                <c:pt idx="1622">
                  <c:v>0.96700132000000005</c:v>
                </c:pt>
                <c:pt idx="1623">
                  <c:v>0.96705556000000004</c:v>
                </c:pt>
                <c:pt idx="1624">
                  <c:v>0.96707308000000003</c:v>
                </c:pt>
                <c:pt idx="1625">
                  <c:v>0.96708477000000004</c:v>
                </c:pt>
                <c:pt idx="1626">
                  <c:v>0.96708517999999999</c:v>
                </c:pt>
                <c:pt idx="1627">
                  <c:v>0.96728384000000001</c:v>
                </c:pt>
                <c:pt idx="1628">
                  <c:v>0.96730804000000004</c:v>
                </c:pt>
                <c:pt idx="1629">
                  <c:v>0.96740459999999995</c:v>
                </c:pt>
                <c:pt idx="1630">
                  <c:v>0.96908194000000003</c:v>
                </c:pt>
                <c:pt idx="1631">
                  <c:v>0.96913313999999995</c:v>
                </c:pt>
                <c:pt idx="1632">
                  <c:v>0.96914964999999997</c:v>
                </c:pt>
                <c:pt idx="1633">
                  <c:v>0.96915132000000004</c:v>
                </c:pt>
                <c:pt idx="1634">
                  <c:v>0.96922332</c:v>
                </c:pt>
                <c:pt idx="1635">
                  <c:v>0.96931076000000005</c:v>
                </c:pt>
                <c:pt idx="1636">
                  <c:v>0.97202551000000004</c:v>
                </c:pt>
                <c:pt idx="1637">
                  <c:v>0.97207522000000002</c:v>
                </c:pt>
                <c:pt idx="1638">
                  <c:v>0.97212124</c:v>
                </c:pt>
                <c:pt idx="1639">
                  <c:v>0.97217399000000004</c:v>
                </c:pt>
                <c:pt idx="1640">
                  <c:v>0.97222763000000001</c:v>
                </c:pt>
                <c:pt idx="1641">
                  <c:v>0.97222936000000004</c:v>
                </c:pt>
                <c:pt idx="1642">
                  <c:v>0.97246706000000005</c:v>
                </c:pt>
                <c:pt idx="1643">
                  <c:v>0.97247033999999999</c:v>
                </c:pt>
                <c:pt idx="1644">
                  <c:v>0.97250521000000001</c:v>
                </c:pt>
                <c:pt idx="1645">
                  <c:v>0.97256081999999999</c:v>
                </c:pt>
                <c:pt idx="1646">
                  <c:v>0.97269148000000005</c:v>
                </c:pt>
                <c:pt idx="1647">
                  <c:v>0.97386324000000002</c:v>
                </c:pt>
                <c:pt idx="1648">
                  <c:v>0.97393494999999997</c:v>
                </c:pt>
                <c:pt idx="1649">
                  <c:v>0.98550260000000001</c:v>
                </c:pt>
                <c:pt idx="1650">
                  <c:v>0.98553084999999996</c:v>
                </c:pt>
                <c:pt idx="1651">
                  <c:v>0.98561251000000005</c:v>
                </c:pt>
                <c:pt idx="1652">
                  <c:v>0.98574554999999997</c:v>
                </c:pt>
                <c:pt idx="1653">
                  <c:v>0.98998553</c:v>
                </c:pt>
                <c:pt idx="1654">
                  <c:v>0.99003673000000003</c:v>
                </c:pt>
                <c:pt idx="1655">
                  <c:v>0.99080955999999998</c:v>
                </c:pt>
                <c:pt idx="1656">
                  <c:v>0.99083573000000003</c:v>
                </c:pt>
                <c:pt idx="1657">
                  <c:v>0.99119842000000002</c:v>
                </c:pt>
                <c:pt idx="1658">
                  <c:v>0.99123633</c:v>
                </c:pt>
                <c:pt idx="1659">
                  <c:v>0.99124771</c:v>
                </c:pt>
                <c:pt idx="1660">
                  <c:v>0.99125695000000003</c:v>
                </c:pt>
                <c:pt idx="1661">
                  <c:v>0.99132907000000003</c:v>
                </c:pt>
                <c:pt idx="1662">
                  <c:v>0.99133468000000002</c:v>
                </c:pt>
                <c:pt idx="1663">
                  <c:v>0.99133819000000001</c:v>
                </c:pt>
                <c:pt idx="1664">
                  <c:v>0.99136060000000004</c:v>
                </c:pt>
                <c:pt idx="1665">
                  <c:v>0.99139279000000002</c:v>
                </c:pt>
                <c:pt idx="1666">
                  <c:v>0.99141109000000005</c:v>
                </c:pt>
                <c:pt idx="1667">
                  <c:v>0.99141221999999996</c:v>
                </c:pt>
                <c:pt idx="1668">
                  <c:v>0.99142629000000004</c:v>
                </c:pt>
                <c:pt idx="1669">
                  <c:v>0.99145454</c:v>
                </c:pt>
                <c:pt idx="1670">
                  <c:v>0.99187064000000003</c:v>
                </c:pt>
                <c:pt idx="1671">
                  <c:v>0.99195158000000005</c:v>
                </c:pt>
                <c:pt idx="1672">
                  <c:v>0.99202162000000005</c:v>
                </c:pt>
                <c:pt idx="1673">
                  <c:v>0.99994457000000003</c:v>
                </c:pt>
                <c:pt idx="1674">
                  <c:v>0.99999117999999998</c:v>
                </c:pt>
                <c:pt idx="1675">
                  <c:v>1</c:v>
                </c:pt>
              </c:numCache>
            </c:numRef>
          </c:xVal>
          <c:yVal>
            <c:numRef>
              <c:f>LU!$G$2:$G$2274</c:f>
              <c:numCache>
                <c:formatCode>Estándar</c:formatCode>
                <c:ptCount val="2273"/>
                <c:pt idx="0">
                  <c:v>0</c:v>
                </c:pt>
                <c:pt idx="1">
                  <c:v>6.2471000000000002E-3</c:v>
                </c:pt>
                <c:pt idx="2">
                  <c:v>1.04204E-2</c:v>
                </c:pt>
                <c:pt idx="3">
                  <c:v>1.1117800000000001E-2</c:v>
                </c:pt>
                <c:pt idx="4">
                  <c:v>1.32966E-2</c:v>
                </c:pt>
                <c:pt idx="5">
                  <c:v>1.36829E-2</c:v>
                </c:pt>
                <c:pt idx="6">
                  <c:v>1.57266E-2</c:v>
                </c:pt>
                <c:pt idx="7">
                  <c:v>2.0881E-2</c:v>
                </c:pt>
                <c:pt idx="8">
                  <c:v>2.0953599999999999E-2</c:v>
                </c:pt>
                <c:pt idx="9">
                  <c:v>2.60488E-2</c:v>
                </c:pt>
                <c:pt idx="10">
                  <c:v>2.65285E-2</c:v>
                </c:pt>
                <c:pt idx="11">
                  <c:v>3.0757699999999999E-2</c:v>
                </c:pt>
                <c:pt idx="12">
                  <c:v>3.08551E-2</c:v>
                </c:pt>
                <c:pt idx="13">
                  <c:v>3.08597E-2</c:v>
                </c:pt>
                <c:pt idx="14">
                  <c:v>3.2880899999999998E-2</c:v>
                </c:pt>
                <c:pt idx="15">
                  <c:v>3.2885400000000002E-2</c:v>
                </c:pt>
                <c:pt idx="16">
                  <c:v>3.30079E-2</c:v>
                </c:pt>
                <c:pt idx="17">
                  <c:v>3.3062800000000003E-2</c:v>
                </c:pt>
                <c:pt idx="18">
                  <c:v>3.3461200000000003E-2</c:v>
                </c:pt>
                <c:pt idx="19">
                  <c:v>3.3582500000000001E-2</c:v>
                </c:pt>
                <c:pt idx="20">
                  <c:v>3.3690999999999999E-2</c:v>
                </c:pt>
                <c:pt idx="21">
                  <c:v>3.3944700000000001E-2</c:v>
                </c:pt>
                <c:pt idx="22">
                  <c:v>3.4306799999999998E-2</c:v>
                </c:pt>
                <c:pt idx="23">
                  <c:v>3.4331300000000002E-2</c:v>
                </c:pt>
                <c:pt idx="24">
                  <c:v>3.4365800000000002E-2</c:v>
                </c:pt>
                <c:pt idx="25">
                  <c:v>3.4780800000000001E-2</c:v>
                </c:pt>
                <c:pt idx="26">
                  <c:v>3.4802899999999998E-2</c:v>
                </c:pt>
                <c:pt idx="27">
                  <c:v>3.4830399999999997E-2</c:v>
                </c:pt>
                <c:pt idx="28">
                  <c:v>3.4861799999999998E-2</c:v>
                </c:pt>
                <c:pt idx="29">
                  <c:v>3.4868900000000001E-2</c:v>
                </c:pt>
                <c:pt idx="30">
                  <c:v>3.4904299999999999E-2</c:v>
                </c:pt>
                <c:pt idx="31">
                  <c:v>3.4959700000000003E-2</c:v>
                </c:pt>
                <c:pt idx="32">
                  <c:v>3.5493499999999997E-2</c:v>
                </c:pt>
                <c:pt idx="33">
                  <c:v>3.5836800000000002E-2</c:v>
                </c:pt>
                <c:pt idx="34">
                  <c:v>3.5957799999999998E-2</c:v>
                </c:pt>
                <c:pt idx="35">
                  <c:v>3.6485099999999999E-2</c:v>
                </c:pt>
                <c:pt idx="36">
                  <c:v>3.6616200000000002E-2</c:v>
                </c:pt>
                <c:pt idx="37">
                  <c:v>3.6662399999999998E-2</c:v>
                </c:pt>
                <c:pt idx="38">
                  <c:v>3.6792199999999997E-2</c:v>
                </c:pt>
                <c:pt idx="39">
                  <c:v>4.5510200000000001E-2</c:v>
                </c:pt>
                <c:pt idx="40">
                  <c:v>4.55869E-2</c:v>
                </c:pt>
                <c:pt idx="41">
                  <c:v>4.5743899999999997E-2</c:v>
                </c:pt>
                <c:pt idx="42">
                  <c:v>4.72367E-2</c:v>
                </c:pt>
                <c:pt idx="43">
                  <c:v>4.7251599999999998E-2</c:v>
                </c:pt>
                <c:pt idx="44">
                  <c:v>4.7354399999999998E-2</c:v>
                </c:pt>
                <c:pt idx="45">
                  <c:v>5.4707899999999997E-2</c:v>
                </c:pt>
                <c:pt idx="46">
                  <c:v>5.4744300000000003E-2</c:v>
                </c:pt>
                <c:pt idx="47">
                  <c:v>5.4778E-2</c:v>
                </c:pt>
                <c:pt idx="48">
                  <c:v>6.5006900000000006E-2</c:v>
                </c:pt>
                <c:pt idx="49">
                  <c:v>6.5277100000000005E-2</c:v>
                </c:pt>
                <c:pt idx="50">
                  <c:v>6.5320699999999995E-2</c:v>
                </c:pt>
                <c:pt idx="51">
                  <c:v>6.5339900000000006E-2</c:v>
                </c:pt>
                <c:pt idx="52">
                  <c:v>6.5368099999999998E-2</c:v>
                </c:pt>
                <c:pt idx="53">
                  <c:v>6.5376600000000007E-2</c:v>
                </c:pt>
                <c:pt idx="54">
                  <c:v>6.6576800000000005E-2</c:v>
                </c:pt>
                <c:pt idx="55">
                  <c:v>6.7569500000000005E-2</c:v>
                </c:pt>
                <c:pt idx="56">
                  <c:v>6.7642400000000005E-2</c:v>
                </c:pt>
                <c:pt idx="57">
                  <c:v>6.7667400000000003E-2</c:v>
                </c:pt>
                <c:pt idx="58">
                  <c:v>6.8349999999999994E-2</c:v>
                </c:pt>
                <c:pt idx="59">
                  <c:v>6.83729E-2</c:v>
                </c:pt>
                <c:pt idx="60">
                  <c:v>6.9386600000000007E-2</c:v>
                </c:pt>
                <c:pt idx="61">
                  <c:v>6.9407399999999994E-2</c:v>
                </c:pt>
                <c:pt idx="62">
                  <c:v>6.9504200000000002E-2</c:v>
                </c:pt>
                <c:pt idx="63">
                  <c:v>6.9919099999999998E-2</c:v>
                </c:pt>
                <c:pt idx="64">
                  <c:v>7.0083999999999994E-2</c:v>
                </c:pt>
                <c:pt idx="65">
                  <c:v>7.0160600000000004E-2</c:v>
                </c:pt>
                <c:pt idx="66">
                  <c:v>7.0192699999999997E-2</c:v>
                </c:pt>
                <c:pt idx="67">
                  <c:v>7.0229700000000006E-2</c:v>
                </c:pt>
                <c:pt idx="68">
                  <c:v>7.0784700000000006E-2</c:v>
                </c:pt>
                <c:pt idx="69">
                  <c:v>7.0903400000000005E-2</c:v>
                </c:pt>
                <c:pt idx="70">
                  <c:v>7.1088100000000001E-2</c:v>
                </c:pt>
                <c:pt idx="71">
                  <c:v>7.1988700000000003E-2</c:v>
                </c:pt>
                <c:pt idx="72">
                  <c:v>7.2011500000000006E-2</c:v>
                </c:pt>
                <c:pt idx="73">
                  <c:v>7.5391899999999998E-2</c:v>
                </c:pt>
                <c:pt idx="74">
                  <c:v>8.8234099999999996E-2</c:v>
                </c:pt>
                <c:pt idx="75">
                  <c:v>8.8283600000000004E-2</c:v>
                </c:pt>
                <c:pt idx="76">
                  <c:v>8.8338E-2</c:v>
                </c:pt>
                <c:pt idx="77">
                  <c:v>8.83433E-2</c:v>
                </c:pt>
                <c:pt idx="78">
                  <c:v>8.8370199999999996E-2</c:v>
                </c:pt>
                <c:pt idx="79">
                  <c:v>8.8414900000000005E-2</c:v>
                </c:pt>
                <c:pt idx="80">
                  <c:v>8.84461E-2</c:v>
                </c:pt>
                <c:pt idx="81">
                  <c:v>8.8495199999999996E-2</c:v>
                </c:pt>
                <c:pt idx="82">
                  <c:v>8.8517200000000004E-2</c:v>
                </c:pt>
                <c:pt idx="83">
                  <c:v>8.9361099999999999E-2</c:v>
                </c:pt>
                <c:pt idx="84">
                  <c:v>9.3299099999999996E-2</c:v>
                </c:pt>
                <c:pt idx="85">
                  <c:v>9.3354800000000002E-2</c:v>
                </c:pt>
                <c:pt idx="86">
                  <c:v>9.3373999999999999E-2</c:v>
                </c:pt>
                <c:pt idx="87">
                  <c:v>9.3392699999999995E-2</c:v>
                </c:pt>
                <c:pt idx="88">
                  <c:v>9.4003299999999998E-2</c:v>
                </c:pt>
                <c:pt idx="89">
                  <c:v>9.4033500000000006E-2</c:v>
                </c:pt>
                <c:pt idx="90">
                  <c:v>9.45627E-2</c:v>
                </c:pt>
                <c:pt idx="91">
                  <c:v>9.4586799999999999E-2</c:v>
                </c:pt>
                <c:pt idx="92">
                  <c:v>9.4728300000000001E-2</c:v>
                </c:pt>
                <c:pt idx="93">
                  <c:v>9.4739400000000001E-2</c:v>
                </c:pt>
                <c:pt idx="94">
                  <c:v>0.1007439</c:v>
                </c:pt>
                <c:pt idx="95">
                  <c:v>0.1012792</c:v>
                </c:pt>
                <c:pt idx="96">
                  <c:v>0.10130450000000001</c:v>
                </c:pt>
                <c:pt idx="97">
                  <c:v>0.10134460000000001</c:v>
                </c:pt>
                <c:pt idx="98">
                  <c:v>0.1013719</c:v>
                </c:pt>
                <c:pt idx="99">
                  <c:v>0.1014386</c:v>
                </c:pt>
                <c:pt idx="100">
                  <c:v>0.1016156</c:v>
                </c:pt>
                <c:pt idx="101">
                  <c:v>0.10172</c:v>
                </c:pt>
                <c:pt idx="102">
                  <c:v>0.1018621</c:v>
                </c:pt>
                <c:pt idx="103">
                  <c:v>0.10188999999999999</c:v>
                </c:pt>
                <c:pt idx="104">
                  <c:v>0.1018999</c:v>
                </c:pt>
                <c:pt idx="105">
                  <c:v>0.10196</c:v>
                </c:pt>
                <c:pt idx="106">
                  <c:v>0.10198939999999999</c:v>
                </c:pt>
                <c:pt idx="107">
                  <c:v>0.1020134</c:v>
                </c:pt>
                <c:pt idx="108">
                  <c:v>0.1335615</c:v>
                </c:pt>
                <c:pt idx="109">
                  <c:v>0.13357550000000001</c:v>
                </c:pt>
                <c:pt idx="110">
                  <c:v>0.13455590000000001</c:v>
                </c:pt>
                <c:pt idx="111">
                  <c:v>0.13457749999999999</c:v>
                </c:pt>
                <c:pt idx="112">
                  <c:v>0.13460549999999999</c:v>
                </c:pt>
                <c:pt idx="113">
                  <c:v>0.14223379999999999</c:v>
                </c:pt>
                <c:pt idx="114">
                  <c:v>0.14912010000000001</c:v>
                </c:pt>
                <c:pt idx="115">
                  <c:v>0.1491914</c:v>
                </c:pt>
                <c:pt idx="116">
                  <c:v>0.14919540000000001</c:v>
                </c:pt>
                <c:pt idx="117">
                  <c:v>0.14930289999999999</c:v>
                </c:pt>
                <c:pt idx="118">
                  <c:v>0.15071590000000001</c:v>
                </c:pt>
                <c:pt idx="119">
                  <c:v>0.15071999999999999</c:v>
                </c:pt>
                <c:pt idx="120">
                  <c:v>0.15128810000000001</c:v>
                </c:pt>
                <c:pt idx="121">
                  <c:v>0.151313</c:v>
                </c:pt>
                <c:pt idx="122">
                  <c:v>0.15133050000000001</c:v>
                </c:pt>
                <c:pt idx="123">
                  <c:v>0.151339</c:v>
                </c:pt>
                <c:pt idx="124">
                  <c:v>0.15134590000000001</c:v>
                </c:pt>
                <c:pt idx="125">
                  <c:v>0.151364</c:v>
                </c:pt>
                <c:pt idx="126">
                  <c:v>0.15146689999999999</c:v>
                </c:pt>
                <c:pt idx="127">
                  <c:v>0.1514742</c:v>
                </c:pt>
                <c:pt idx="128">
                  <c:v>0.1514868</c:v>
                </c:pt>
                <c:pt idx="129">
                  <c:v>0.1515214</c:v>
                </c:pt>
                <c:pt idx="130">
                  <c:v>0.15152660000000001</c:v>
                </c:pt>
                <c:pt idx="131">
                  <c:v>0.15154110000000001</c:v>
                </c:pt>
                <c:pt idx="132">
                  <c:v>0.15155189999999999</c:v>
                </c:pt>
                <c:pt idx="133">
                  <c:v>0.15156259999999999</c:v>
                </c:pt>
                <c:pt idx="134">
                  <c:v>0.15156829999999999</c:v>
                </c:pt>
                <c:pt idx="135">
                  <c:v>0.1518777</c:v>
                </c:pt>
                <c:pt idx="136">
                  <c:v>0.1565541</c:v>
                </c:pt>
                <c:pt idx="137">
                  <c:v>0.1567141</c:v>
                </c:pt>
                <c:pt idx="138">
                  <c:v>0.15700749999999999</c:v>
                </c:pt>
                <c:pt idx="139">
                  <c:v>0.15822919999999999</c:v>
                </c:pt>
                <c:pt idx="140">
                  <c:v>0.1583003</c:v>
                </c:pt>
                <c:pt idx="141">
                  <c:v>0.1583118</c:v>
                </c:pt>
                <c:pt idx="142">
                  <c:v>0.1583466</c:v>
                </c:pt>
                <c:pt idx="143">
                  <c:v>0.15839990000000001</c:v>
                </c:pt>
                <c:pt idx="144">
                  <c:v>0.15861620000000001</c:v>
                </c:pt>
                <c:pt idx="145">
                  <c:v>0.15868940000000001</c:v>
                </c:pt>
                <c:pt idx="146">
                  <c:v>0.15871150000000001</c:v>
                </c:pt>
                <c:pt idx="147">
                  <c:v>0.15876580000000001</c:v>
                </c:pt>
                <c:pt idx="148">
                  <c:v>0.1587771</c:v>
                </c:pt>
                <c:pt idx="149">
                  <c:v>0.1587838</c:v>
                </c:pt>
                <c:pt idx="150">
                  <c:v>0.1587904</c:v>
                </c:pt>
                <c:pt idx="151">
                  <c:v>0.15902069999999999</c:v>
                </c:pt>
                <c:pt idx="152">
                  <c:v>0.1590366</c:v>
                </c:pt>
                <c:pt idx="153">
                  <c:v>0.15910479999999999</c:v>
                </c:pt>
                <c:pt idx="154">
                  <c:v>0.15947449999999999</c:v>
                </c:pt>
                <c:pt idx="155">
                  <c:v>0.15948180000000001</c:v>
                </c:pt>
                <c:pt idx="156">
                  <c:v>0.15953529999999999</c:v>
                </c:pt>
                <c:pt idx="157">
                  <c:v>0.15954080000000001</c:v>
                </c:pt>
                <c:pt idx="158">
                  <c:v>0.15956580000000001</c:v>
                </c:pt>
                <c:pt idx="159">
                  <c:v>0.15957569999999999</c:v>
                </c:pt>
                <c:pt idx="160">
                  <c:v>0.16396269999999999</c:v>
                </c:pt>
                <c:pt idx="161">
                  <c:v>0.1640173</c:v>
                </c:pt>
                <c:pt idx="162">
                  <c:v>0.16422349999999999</c:v>
                </c:pt>
                <c:pt idx="163">
                  <c:v>0.16429279999999999</c:v>
                </c:pt>
                <c:pt idx="164">
                  <c:v>0.1643503</c:v>
                </c:pt>
                <c:pt idx="165">
                  <c:v>0.1643783</c:v>
                </c:pt>
                <c:pt idx="166">
                  <c:v>0.1737419</c:v>
                </c:pt>
                <c:pt idx="167">
                  <c:v>0.17375090000000001</c:v>
                </c:pt>
                <c:pt idx="168">
                  <c:v>0.17376130000000001</c:v>
                </c:pt>
                <c:pt idx="169">
                  <c:v>0.18177160000000001</c:v>
                </c:pt>
                <c:pt idx="170">
                  <c:v>0.1817898</c:v>
                </c:pt>
                <c:pt idx="171">
                  <c:v>0.1818099</c:v>
                </c:pt>
                <c:pt idx="172">
                  <c:v>0.18224960000000001</c:v>
                </c:pt>
                <c:pt idx="173">
                  <c:v>0.18225949999999999</c:v>
                </c:pt>
                <c:pt idx="174">
                  <c:v>0.18235209999999999</c:v>
                </c:pt>
                <c:pt idx="175">
                  <c:v>0.18236369999999999</c:v>
                </c:pt>
                <c:pt idx="176">
                  <c:v>0.18258650000000001</c:v>
                </c:pt>
                <c:pt idx="177">
                  <c:v>0.1826363</c:v>
                </c:pt>
                <c:pt idx="178">
                  <c:v>0.1827201</c:v>
                </c:pt>
                <c:pt idx="179">
                  <c:v>0.1827357</c:v>
                </c:pt>
                <c:pt idx="180">
                  <c:v>0.18275340000000001</c:v>
                </c:pt>
                <c:pt idx="181">
                  <c:v>0.18276700000000001</c:v>
                </c:pt>
                <c:pt idx="182">
                  <c:v>0.1828062</c:v>
                </c:pt>
                <c:pt idx="183">
                  <c:v>0.1828253</c:v>
                </c:pt>
                <c:pt idx="184">
                  <c:v>0.1830474</c:v>
                </c:pt>
                <c:pt idx="185">
                  <c:v>0.18313570000000001</c:v>
                </c:pt>
                <c:pt idx="186">
                  <c:v>0.18323249999999999</c:v>
                </c:pt>
                <c:pt idx="187">
                  <c:v>0.1834131</c:v>
                </c:pt>
                <c:pt idx="188">
                  <c:v>0.18346789999999999</c:v>
                </c:pt>
                <c:pt idx="189">
                  <c:v>0.18348490000000001</c:v>
                </c:pt>
                <c:pt idx="190">
                  <c:v>0.1871313</c:v>
                </c:pt>
                <c:pt idx="191">
                  <c:v>0.18748329999999999</c:v>
                </c:pt>
                <c:pt idx="192">
                  <c:v>0.18757299999999999</c:v>
                </c:pt>
                <c:pt idx="193">
                  <c:v>0.19738629999999999</c:v>
                </c:pt>
                <c:pt idx="194">
                  <c:v>0.1976475</c:v>
                </c:pt>
                <c:pt idx="195">
                  <c:v>0.20044429999999999</c:v>
                </c:pt>
                <c:pt idx="196">
                  <c:v>0.20078289999999999</c:v>
                </c:pt>
                <c:pt idx="197">
                  <c:v>0.20080190000000001</c:v>
                </c:pt>
                <c:pt idx="198">
                  <c:v>0.20595189999999999</c:v>
                </c:pt>
                <c:pt idx="199">
                  <c:v>0.20596900000000001</c:v>
                </c:pt>
                <c:pt idx="200">
                  <c:v>0.20597799999999999</c:v>
                </c:pt>
                <c:pt idx="201">
                  <c:v>0.20599029999999999</c:v>
                </c:pt>
                <c:pt idx="202">
                  <c:v>0.2059993</c:v>
                </c:pt>
                <c:pt idx="203">
                  <c:v>0.2060187</c:v>
                </c:pt>
                <c:pt idx="204">
                  <c:v>0.20606730000000001</c:v>
                </c:pt>
                <c:pt idx="205">
                  <c:v>0.2060833</c:v>
                </c:pt>
                <c:pt idx="206">
                  <c:v>0.20609140000000001</c:v>
                </c:pt>
                <c:pt idx="207">
                  <c:v>0.20613809999999999</c:v>
                </c:pt>
                <c:pt idx="208">
                  <c:v>0.20614080000000001</c:v>
                </c:pt>
                <c:pt idx="209">
                  <c:v>0.20614499999999999</c:v>
                </c:pt>
                <c:pt idx="210">
                  <c:v>0.20616019999999999</c:v>
                </c:pt>
                <c:pt idx="211">
                  <c:v>0.2063072</c:v>
                </c:pt>
                <c:pt idx="212">
                  <c:v>0.2063634</c:v>
                </c:pt>
                <c:pt idx="213">
                  <c:v>0.20636879999999999</c:v>
                </c:pt>
                <c:pt idx="214">
                  <c:v>0.20637910000000001</c:v>
                </c:pt>
                <c:pt idx="215">
                  <c:v>0.21015449999999999</c:v>
                </c:pt>
                <c:pt idx="216">
                  <c:v>0.21017330000000001</c:v>
                </c:pt>
                <c:pt idx="217">
                  <c:v>0.21024370000000001</c:v>
                </c:pt>
                <c:pt idx="218">
                  <c:v>0.210288</c:v>
                </c:pt>
                <c:pt idx="219">
                  <c:v>0.2103033</c:v>
                </c:pt>
                <c:pt idx="220">
                  <c:v>0.21030740000000001</c:v>
                </c:pt>
                <c:pt idx="221">
                  <c:v>0.21032190000000001</c:v>
                </c:pt>
                <c:pt idx="222">
                  <c:v>0.2108399</c:v>
                </c:pt>
                <c:pt idx="223">
                  <c:v>0.2190202</c:v>
                </c:pt>
                <c:pt idx="224">
                  <c:v>0.2190539</c:v>
                </c:pt>
                <c:pt idx="225">
                  <c:v>0.2216986</c:v>
                </c:pt>
                <c:pt idx="226">
                  <c:v>0.22170309999999999</c:v>
                </c:pt>
                <c:pt idx="227">
                  <c:v>0.22216749999999999</c:v>
                </c:pt>
                <c:pt idx="228">
                  <c:v>0.22217049999999999</c:v>
                </c:pt>
                <c:pt idx="229">
                  <c:v>0.22225220000000001</c:v>
                </c:pt>
                <c:pt idx="230">
                  <c:v>0.2228234</c:v>
                </c:pt>
                <c:pt idx="231">
                  <c:v>0.22282920000000001</c:v>
                </c:pt>
                <c:pt idx="232">
                  <c:v>0.22283849999999999</c:v>
                </c:pt>
                <c:pt idx="233">
                  <c:v>0.22284660000000001</c:v>
                </c:pt>
                <c:pt idx="234">
                  <c:v>0.22284889999999999</c:v>
                </c:pt>
                <c:pt idx="235">
                  <c:v>0.2228752</c:v>
                </c:pt>
                <c:pt idx="236">
                  <c:v>0.2230915</c:v>
                </c:pt>
                <c:pt idx="237">
                  <c:v>0.22310260000000001</c:v>
                </c:pt>
                <c:pt idx="238">
                  <c:v>0.2231146</c:v>
                </c:pt>
                <c:pt idx="239">
                  <c:v>0.22313350000000001</c:v>
                </c:pt>
                <c:pt idx="240">
                  <c:v>0.22314619999999999</c:v>
                </c:pt>
                <c:pt idx="241">
                  <c:v>0.22316659999999999</c:v>
                </c:pt>
                <c:pt idx="242">
                  <c:v>0.22317600000000001</c:v>
                </c:pt>
                <c:pt idx="243">
                  <c:v>0.22319349999999999</c:v>
                </c:pt>
                <c:pt idx="244">
                  <c:v>0.22321630000000001</c:v>
                </c:pt>
                <c:pt idx="245">
                  <c:v>0.22921420000000001</c:v>
                </c:pt>
                <c:pt idx="246">
                  <c:v>0.22922690000000001</c:v>
                </c:pt>
                <c:pt idx="247">
                  <c:v>0.22924050000000001</c:v>
                </c:pt>
                <c:pt idx="248">
                  <c:v>0.22925029999999999</c:v>
                </c:pt>
                <c:pt idx="249">
                  <c:v>0.22929840000000001</c:v>
                </c:pt>
                <c:pt idx="250">
                  <c:v>0.22930449999999999</c:v>
                </c:pt>
                <c:pt idx="251">
                  <c:v>0.22935900000000001</c:v>
                </c:pt>
                <c:pt idx="252">
                  <c:v>0.22937260000000001</c:v>
                </c:pt>
                <c:pt idx="253">
                  <c:v>0.22986210000000001</c:v>
                </c:pt>
                <c:pt idx="254">
                  <c:v>0.22988700000000001</c:v>
                </c:pt>
                <c:pt idx="255">
                  <c:v>0.2299505</c:v>
                </c:pt>
                <c:pt idx="256">
                  <c:v>0.22996440000000001</c:v>
                </c:pt>
                <c:pt idx="257">
                  <c:v>0.22996949999999999</c:v>
                </c:pt>
                <c:pt idx="258">
                  <c:v>0.2300161</c:v>
                </c:pt>
                <c:pt idx="259">
                  <c:v>0.23586280000000001</c:v>
                </c:pt>
                <c:pt idx="260">
                  <c:v>0.23587540000000001</c:v>
                </c:pt>
                <c:pt idx="261">
                  <c:v>0.23589280000000001</c:v>
                </c:pt>
                <c:pt idx="262">
                  <c:v>0.24933340000000001</c:v>
                </c:pt>
                <c:pt idx="263">
                  <c:v>0.26340010000000003</c:v>
                </c:pt>
                <c:pt idx="264">
                  <c:v>0.26371929999999999</c:v>
                </c:pt>
                <c:pt idx="265">
                  <c:v>0.26372210000000001</c:v>
                </c:pt>
                <c:pt idx="266">
                  <c:v>0.26377109999999998</c:v>
                </c:pt>
                <c:pt idx="267">
                  <c:v>0.26377499999999998</c:v>
                </c:pt>
                <c:pt idx="268">
                  <c:v>0.26478930000000001</c:v>
                </c:pt>
                <c:pt idx="269">
                  <c:v>0.26479950000000002</c:v>
                </c:pt>
                <c:pt idx="270">
                  <c:v>0.26480670000000001</c:v>
                </c:pt>
                <c:pt idx="271">
                  <c:v>0.2648161</c:v>
                </c:pt>
                <c:pt idx="272">
                  <c:v>0.26488669999999997</c:v>
                </c:pt>
                <c:pt idx="273">
                  <c:v>0.26494289999999998</c:v>
                </c:pt>
                <c:pt idx="274">
                  <c:v>0.26494820000000002</c:v>
                </c:pt>
                <c:pt idx="275">
                  <c:v>0.2650459</c:v>
                </c:pt>
                <c:pt idx="276">
                  <c:v>0.26516899999999999</c:v>
                </c:pt>
                <c:pt idx="277">
                  <c:v>0.26519310000000001</c:v>
                </c:pt>
                <c:pt idx="278">
                  <c:v>0.27445310000000001</c:v>
                </c:pt>
                <c:pt idx="279">
                  <c:v>0.2744936</c:v>
                </c:pt>
                <c:pt idx="280">
                  <c:v>0.27477839999999998</c:v>
                </c:pt>
                <c:pt idx="281">
                  <c:v>0.27479239999999999</c:v>
                </c:pt>
                <c:pt idx="282">
                  <c:v>0.27482770000000001</c:v>
                </c:pt>
                <c:pt idx="283">
                  <c:v>0.27483150000000001</c:v>
                </c:pt>
                <c:pt idx="284">
                  <c:v>0.27525810000000001</c:v>
                </c:pt>
                <c:pt idx="285">
                  <c:v>0.27878750000000002</c:v>
                </c:pt>
                <c:pt idx="286">
                  <c:v>0.2790665</c:v>
                </c:pt>
                <c:pt idx="287">
                  <c:v>0.27927089999999999</c:v>
                </c:pt>
                <c:pt idx="288">
                  <c:v>0.28047339999999998</c:v>
                </c:pt>
                <c:pt idx="289">
                  <c:v>0.2804739</c:v>
                </c:pt>
                <c:pt idx="290">
                  <c:v>0.28048380000000001</c:v>
                </c:pt>
                <c:pt idx="291">
                  <c:v>0.28054289999999998</c:v>
                </c:pt>
                <c:pt idx="292">
                  <c:v>0.28055429999999998</c:v>
                </c:pt>
                <c:pt idx="293">
                  <c:v>0.280561</c:v>
                </c:pt>
                <c:pt idx="294">
                  <c:v>0.29105490000000001</c:v>
                </c:pt>
                <c:pt idx="295">
                  <c:v>0.29106149999999997</c:v>
                </c:pt>
                <c:pt idx="296">
                  <c:v>0.29107060000000001</c:v>
                </c:pt>
                <c:pt idx="297">
                  <c:v>0.29107719999999998</c:v>
                </c:pt>
                <c:pt idx="298">
                  <c:v>0.29108279999999997</c:v>
                </c:pt>
                <c:pt idx="299">
                  <c:v>0.29369400000000001</c:v>
                </c:pt>
                <c:pt idx="300">
                  <c:v>0.2938114</c:v>
                </c:pt>
                <c:pt idx="301">
                  <c:v>0.2938192</c:v>
                </c:pt>
                <c:pt idx="302">
                  <c:v>0.29383300000000001</c:v>
                </c:pt>
                <c:pt idx="303">
                  <c:v>0.29384450000000001</c:v>
                </c:pt>
                <c:pt idx="304">
                  <c:v>0.29387920000000001</c:v>
                </c:pt>
                <c:pt idx="305">
                  <c:v>0.29388520000000001</c:v>
                </c:pt>
                <c:pt idx="306">
                  <c:v>0.2938907</c:v>
                </c:pt>
                <c:pt idx="307">
                  <c:v>0.29390640000000001</c:v>
                </c:pt>
                <c:pt idx="308">
                  <c:v>0.29397420000000002</c:v>
                </c:pt>
                <c:pt idx="309">
                  <c:v>0.29397830000000003</c:v>
                </c:pt>
                <c:pt idx="310">
                  <c:v>0.29414309999999999</c:v>
                </c:pt>
                <c:pt idx="311">
                  <c:v>0.29415210000000003</c:v>
                </c:pt>
                <c:pt idx="312">
                  <c:v>0.2941955</c:v>
                </c:pt>
                <c:pt idx="313">
                  <c:v>0.29420160000000001</c:v>
                </c:pt>
                <c:pt idx="314">
                  <c:v>0.29420499999999999</c:v>
                </c:pt>
                <c:pt idx="315">
                  <c:v>0.2978383</c:v>
                </c:pt>
                <c:pt idx="316">
                  <c:v>0.29826259999999999</c:v>
                </c:pt>
                <c:pt idx="317">
                  <c:v>0.29830980000000001</c:v>
                </c:pt>
                <c:pt idx="318">
                  <c:v>0.29832619999999999</c:v>
                </c:pt>
                <c:pt idx="319">
                  <c:v>0.29833749999999998</c:v>
                </c:pt>
                <c:pt idx="320">
                  <c:v>0.30010429999999999</c:v>
                </c:pt>
                <c:pt idx="321">
                  <c:v>0.30011339999999997</c:v>
                </c:pt>
                <c:pt idx="322">
                  <c:v>0.30011589999999999</c:v>
                </c:pt>
                <c:pt idx="323">
                  <c:v>0.30013240000000002</c:v>
                </c:pt>
                <c:pt idx="324">
                  <c:v>0.30017500000000003</c:v>
                </c:pt>
                <c:pt idx="325">
                  <c:v>0.30018319999999998</c:v>
                </c:pt>
                <c:pt idx="326">
                  <c:v>0.3001895</c:v>
                </c:pt>
                <c:pt idx="327">
                  <c:v>0.30021599999999998</c:v>
                </c:pt>
                <c:pt idx="328">
                  <c:v>0.30024440000000002</c:v>
                </c:pt>
                <c:pt idx="329">
                  <c:v>0.30025089999999999</c:v>
                </c:pt>
                <c:pt idx="330">
                  <c:v>0.30047760000000001</c:v>
                </c:pt>
                <c:pt idx="331">
                  <c:v>0.30070360000000002</c:v>
                </c:pt>
                <c:pt idx="332">
                  <c:v>0.30073129999999998</c:v>
                </c:pt>
                <c:pt idx="333">
                  <c:v>0.30074190000000001</c:v>
                </c:pt>
                <c:pt idx="334">
                  <c:v>0.30074689999999998</c:v>
                </c:pt>
                <c:pt idx="335">
                  <c:v>0.3021739</c:v>
                </c:pt>
                <c:pt idx="336">
                  <c:v>0.30218980000000001</c:v>
                </c:pt>
                <c:pt idx="337">
                  <c:v>0.3021973</c:v>
                </c:pt>
                <c:pt idx="338">
                  <c:v>0.30223850000000002</c:v>
                </c:pt>
                <c:pt idx="339">
                  <c:v>0.30224069999999997</c:v>
                </c:pt>
                <c:pt idx="340">
                  <c:v>0.30224620000000002</c:v>
                </c:pt>
                <c:pt idx="341">
                  <c:v>0.30225170000000001</c:v>
                </c:pt>
                <c:pt idx="342">
                  <c:v>0.30249379999999998</c:v>
                </c:pt>
                <c:pt idx="343">
                  <c:v>0.30249930000000003</c:v>
                </c:pt>
                <c:pt idx="344">
                  <c:v>0.30250850000000001</c:v>
                </c:pt>
                <c:pt idx="345">
                  <c:v>0.30251400000000001</c:v>
                </c:pt>
                <c:pt idx="346">
                  <c:v>0.30252370000000001</c:v>
                </c:pt>
                <c:pt idx="347">
                  <c:v>0.30252859999999998</c:v>
                </c:pt>
                <c:pt idx="348">
                  <c:v>0.30253269999999999</c:v>
                </c:pt>
                <c:pt idx="349">
                  <c:v>0.30281770000000002</c:v>
                </c:pt>
                <c:pt idx="350">
                  <c:v>0.30729099999999998</c:v>
                </c:pt>
                <c:pt idx="351">
                  <c:v>0.30729580000000001</c:v>
                </c:pt>
                <c:pt idx="352">
                  <c:v>0.30730200000000002</c:v>
                </c:pt>
                <c:pt idx="353">
                  <c:v>0.30744110000000002</c:v>
                </c:pt>
                <c:pt idx="354">
                  <c:v>0.30757139999999999</c:v>
                </c:pt>
                <c:pt idx="355">
                  <c:v>0.30757640000000003</c:v>
                </c:pt>
                <c:pt idx="356">
                  <c:v>0.30759439999999999</c:v>
                </c:pt>
                <c:pt idx="357">
                  <c:v>0.30759629999999999</c:v>
                </c:pt>
                <c:pt idx="358">
                  <c:v>0.30765680000000001</c:v>
                </c:pt>
                <c:pt idx="359">
                  <c:v>0.30766719999999997</c:v>
                </c:pt>
                <c:pt idx="360">
                  <c:v>0.30767889999999998</c:v>
                </c:pt>
                <c:pt idx="361">
                  <c:v>0.30769550000000001</c:v>
                </c:pt>
                <c:pt idx="362">
                  <c:v>0.31024030000000002</c:v>
                </c:pt>
                <c:pt idx="363">
                  <c:v>0.31025789999999998</c:v>
                </c:pt>
                <c:pt idx="364">
                  <c:v>0.3102606</c:v>
                </c:pt>
                <c:pt idx="365">
                  <c:v>0.31030089999999999</c:v>
                </c:pt>
                <c:pt idx="366">
                  <c:v>0.31031429999999999</c:v>
                </c:pt>
                <c:pt idx="367">
                  <c:v>0.32016679999999997</c:v>
                </c:pt>
                <c:pt idx="368">
                  <c:v>0.32018350000000001</c:v>
                </c:pt>
                <c:pt idx="369">
                  <c:v>0.32026490000000002</c:v>
                </c:pt>
                <c:pt idx="370">
                  <c:v>0.3202721</c:v>
                </c:pt>
                <c:pt idx="371">
                  <c:v>0.32035209999999997</c:v>
                </c:pt>
                <c:pt idx="372">
                  <c:v>0.3203568</c:v>
                </c:pt>
                <c:pt idx="373">
                  <c:v>0.32355099999999998</c:v>
                </c:pt>
                <c:pt idx="374">
                  <c:v>0.32355699999999998</c:v>
                </c:pt>
                <c:pt idx="375">
                  <c:v>0.32357409999999998</c:v>
                </c:pt>
                <c:pt idx="376">
                  <c:v>0.32995200000000002</c:v>
                </c:pt>
                <c:pt idx="377">
                  <c:v>0.32995869999999999</c:v>
                </c:pt>
                <c:pt idx="378">
                  <c:v>0.32997510000000002</c:v>
                </c:pt>
                <c:pt idx="379">
                  <c:v>0.33769480000000002</c:v>
                </c:pt>
                <c:pt idx="380">
                  <c:v>0.33779490000000001</c:v>
                </c:pt>
                <c:pt idx="381">
                  <c:v>0.34772380000000003</c:v>
                </c:pt>
                <c:pt idx="382">
                  <c:v>0.3477555</c:v>
                </c:pt>
                <c:pt idx="383">
                  <c:v>0.34776259999999998</c:v>
                </c:pt>
                <c:pt idx="384">
                  <c:v>0.34776859999999998</c:v>
                </c:pt>
                <c:pt idx="385">
                  <c:v>0.3477731</c:v>
                </c:pt>
                <c:pt idx="386">
                  <c:v>0.3477999</c:v>
                </c:pt>
                <c:pt idx="387">
                  <c:v>0.35197139999999999</c:v>
                </c:pt>
                <c:pt idx="388">
                  <c:v>0.35197590000000001</c:v>
                </c:pt>
                <c:pt idx="389">
                  <c:v>0.35199710000000001</c:v>
                </c:pt>
                <c:pt idx="390">
                  <c:v>0.35200239999999999</c:v>
                </c:pt>
                <c:pt idx="391">
                  <c:v>0.35209380000000001</c:v>
                </c:pt>
                <c:pt idx="392">
                  <c:v>0.35209839999999998</c:v>
                </c:pt>
                <c:pt idx="393">
                  <c:v>0.352103</c:v>
                </c:pt>
                <c:pt idx="394">
                  <c:v>0.35448499999999999</c:v>
                </c:pt>
                <c:pt idx="395">
                  <c:v>0.35450090000000001</c:v>
                </c:pt>
                <c:pt idx="396">
                  <c:v>0.35453889999999999</c:v>
                </c:pt>
                <c:pt idx="397">
                  <c:v>0.35454639999999998</c:v>
                </c:pt>
                <c:pt idx="398">
                  <c:v>0.35460150000000001</c:v>
                </c:pt>
                <c:pt idx="399">
                  <c:v>0.35476829999999998</c:v>
                </c:pt>
                <c:pt idx="400">
                  <c:v>0.35794029999999999</c:v>
                </c:pt>
                <c:pt idx="401">
                  <c:v>0.36196889999999998</c:v>
                </c:pt>
                <c:pt idx="402">
                  <c:v>0.36200060000000001</c:v>
                </c:pt>
                <c:pt idx="403">
                  <c:v>0.3626257</c:v>
                </c:pt>
                <c:pt idx="404">
                  <c:v>0.3626434</c:v>
                </c:pt>
                <c:pt idx="405">
                  <c:v>0.362645</c:v>
                </c:pt>
                <c:pt idx="406">
                  <c:v>0.36265269999999999</c:v>
                </c:pt>
                <c:pt idx="407">
                  <c:v>0.3626644</c:v>
                </c:pt>
                <c:pt idx="408">
                  <c:v>0.3664425</c:v>
                </c:pt>
                <c:pt idx="409">
                  <c:v>0.36645169999999999</c:v>
                </c:pt>
                <c:pt idx="410">
                  <c:v>0.36645529999999998</c:v>
                </c:pt>
                <c:pt idx="411">
                  <c:v>0.36647669999999999</c:v>
                </c:pt>
                <c:pt idx="412">
                  <c:v>0.3687588</c:v>
                </c:pt>
                <c:pt idx="413">
                  <c:v>0.36879230000000002</c:v>
                </c:pt>
                <c:pt idx="414">
                  <c:v>0.36880360000000001</c:v>
                </c:pt>
                <c:pt idx="415">
                  <c:v>0.36881209999999998</c:v>
                </c:pt>
                <c:pt idx="416">
                  <c:v>0.36881510000000001</c:v>
                </c:pt>
                <c:pt idx="417">
                  <c:v>0.36881589999999997</c:v>
                </c:pt>
                <c:pt idx="418">
                  <c:v>0.36881969999999997</c:v>
                </c:pt>
                <c:pt idx="419">
                  <c:v>0.36882160000000003</c:v>
                </c:pt>
                <c:pt idx="420">
                  <c:v>0.3695618</c:v>
                </c:pt>
                <c:pt idx="421">
                  <c:v>0.36956820000000001</c:v>
                </c:pt>
                <c:pt idx="422">
                  <c:v>0.36959009999999998</c:v>
                </c:pt>
                <c:pt idx="423">
                  <c:v>0.36959029999999998</c:v>
                </c:pt>
                <c:pt idx="424">
                  <c:v>0.36959259999999999</c:v>
                </c:pt>
                <c:pt idx="425">
                  <c:v>0.3695967</c:v>
                </c:pt>
                <c:pt idx="426">
                  <c:v>0.36959999999999998</c:v>
                </c:pt>
                <c:pt idx="427">
                  <c:v>0.36961749999999999</c:v>
                </c:pt>
                <c:pt idx="428">
                  <c:v>0.3696353</c:v>
                </c:pt>
                <c:pt idx="429">
                  <c:v>0.37055189999999999</c:v>
                </c:pt>
                <c:pt idx="430">
                  <c:v>0.37056099999999997</c:v>
                </c:pt>
                <c:pt idx="431">
                  <c:v>0.37057040000000002</c:v>
                </c:pt>
                <c:pt idx="432">
                  <c:v>0.37490099999999998</c:v>
                </c:pt>
                <c:pt idx="433">
                  <c:v>0.37490970000000001</c:v>
                </c:pt>
                <c:pt idx="434">
                  <c:v>0.37500169999999999</c:v>
                </c:pt>
                <c:pt idx="435">
                  <c:v>0.3750346</c:v>
                </c:pt>
                <c:pt idx="436">
                  <c:v>0.37504749999999998</c:v>
                </c:pt>
                <c:pt idx="437">
                  <c:v>0.3750598</c:v>
                </c:pt>
                <c:pt idx="438">
                  <c:v>0.3750716</c:v>
                </c:pt>
                <c:pt idx="439">
                  <c:v>0.37507279999999998</c:v>
                </c:pt>
                <c:pt idx="440">
                  <c:v>0.3750771</c:v>
                </c:pt>
                <c:pt idx="441">
                  <c:v>0.37581520000000002</c:v>
                </c:pt>
                <c:pt idx="442">
                  <c:v>0.37581920000000002</c:v>
                </c:pt>
                <c:pt idx="443">
                  <c:v>0.3758223</c:v>
                </c:pt>
                <c:pt idx="444">
                  <c:v>0.3758687</c:v>
                </c:pt>
                <c:pt idx="445">
                  <c:v>0.37594499999999997</c:v>
                </c:pt>
                <c:pt idx="446">
                  <c:v>0.37595640000000002</c:v>
                </c:pt>
                <c:pt idx="447">
                  <c:v>0.3759614</c:v>
                </c:pt>
                <c:pt idx="448">
                  <c:v>0.37597019999999998</c:v>
                </c:pt>
                <c:pt idx="449">
                  <c:v>0.37612640000000003</c:v>
                </c:pt>
                <c:pt idx="450">
                  <c:v>0.37614029999999998</c:v>
                </c:pt>
                <c:pt idx="451">
                  <c:v>0.37615359999999998</c:v>
                </c:pt>
                <c:pt idx="452">
                  <c:v>0.37617650000000002</c:v>
                </c:pt>
                <c:pt idx="453">
                  <c:v>0.3761893</c:v>
                </c:pt>
                <c:pt idx="454">
                  <c:v>0.37619380000000002</c:v>
                </c:pt>
                <c:pt idx="455">
                  <c:v>0.37627460000000001</c:v>
                </c:pt>
                <c:pt idx="456">
                  <c:v>0.37637150000000003</c:v>
                </c:pt>
                <c:pt idx="457">
                  <c:v>0.37645650000000003</c:v>
                </c:pt>
                <c:pt idx="458">
                  <c:v>0.3767567</c:v>
                </c:pt>
                <c:pt idx="459">
                  <c:v>0.37678479999999998</c:v>
                </c:pt>
                <c:pt idx="460">
                  <c:v>0.37680059999999999</c:v>
                </c:pt>
                <c:pt idx="461">
                  <c:v>0.37681819999999999</c:v>
                </c:pt>
                <c:pt idx="462">
                  <c:v>0.37681949999999997</c:v>
                </c:pt>
                <c:pt idx="463">
                  <c:v>0.37682149999999998</c:v>
                </c:pt>
                <c:pt idx="464">
                  <c:v>0.37701390000000001</c:v>
                </c:pt>
                <c:pt idx="465">
                  <c:v>0.37701499999999999</c:v>
                </c:pt>
                <c:pt idx="466">
                  <c:v>0.37704369999999998</c:v>
                </c:pt>
                <c:pt idx="467">
                  <c:v>0.37782949999999998</c:v>
                </c:pt>
                <c:pt idx="468">
                  <c:v>0.37784319999999999</c:v>
                </c:pt>
                <c:pt idx="469">
                  <c:v>0.37798589999999999</c:v>
                </c:pt>
                <c:pt idx="470">
                  <c:v>0.37798789999999999</c:v>
                </c:pt>
                <c:pt idx="471">
                  <c:v>0.37801059999999997</c:v>
                </c:pt>
                <c:pt idx="472">
                  <c:v>0.38152079999999999</c:v>
                </c:pt>
                <c:pt idx="473">
                  <c:v>0.38152390000000003</c:v>
                </c:pt>
                <c:pt idx="474">
                  <c:v>0.38163049999999998</c:v>
                </c:pt>
                <c:pt idx="475">
                  <c:v>0.38185639999999998</c:v>
                </c:pt>
                <c:pt idx="476">
                  <c:v>0.38186170000000003</c:v>
                </c:pt>
                <c:pt idx="477">
                  <c:v>0.38790619999999998</c:v>
                </c:pt>
                <c:pt idx="478">
                  <c:v>0.3898297</c:v>
                </c:pt>
                <c:pt idx="479">
                  <c:v>0.3899397</c:v>
                </c:pt>
                <c:pt idx="480">
                  <c:v>0.38994479999999998</c:v>
                </c:pt>
                <c:pt idx="481">
                  <c:v>0.39005649999999997</c:v>
                </c:pt>
                <c:pt idx="482">
                  <c:v>0.39130989999999999</c:v>
                </c:pt>
                <c:pt idx="483">
                  <c:v>0.39131359999999998</c:v>
                </c:pt>
                <c:pt idx="484">
                  <c:v>0.39131589999999999</c:v>
                </c:pt>
                <c:pt idx="485">
                  <c:v>0.39131969999999999</c:v>
                </c:pt>
                <c:pt idx="486">
                  <c:v>0.39133180000000001</c:v>
                </c:pt>
                <c:pt idx="487">
                  <c:v>0.39133899999999999</c:v>
                </c:pt>
                <c:pt idx="488">
                  <c:v>0.39134839999999999</c:v>
                </c:pt>
                <c:pt idx="489">
                  <c:v>0.39135300000000001</c:v>
                </c:pt>
                <c:pt idx="490">
                  <c:v>0.39157039999999999</c:v>
                </c:pt>
                <c:pt idx="491">
                  <c:v>0.39157540000000002</c:v>
                </c:pt>
                <c:pt idx="492">
                  <c:v>0.39263789999999998</c:v>
                </c:pt>
                <c:pt idx="493">
                  <c:v>0.3935265</c:v>
                </c:pt>
                <c:pt idx="494">
                  <c:v>0.3935303</c:v>
                </c:pt>
                <c:pt idx="495">
                  <c:v>0.3935342</c:v>
                </c:pt>
                <c:pt idx="496">
                  <c:v>0.3971595</c:v>
                </c:pt>
                <c:pt idx="497">
                  <c:v>0.3971635</c:v>
                </c:pt>
                <c:pt idx="498">
                  <c:v>0.39717370000000002</c:v>
                </c:pt>
                <c:pt idx="499">
                  <c:v>0.39718409999999998</c:v>
                </c:pt>
                <c:pt idx="500">
                  <c:v>0.3971845</c:v>
                </c:pt>
                <c:pt idx="501">
                  <c:v>0.39911590000000002</c:v>
                </c:pt>
                <c:pt idx="502">
                  <c:v>0.39920319999999998</c:v>
                </c:pt>
                <c:pt idx="503">
                  <c:v>0.3992057</c:v>
                </c:pt>
                <c:pt idx="504">
                  <c:v>0.39920929999999999</c:v>
                </c:pt>
                <c:pt idx="505">
                  <c:v>0.39923069999999999</c:v>
                </c:pt>
                <c:pt idx="506">
                  <c:v>0.39925070000000001</c:v>
                </c:pt>
                <c:pt idx="507">
                  <c:v>0.3992523</c:v>
                </c:pt>
                <c:pt idx="508">
                  <c:v>0.3992676</c:v>
                </c:pt>
                <c:pt idx="509">
                  <c:v>0.39927940000000001</c:v>
                </c:pt>
                <c:pt idx="510">
                  <c:v>0.39939409999999997</c:v>
                </c:pt>
                <c:pt idx="511">
                  <c:v>0.3994045</c:v>
                </c:pt>
                <c:pt idx="512">
                  <c:v>0.39940589999999998</c:v>
                </c:pt>
                <c:pt idx="513">
                  <c:v>0.3994084</c:v>
                </c:pt>
                <c:pt idx="514">
                  <c:v>0.40044229999999997</c:v>
                </c:pt>
                <c:pt idx="515">
                  <c:v>0.40044459999999998</c:v>
                </c:pt>
                <c:pt idx="516">
                  <c:v>0.40044580000000002</c:v>
                </c:pt>
                <c:pt idx="517">
                  <c:v>0.40044869999999999</c:v>
                </c:pt>
                <c:pt idx="518">
                  <c:v>0.40045839999999999</c:v>
                </c:pt>
                <c:pt idx="519">
                  <c:v>0.40251999999999999</c:v>
                </c:pt>
                <c:pt idx="520">
                  <c:v>0.40252320000000003</c:v>
                </c:pt>
                <c:pt idx="521">
                  <c:v>0.40263450000000001</c:v>
                </c:pt>
                <c:pt idx="522">
                  <c:v>0.40274159999999998</c:v>
                </c:pt>
                <c:pt idx="523">
                  <c:v>0.40274359999999998</c:v>
                </c:pt>
                <c:pt idx="524">
                  <c:v>0.40278160000000002</c:v>
                </c:pt>
                <c:pt idx="525">
                  <c:v>0.4044085</c:v>
                </c:pt>
                <c:pt idx="526">
                  <c:v>0.40449239999999997</c:v>
                </c:pt>
                <c:pt idx="527">
                  <c:v>0.40449619999999997</c:v>
                </c:pt>
                <c:pt idx="528">
                  <c:v>0.40451920000000002</c:v>
                </c:pt>
                <c:pt idx="529">
                  <c:v>0.40457700000000002</c:v>
                </c:pt>
                <c:pt idx="530">
                  <c:v>0.40465990000000002</c:v>
                </c:pt>
                <c:pt idx="531">
                  <c:v>0.40466449999999998</c:v>
                </c:pt>
                <c:pt idx="532">
                  <c:v>0.4046688</c:v>
                </c:pt>
                <c:pt idx="533">
                  <c:v>0.40467320000000001</c:v>
                </c:pt>
                <c:pt idx="534">
                  <c:v>0.40815410000000002</c:v>
                </c:pt>
                <c:pt idx="535">
                  <c:v>0.40815709999999999</c:v>
                </c:pt>
                <c:pt idx="536">
                  <c:v>0.40816930000000001</c:v>
                </c:pt>
                <c:pt idx="537">
                  <c:v>0.40817910000000002</c:v>
                </c:pt>
                <c:pt idx="538">
                  <c:v>0.4082268</c:v>
                </c:pt>
                <c:pt idx="539">
                  <c:v>0.40824189999999999</c:v>
                </c:pt>
                <c:pt idx="540">
                  <c:v>0.40826469999999998</c:v>
                </c:pt>
                <c:pt idx="541">
                  <c:v>0.40827429999999998</c:v>
                </c:pt>
                <c:pt idx="542">
                  <c:v>0.40837649999999998</c:v>
                </c:pt>
                <c:pt idx="543">
                  <c:v>0.40838020000000003</c:v>
                </c:pt>
                <c:pt idx="544">
                  <c:v>0.40841349999999998</c:v>
                </c:pt>
                <c:pt idx="545">
                  <c:v>0.4084277</c:v>
                </c:pt>
                <c:pt idx="546">
                  <c:v>0.40846680000000002</c:v>
                </c:pt>
                <c:pt idx="547">
                  <c:v>0.40856550000000003</c:v>
                </c:pt>
                <c:pt idx="548">
                  <c:v>0.40857939999999998</c:v>
                </c:pt>
                <c:pt idx="549">
                  <c:v>0.40858929999999999</c:v>
                </c:pt>
                <c:pt idx="550">
                  <c:v>0.40859329999999999</c:v>
                </c:pt>
                <c:pt idx="551">
                  <c:v>0.40868539999999998</c:v>
                </c:pt>
                <c:pt idx="552">
                  <c:v>0.41005200000000003</c:v>
                </c:pt>
                <c:pt idx="553">
                  <c:v>0.41006029999999999</c:v>
                </c:pt>
                <c:pt idx="554">
                  <c:v>0.41157070000000001</c:v>
                </c:pt>
                <c:pt idx="555">
                  <c:v>0.41157890000000003</c:v>
                </c:pt>
                <c:pt idx="556">
                  <c:v>0.41158020000000001</c:v>
                </c:pt>
                <c:pt idx="557">
                  <c:v>0.4131938</c:v>
                </c:pt>
                <c:pt idx="558">
                  <c:v>0.41319499999999998</c:v>
                </c:pt>
                <c:pt idx="559">
                  <c:v>0.41319939999999999</c:v>
                </c:pt>
                <c:pt idx="560">
                  <c:v>0.41320109999999999</c:v>
                </c:pt>
                <c:pt idx="561">
                  <c:v>0.41395579999999998</c:v>
                </c:pt>
                <c:pt idx="562">
                  <c:v>0.41396749999999999</c:v>
                </c:pt>
                <c:pt idx="563">
                  <c:v>0.41397119999999998</c:v>
                </c:pt>
                <c:pt idx="564">
                  <c:v>0.4139813</c:v>
                </c:pt>
                <c:pt idx="565">
                  <c:v>0.41399219999999998</c:v>
                </c:pt>
                <c:pt idx="566">
                  <c:v>0.41400189999999998</c:v>
                </c:pt>
                <c:pt idx="567">
                  <c:v>0.4148307</c:v>
                </c:pt>
                <c:pt idx="568">
                  <c:v>0.41483950000000003</c:v>
                </c:pt>
                <c:pt idx="569">
                  <c:v>0.41484549999999998</c:v>
                </c:pt>
                <c:pt idx="570">
                  <c:v>0.4148482</c:v>
                </c:pt>
                <c:pt idx="571">
                  <c:v>0.41501739999999998</c:v>
                </c:pt>
                <c:pt idx="572">
                  <c:v>0.41502119999999998</c:v>
                </c:pt>
                <c:pt idx="573">
                  <c:v>0.41502699999999998</c:v>
                </c:pt>
                <c:pt idx="574">
                  <c:v>0.41503069999999997</c:v>
                </c:pt>
                <c:pt idx="575">
                  <c:v>0.41503240000000002</c:v>
                </c:pt>
                <c:pt idx="576">
                  <c:v>0.41812579999999999</c:v>
                </c:pt>
                <c:pt idx="577">
                  <c:v>0.41815400000000003</c:v>
                </c:pt>
                <c:pt idx="578">
                  <c:v>0.41815750000000002</c:v>
                </c:pt>
                <c:pt idx="579">
                  <c:v>0.41818759999999999</c:v>
                </c:pt>
                <c:pt idx="580">
                  <c:v>0.41822979999999998</c:v>
                </c:pt>
                <c:pt idx="581">
                  <c:v>0.42013230000000001</c:v>
                </c:pt>
                <c:pt idx="582">
                  <c:v>0.42017270000000001</c:v>
                </c:pt>
                <c:pt idx="583">
                  <c:v>0.42017680000000002</c:v>
                </c:pt>
                <c:pt idx="584">
                  <c:v>0.42017929999999998</c:v>
                </c:pt>
                <c:pt idx="585">
                  <c:v>0.42018309999999998</c:v>
                </c:pt>
                <c:pt idx="586">
                  <c:v>0.42105809999999999</c:v>
                </c:pt>
                <c:pt idx="587">
                  <c:v>0.42106300000000002</c:v>
                </c:pt>
                <c:pt idx="588">
                  <c:v>0.42106769999999999</c:v>
                </c:pt>
                <c:pt idx="589">
                  <c:v>0.42109020000000003</c:v>
                </c:pt>
                <c:pt idx="590">
                  <c:v>0.4211086</c:v>
                </c:pt>
                <c:pt idx="591">
                  <c:v>0.42111549999999998</c:v>
                </c:pt>
                <c:pt idx="592">
                  <c:v>0.42111959999999998</c:v>
                </c:pt>
                <c:pt idx="593">
                  <c:v>0.42113299999999998</c:v>
                </c:pt>
                <c:pt idx="594">
                  <c:v>0.42113509999999998</c:v>
                </c:pt>
                <c:pt idx="595">
                  <c:v>0.4212593</c:v>
                </c:pt>
                <c:pt idx="596">
                  <c:v>0.42140290000000002</c:v>
                </c:pt>
                <c:pt idx="597">
                  <c:v>0.42140759999999999</c:v>
                </c:pt>
                <c:pt idx="598">
                  <c:v>0.42141250000000002</c:v>
                </c:pt>
                <c:pt idx="599">
                  <c:v>0.42148170000000001</c:v>
                </c:pt>
                <c:pt idx="600">
                  <c:v>0.4228422</c:v>
                </c:pt>
                <c:pt idx="601">
                  <c:v>0.42298170000000002</c:v>
                </c:pt>
                <c:pt idx="602">
                  <c:v>0.42298580000000002</c:v>
                </c:pt>
                <c:pt idx="603">
                  <c:v>0.42299110000000001</c:v>
                </c:pt>
                <c:pt idx="604">
                  <c:v>0.42302689999999998</c:v>
                </c:pt>
                <c:pt idx="605">
                  <c:v>0.4230294</c:v>
                </c:pt>
                <c:pt idx="606">
                  <c:v>0.42490529999999999</c:v>
                </c:pt>
                <c:pt idx="607">
                  <c:v>0.42490739999999999</c:v>
                </c:pt>
                <c:pt idx="608">
                  <c:v>0.42659809999999998</c:v>
                </c:pt>
                <c:pt idx="609">
                  <c:v>0.42662820000000001</c:v>
                </c:pt>
                <c:pt idx="610">
                  <c:v>0.42738480000000001</c:v>
                </c:pt>
                <c:pt idx="611">
                  <c:v>0.4274249</c:v>
                </c:pt>
                <c:pt idx="612">
                  <c:v>0.4275737</c:v>
                </c:pt>
                <c:pt idx="613">
                  <c:v>0.4275813</c:v>
                </c:pt>
                <c:pt idx="614">
                  <c:v>0.42759740000000002</c:v>
                </c:pt>
                <c:pt idx="615">
                  <c:v>0.43002089999999998</c:v>
                </c:pt>
                <c:pt idx="616">
                  <c:v>0.4300235</c:v>
                </c:pt>
                <c:pt idx="617">
                  <c:v>0.43002859999999998</c:v>
                </c:pt>
                <c:pt idx="618">
                  <c:v>0.43003190000000002</c:v>
                </c:pt>
                <c:pt idx="619">
                  <c:v>0.43003550000000001</c:v>
                </c:pt>
                <c:pt idx="620">
                  <c:v>0.43007830000000002</c:v>
                </c:pt>
                <c:pt idx="621">
                  <c:v>0.4300813</c:v>
                </c:pt>
                <c:pt idx="622">
                  <c:v>0.43063050000000003</c:v>
                </c:pt>
                <c:pt idx="623">
                  <c:v>0.43064950000000002</c:v>
                </c:pt>
                <c:pt idx="624">
                  <c:v>0.43073080000000002</c:v>
                </c:pt>
                <c:pt idx="625">
                  <c:v>0.43073660000000003</c:v>
                </c:pt>
                <c:pt idx="626">
                  <c:v>0.43073860000000003</c:v>
                </c:pt>
                <c:pt idx="627">
                  <c:v>0.43074230000000002</c:v>
                </c:pt>
                <c:pt idx="628">
                  <c:v>0.4307491</c:v>
                </c:pt>
                <c:pt idx="629">
                  <c:v>0.43075279999999999</c:v>
                </c:pt>
                <c:pt idx="630">
                  <c:v>0.43077530000000003</c:v>
                </c:pt>
                <c:pt idx="631">
                  <c:v>0.4307938</c:v>
                </c:pt>
                <c:pt idx="632">
                  <c:v>0.43080649999999998</c:v>
                </c:pt>
                <c:pt idx="633">
                  <c:v>0.43081019999999998</c:v>
                </c:pt>
                <c:pt idx="634">
                  <c:v>0.43670609999999999</c:v>
                </c:pt>
                <c:pt idx="635">
                  <c:v>0.43671009999999999</c:v>
                </c:pt>
                <c:pt idx="636">
                  <c:v>0.43672529999999998</c:v>
                </c:pt>
                <c:pt idx="637">
                  <c:v>0.43672909999999998</c:v>
                </c:pt>
                <c:pt idx="638">
                  <c:v>0.43775009999999998</c:v>
                </c:pt>
                <c:pt idx="639">
                  <c:v>0.43786700000000001</c:v>
                </c:pt>
                <c:pt idx="640">
                  <c:v>0.43789689999999998</c:v>
                </c:pt>
                <c:pt idx="641">
                  <c:v>0.43789850000000002</c:v>
                </c:pt>
                <c:pt idx="642">
                  <c:v>0.43796489999999999</c:v>
                </c:pt>
                <c:pt idx="643">
                  <c:v>0.43808340000000001</c:v>
                </c:pt>
                <c:pt idx="644">
                  <c:v>0.4380869</c:v>
                </c:pt>
                <c:pt idx="645">
                  <c:v>0.4380887</c:v>
                </c:pt>
                <c:pt idx="646">
                  <c:v>0.43809579999999998</c:v>
                </c:pt>
                <c:pt idx="647">
                  <c:v>0.44066070000000002</c:v>
                </c:pt>
                <c:pt idx="648">
                  <c:v>0.44066490000000003</c:v>
                </c:pt>
                <c:pt idx="649">
                  <c:v>0.4406737</c:v>
                </c:pt>
                <c:pt idx="650">
                  <c:v>0.44070490000000001</c:v>
                </c:pt>
                <c:pt idx="651">
                  <c:v>0.4408608</c:v>
                </c:pt>
                <c:pt idx="652">
                  <c:v>0.44086310000000001</c:v>
                </c:pt>
                <c:pt idx="653">
                  <c:v>0.44098340000000003</c:v>
                </c:pt>
                <c:pt idx="654">
                  <c:v>0.4417625</c:v>
                </c:pt>
                <c:pt idx="655">
                  <c:v>0.44189709999999999</c:v>
                </c:pt>
                <c:pt idx="656">
                  <c:v>0.4420269</c:v>
                </c:pt>
                <c:pt idx="657">
                  <c:v>0.44203969999999998</c:v>
                </c:pt>
                <c:pt idx="658">
                  <c:v>0.44204080000000001</c:v>
                </c:pt>
                <c:pt idx="659">
                  <c:v>0.44204650000000001</c:v>
                </c:pt>
                <c:pt idx="660">
                  <c:v>0.44205260000000002</c:v>
                </c:pt>
                <c:pt idx="661">
                  <c:v>0.44235989999999997</c:v>
                </c:pt>
                <c:pt idx="662">
                  <c:v>0.44248670000000001</c:v>
                </c:pt>
                <c:pt idx="663">
                  <c:v>0.442556</c:v>
                </c:pt>
                <c:pt idx="664">
                  <c:v>0.44262420000000002</c:v>
                </c:pt>
                <c:pt idx="665">
                  <c:v>0.4433301</c:v>
                </c:pt>
                <c:pt idx="666">
                  <c:v>0.44333620000000001</c:v>
                </c:pt>
                <c:pt idx="667">
                  <c:v>0.44334269999999998</c:v>
                </c:pt>
                <c:pt idx="668">
                  <c:v>0.44334659999999998</c:v>
                </c:pt>
                <c:pt idx="669">
                  <c:v>0.44336049999999999</c:v>
                </c:pt>
                <c:pt idx="670">
                  <c:v>0.44336170000000003</c:v>
                </c:pt>
                <c:pt idx="671">
                  <c:v>0.44336300000000001</c:v>
                </c:pt>
                <c:pt idx="672">
                  <c:v>0.44337369999999998</c:v>
                </c:pt>
                <c:pt idx="673">
                  <c:v>0.44337700000000002</c:v>
                </c:pt>
                <c:pt idx="674">
                  <c:v>0.4434997</c:v>
                </c:pt>
                <c:pt idx="675">
                  <c:v>0.44594050000000002</c:v>
                </c:pt>
                <c:pt idx="676">
                  <c:v>0.44594230000000001</c:v>
                </c:pt>
                <c:pt idx="677">
                  <c:v>0.44594309999999998</c:v>
                </c:pt>
                <c:pt idx="678">
                  <c:v>0.44594470000000003</c:v>
                </c:pt>
                <c:pt idx="679">
                  <c:v>0.44604349999999998</c:v>
                </c:pt>
                <c:pt idx="680">
                  <c:v>0.44611459999999997</c:v>
                </c:pt>
                <c:pt idx="681">
                  <c:v>0.4461156</c:v>
                </c:pt>
                <c:pt idx="682">
                  <c:v>0.44623889999999999</c:v>
                </c:pt>
                <c:pt idx="683">
                  <c:v>0.44626539999999998</c:v>
                </c:pt>
                <c:pt idx="684">
                  <c:v>0.44628289999999998</c:v>
                </c:pt>
                <c:pt idx="685">
                  <c:v>0.44628590000000001</c:v>
                </c:pt>
                <c:pt idx="686">
                  <c:v>0.44633149999999999</c:v>
                </c:pt>
                <c:pt idx="687">
                  <c:v>0.4471502</c:v>
                </c:pt>
                <c:pt idx="688">
                  <c:v>0.44715569999999999</c:v>
                </c:pt>
                <c:pt idx="689">
                  <c:v>0.44722719999999999</c:v>
                </c:pt>
                <c:pt idx="690">
                  <c:v>0.44727440000000002</c:v>
                </c:pt>
                <c:pt idx="691">
                  <c:v>0.44727820000000001</c:v>
                </c:pt>
                <c:pt idx="692">
                  <c:v>0.4475693</c:v>
                </c:pt>
                <c:pt idx="693">
                  <c:v>0.44757249999999998</c:v>
                </c:pt>
                <c:pt idx="694">
                  <c:v>0.44757599999999997</c:v>
                </c:pt>
                <c:pt idx="695">
                  <c:v>0.44828030000000002</c:v>
                </c:pt>
                <c:pt idx="696">
                  <c:v>0.44849739999999999</c:v>
                </c:pt>
                <c:pt idx="697">
                  <c:v>0.44849990000000001</c:v>
                </c:pt>
                <c:pt idx="698">
                  <c:v>0.44850279999999998</c:v>
                </c:pt>
                <c:pt idx="699">
                  <c:v>0.44850780000000001</c:v>
                </c:pt>
                <c:pt idx="700">
                  <c:v>0.44858039999999999</c:v>
                </c:pt>
                <c:pt idx="701">
                  <c:v>0.4485884</c:v>
                </c:pt>
                <c:pt idx="702">
                  <c:v>0.44859179999999999</c:v>
                </c:pt>
                <c:pt idx="703">
                  <c:v>0.44861250000000003</c:v>
                </c:pt>
                <c:pt idx="704">
                  <c:v>0.44870769999999999</c:v>
                </c:pt>
                <c:pt idx="705">
                  <c:v>0.448716</c:v>
                </c:pt>
                <c:pt idx="706">
                  <c:v>0.44871739999999999</c:v>
                </c:pt>
                <c:pt idx="707">
                  <c:v>0.44873659999999999</c:v>
                </c:pt>
                <c:pt idx="708">
                  <c:v>0.44876749999999999</c:v>
                </c:pt>
                <c:pt idx="709">
                  <c:v>0.44879970000000002</c:v>
                </c:pt>
                <c:pt idx="710">
                  <c:v>0.4489688</c:v>
                </c:pt>
                <c:pt idx="711">
                  <c:v>0.4489725</c:v>
                </c:pt>
                <c:pt idx="712">
                  <c:v>0.44906000000000001</c:v>
                </c:pt>
                <c:pt idx="713">
                  <c:v>0.44906170000000001</c:v>
                </c:pt>
                <c:pt idx="714">
                  <c:v>0.44933200000000001</c:v>
                </c:pt>
                <c:pt idx="715">
                  <c:v>0.44934600000000002</c:v>
                </c:pt>
                <c:pt idx="716">
                  <c:v>0.44940730000000001</c:v>
                </c:pt>
                <c:pt idx="717">
                  <c:v>0.44946789999999998</c:v>
                </c:pt>
                <c:pt idx="718">
                  <c:v>0.4495634</c:v>
                </c:pt>
                <c:pt idx="719">
                  <c:v>0.44956649999999998</c:v>
                </c:pt>
                <c:pt idx="720">
                  <c:v>0.44957920000000001</c:v>
                </c:pt>
                <c:pt idx="721">
                  <c:v>0.44958589999999998</c:v>
                </c:pt>
                <c:pt idx="722">
                  <c:v>0.44959890000000002</c:v>
                </c:pt>
                <c:pt idx="723">
                  <c:v>0.44960939999999999</c:v>
                </c:pt>
                <c:pt idx="724">
                  <c:v>0.44961380000000001</c:v>
                </c:pt>
                <c:pt idx="725">
                  <c:v>0.4496174</c:v>
                </c:pt>
                <c:pt idx="726">
                  <c:v>0.44963379999999997</c:v>
                </c:pt>
                <c:pt idx="727">
                  <c:v>0.44963720000000001</c:v>
                </c:pt>
                <c:pt idx="728">
                  <c:v>0.44969490000000001</c:v>
                </c:pt>
                <c:pt idx="729">
                  <c:v>0.44971280000000002</c:v>
                </c:pt>
                <c:pt idx="730">
                  <c:v>0.44977719999999999</c:v>
                </c:pt>
                <c:pt idx="731">
                  <c:v>0.44978319999999999</c:v>
                </c:pt>
                <c:pt idx="732">
                  <c:v>0.44978689999999999</c:v>
                </c:pt>
                <c:pt idx="733">
                  <c:v>0.44990720000000001</c:v>
                </c:pt>
                <c:pt idx="734">
                  <c:v>0.44991900000000001</c:v>
                </c:pt>
                <c:pt idx="735">
                  <c:v>0.44992009999999999</c:v>
                </c:pt>
                <c:pt idx="736">
                  <c:v>0.44992339999999997</c:v>
                </c:pt>
                <c:pt idx="737">
                  <c:v>0.44992460000000001</c:v>
                </c:pt>
                <c:pt idx="738">
                  <c:v>0.45317099999999999</c:v>
                </c:pt>
                <c:pt idx="739">
                  <c:v>0.45320179999999999</c:v>
                </c:pt>
                <c:pt idx="740">
                  <c:v>0.453204</c:v>
                </c:pt>
                <c:pt idx="741">
                  <c:v>0.4533431</c:v>
                </c:pt>
                <c:pt idx="742">
                  <c:v>0.45334799999999997</c:v>
                </c:pt>
                <c:pt idx="743">
                  <c:v>0.45335350000000002</c:v>
                </c:pt>
                <c:pt idx="744">
                  <c:v>0.4533586</c:v>
                </c:pt>
                <c:pt idx="745">
                  <c:v>0.45336080000000001</c:v>
                </c:pt>
                <c:pt idx="746">
                  <c:v>0.45431460000000001</c:v>
                </c:pt>
                <c:pt idx="747">
                  <c:v>0.45439879999999999</c:v>
                </c:pt>
                <c:pt idx="748">
                  <c:v>0.45440340000000001</c:v>
                </c:pt>
                <c:pt idx="749">
                  <c:v>0.45646799999999998</c:v>
                </c:pt>
                <c:pt idx="750">
                  <c:v>0.45659450000000001</c:v>
                </c:pt>
                <c:pt idx="751">
                  <c:v>0.45659820000000001</c:v>
                </c:pt>
                <c:pt idx="752">
                  <c:v>0.45660109999999998</c:v>
                </c:pt>
                <c:pt idx="753">
                  <c:v>0.4566037</c:v>
                </c:pt>
                <c:pt idx="754">
                  <c:v>0.4566055</c:v>
                </c:pt>
                <c:pt idx="755">
                  <c:v>0.45699430000000002</c:v>
                </c:pt>
                <c:pt idx="756">
                  <c:v>0.45703630000000001</c:v>
                </c:pt>
                <c:pt idx="757">
                  <c:v>0.45704149999999999</c:v>
                </c:pt>
                <c:pt idx="758">
                  <c:v>0.4570611</c:v>
                </c:pt>
                <c:pt idx="759">
                  <c:v>0.45800439999999998</c:v>
                </c:pt>
                <c:pt idx="760">
                  <c:v>0.45882479999999998</c:v>
                </c:pt>
                <c:pt idx="761">
                  <c:v>0.45882659999999997</c:v>
                </c:pt>
                <c:pt idx="762">
                  <c:v>0.45883220000000002</c:v>
                </c:pt>
                <c:pt idx="763">
                  <c:v>0.45885330000000002</c:v>
                </c:pt>
                <c:pt idx="764">
                  <c:v>0.45887</c:v>
                </c:pt>
                <c:pt idx="765">
                  <c:v>0.458895</c:v>
                </c:pt>
                <c:pt idx="766">
                  <c:v>0.45889849999999999</c:v>
                </c:pt>
                <c:pt idx="767">
                  <c:v>0.45891729999999997</c:v>
                </c:pt>
                <c:pt idx="768">
                  <c:v>0.45892100000000002</c:v>
                </c:pt>
                <c:pt idx="769">
                  <c:v>0.45892240000000001</c:v>
                </c:pt>
                <c:pt idx="770">
                  <c:v>0.45914739999999998</c:v>
                </c:pt>
                <c:pt idx="771">
                  <c:v>0.45933669999999999</c:v>
                </c:pt>
                <c:pt idx="772">
                  <c:v>0.45934019999999998</c:v>
                </c:pt>
                <c:pt idx="773">
                  <c:v>0.4593449</c:v>
                </c:pt>
                <c:pt idx="774">
                  <c:v>0.45940910000000001</c:v>
                </c:pt>
                <c:pt idx="775">
                  <c:v>0.4594454</c:v>
                </c:pt>
                <c:pt idx="776">
                  <c:v>0.45946900000000002</c:v>
                </c:pt>
                <c:pt idx="777">
                  <c:v>0.45949259999999997</c:v>
                </c:pt>
                <c:pt idx="778">
                  <c:v>0.45997450000000001</c:v>
                </c:pt>
                <c:pt idx="779">
                  <c:v>0.46001379999999997</c:v>
                </c:pt>
                <c:pt idx="780">
                  <c:v>0.4600842</c:v>
                </c:pt>
                <c:pt idx="781">
                  <c:v>0.46011289999999999</c:v>
                </c:pt>
                <c:pt idx="782">
                  <c:v>0.46013609999999999</c:v>
                </c:pt>
                <c:pt idx="783">
                  <c:v>0.46017479999999999</c:v>
                </c:pt>
                <c:pt idx="784">
                  <c:v>0.46017980000000003</c:v>
                </c:pt>
                <c:pt idx="785">
                  <c:v>0.4603468</c:v>
                </c:pt>
                <c:pt idx="786">
                  <c:v>0.46035229999999999</c:v>
                </c:pt>
                <c:pt idx="787">
                  <c:v>0.46035599999999999</c:v>
                </c:pt>
                <c:pt idx="788">
                  <c:v>0.46035920000000002</c:v>
                </c:pt>
                <c:pt idx="789">
                  <c:v>0.46053860000000002</c:v>
                </c:pt>
                <c:pt idx="790">
                  <c:v>0.46062160000000002</c:v>
                </c:pt>
                <c:pt idx="791">
                  <c:v>0.46145750000000002</c:v>
                </c:pt>
                <c:pt idx="792">
                  <c:v>0.46153060000000001</c:v>
                </c:pt>
                <c:pt idx="793">
                  <c:v>0.46155980000000002</c:v>
                </c:pt>
                <c:pt idx="794">
                  <c:v>0.46164519999999998</c:v>
                </c:pt>
                <c:pt idx="795">
                  <c:v>0.46164690000000003</c:v>
                </c:pt>
                <c:pt idx="796">
                  <c:v>0.46301189999999998</c:v>
                </c:pt>
                <c:pt idx="797">
                  <c:v>0.46561229999999998</c:v>
                </c:pt>
                <c:pt idx="798">
                  <c:v>0.46561609999999998</c:v>
                </c:pt>
                <c:pt idx="799">
                  <c:v>0.46563640000000001</c:v>
                </c:pt>
                <c:pt idx="800">
                  <c:v>0.46564529999999998</c:v>
                </c:pt>
                <c:pt idx="801">
                  <c:v>0.47193960000000001</c:v>
                </c:pt>
                <c:pt idx="802">
                  <c:v>0.47194560000000002</c:v>
                </c:pt>
                <c:pt idx="803">
                  <c:v>0.47195229999999999</c:v>
                </c:pt>
                <c:pt idx="804">
                  <c:v>0.47195759999999998</c:v>
                </c:pt>
                <c:pt idx="805">
                  <c:v>0.47205419999999998</c:v>
                </c:pt>
                <c:pt idx="806">
                  <c:v>0.47205920000000001</c:v>
                </c:pt>
                <c:pt idx="807">
                  <c:v>0.4721361</c:v>
                </c:pt>
                <c:pt idx="808">
                  <c:v>0.47214010000000001</c:v>
                </c:pt>
                <c:pt idx="809">
                  <c:v>0.47233700000000001</c:v>
                </c:pt>
                <c:pt idx="810">
                  <c:v>0.4723813</c:v>
                </c:pt>
                <c:pt idx="811">
                  <c:v>0.47238400000000003</c:v>
                </c:pt>
                <c:pt idx="812">
                  <c:v>0.47244019999999998</c:v>
                </c:pt>
                <c:pt idx="813">
                  <c:v>0.47244320000000001</c:v>
                </c:pt>
                <c:pt idx="814">
                  <c:v>0.47244720000000001</c:v>
                </c:pt>
                <c:pt idx="815">
                  <c:v>0.4724718</c:v>
                </c:pt>
                <c:pt idx="816">
                  <c:v>0.4724836</c:v>
                </c:pt>
                <c:pt idx="817">
                  <c:v>0.47248430000000002</c:v>
                </c:pt>
                <c:pt idx="818">
                  <c:v>0.4725047</c:v>
                </c:pt>
                <c:pt idx="819">
                  <c:v>0.47250999999999999</c:v>
                </c:pt>
                <c:pt idx="820">
                  <c:v>0.47430109999999998</c:v>
                </c:pt>
                <c:pt idx="821">
                  <c:v>0.47749770000000002</c:v>
                </c:pt>
                <c:pt idx="822">
                  <c:v>0.4774987</c:v>
                </c:pt>
                <c:pt idx="823">
                  <c:v>0.47750120000000001</c:v>
                </c:pt>
                <c:pt idx="824">
                  <c:v>0.4775025</c:v>
                </c:pt>
                <c:pt idx="825">
                  <c:v>0.47859040000000003</c:v>
                </c:pt>
                <c:pt idx="826">
                  <c:v>0.47859689999999999</c:v>
                </c:pt>
                <c:pt idx="827">
                  <c:v>0.47859780000000002</c:v>
                </c:pt>
                <c:pt idx="828">
                  <c:v>0.47859950000000001</c:v>
                </c:pt>
                <c:pt idx="829">
                  <c:v>0.47863509999999998</c:v>
                </c:pt>
                <c:pt idx="830">
                  <c:v>0.47864489999999998</c:v>
                </c:pt>
                <c:pt idx="831">
                  <c:v>0.47864800000000002</c:v>
                </c:pt>
                <c:pt idx="832">
                  <c:v>0.47886289999999998</c:v>
                </c:pt>
                <c:pt idx="833">
                  <c:v>0.47886699999999999</c:v>
                </c:pt>
                <c:pt idx="834">
                  <c:v>0.48028409999999999</c:v>
                </c:pt>
                <c:pt idx="835">
                  <c:v>0.48056870000000002</c:v>
                </c:pt>
                <c:pt idx="836">
                  <c:v>0.48071170000000002</c:v>
                </c:pt>
                <c:pt idx="837">
                  <c:v>0.48071449999999999</c:v>
                </c:pt>
                <c:pt idx="838">
                  <c:v>0.48075950000000001</c:v>
                </c:pt>
                <c:pt idx="839">
                  <c:v>0.48076669999999999</c:v>
                </c:pt>
                <c:pt idx="840">
                  <c:v>0.48078070000000001</c:v>
                </c:pt>
                <c:pt idx="841">
                  <c:v>0.48078379999999998</c:v>
                </c:pt>
                <c:pt idx="842">
                  <c:v>0.4808308</c:v>
                </c:pt>
                <c:pt idx="843">
                  <c:v>0.48088959999999997</c:v>
                </c:pt>
                <c:pt idx="844">
                  <c:v>0.48089510000000002</c:v>
                </c:pt>
                <c:pt idx="845">
                  <c:v>0.48130849999999997</c:v>
                </c:pt>
                <c:pt idx="846">
                  <c:v>0.48149209999999998</c:v>
                </c:pt>
                <c:pt idx="847">
                  <c:v>0.4825024</c:v>
                </c:pt>
                <c:pt idx="848">
                  <c:v>0.48252240000000002</c:v>
                </c:pt>
                <c:pt idx="849">
                  <c:v>0.48275010000000002</c:v>
                </c:pt>
                <c:pt idx="850">
                  <c:v>0.4827806</c:v>
                </c:pt>
                <c:pt idx="851">
                  <c:v>0.4827842</c:v>
                </c:pt>
                <c:pt idx="852">
                  <c:v>0.48582150000000002</c:v>
                </c:pt>
                <c:pt idx="853">
                  <c:v>0.48712840000000002</c:v>
                </c:pt>
                <c:pt idx="854">
                  <c:v>0.4872629</c:v>
                </c:pt>
                <c:pt idx="855">
                  <c:v>0.48734319999999998</c:v>
                </c:pt>
                <c:pt idx="856">
                  <c:v>0.4873595</c:v>
                </c:pt>
                <c:pt idx="857">
                  <c:v>0.48741630000000002</c:v>
                </c:pt>
                <c:pt idx="858">
                  <c:v>0.48743330000000001</c:v>
                </c:pt>
                <c:pt idx="859">
                  <c:v>0.48743789999999998</c:v>
                </c:pt>
                <c:pt idx="860">
                  <c:v>0.48752450000000003</c:v>
                </c:pt>
                <c:pt idx="861">
                  <c:v>0.48752580000000001</c:v>
                </c:pt>
                <c:pt idx="862">
                  <c:v>0.4875295</c:v>
                </c:pt>
                <c:pt idx="863">
                  <c:v>0.48755189999999998</c:v>
                </c:pt>
                <c:pt idx="864">
                  <c:v>0.49036259999999998</c:v>
                </c:pt>
                <c:pt idx="865">
                  <c:v>0.49044919999999997</c:v>
                </c:pt>
                <c:pt idx="866">
                  <c:v>0.49050909999999998</c:v>
                </c:pt>
                <c:pt idx="867">
                  <c:v>0.49056329999999998</c:v>
                </c:pt>
                <c:pt idx="868">
                  <c:v>0.49065180000000003</c:v>
                </c:pt>
                <c:pt idx="869">
                  <c:v>0.4906605</c:v>
                </c:pt>
                <c:pt idx="870">
                  <c:v>0.49066320000000002</c:v>
                </c:pt>
                <c:pt idx="871">
                  <c:v>0.49066539999999997</c:v>
                </c:pt>
                <c:pt idx="872">
                  <c:v>0.4936044</c:v>
                </c:pt>
                <c:pt idx="873">
                  <c:v>0.49387059999999999</c:v>
                </c:pt>
                <c:pt idx="874">
                  <c:v>0.49394120000000002</c:v>
                </c:pt>
                <c:pt idx="875">
                  <c:v>0.49395470000000002</c:v>
                </c:pt>
                <c:pt idx="876">
                  <c:v>0.49397429999999998</c:v>
                </c:pt>
                <c:pt idx="877">
                  <c:v>0.49397560000000001</c:v>
                </c:pt>
                <c:pt idx="878">
                  <c:v>0.49461179999999999</c:v>
                </c:pt>
                <c:pt idx="879">
                  <c:v>0.49477569999999998</c:v>
                </c:pt>
                <c:pt idx="880">
                  <c:v>0.49477989999999999</c:v>
                </c:pt>
                <c:pt idx="881">
                  <c:v>0.49480590000000002</c:v>
                </c:pt>
                <c:pt idx="882">
                  <c:v>0.49481000000000003</c:v>
                </c:pt>
                <c:pt idx="883">
                  <c:v>0.49491220000000002</c:v>
                </c:pt>
                <c:pt idx="884">
                  <c:v>0.49620649999999999</c:v>
                </c:pt>
                <c:pt idx="885">
                  <c:v>0.49621159999999997</c:v>
                </c:pt>
                <c:pt idx="886">
                  <c:v>0.49623050000000002</c:v>
                </c:pt>
                <c:pt idx="887">
                  <c:v>0.49624489999999999</c:v>
                </c:pt>
                <c:pt idx="888">
                  <c:v>0.49646309999999999</c:v>
                </c:pt>
                <c:pt idx="889">
                  <c:v>0.49789339999999999</c:v>
                </c:pt>
                <c:pt idx="890">
                  <c:v>0.49793470000000001</c:v>
                </c:pt>
                <c:pt idx="891">
                  <c:v>0.4979364</c:v>
                </c:pt>
                <c:pt idx="892">
                  <c:v>0.50076010000000004</c:v>
                </c:pt>
                <c:pt idx="893">
                  <c:v>0.50082230000000005</c:v>
                </c:pt>
                <c:pt idx="894">
                  <c:v>0.50082720000000003</c:v>
                </c:pt>
                <c:pt idx="895">
                  <c:v>0.50083789999999995</c:v>
                </c:pt>
                <c:pt idx="896">
                  <c:v>0.50097409999999998</c:v>
                </c:pt>
                <c:pt idx="897">
                  <c:v>0.50098980000000004</c:v>
                </c:pt>
                <c:pt idx="898">
                  <c:v>0.5049593</c:v>
                </c:pt>
                <c:pt idx="899">
                  <c:v>0.50497000000000003</c:v>
                </c:pt>
                <c:pt idx="900">
                  <c:v>0.50519380000000003</c:v>
                </c:pt>
                <c:pt idx="901">
                  <c:v>0.50667379999999995</c:v>
                </c:pt>
                <c:pt idx="902">
                  <c:v>0.50667949999999995</c:v>
                </c:pt>
                <c:pt idx="903">
                  <c:v>0.50674889999999995</c:v>
                </c:pt>
                <c:pt idx="904">
                  <c:v>0.50799470000000002</c:v>
                </c:pt>
                <c:pt idx="905">
                  <c:v>0.5080462</c:v>
                </c:pt>
                <c:pt idx="906">
                  <c:v>0.50806119999999999</c:v>
                </c:pt>
                <c:pt idx="907">
                  <c:v>0.50807290000000005</c:v>
                </c:pt>
                <c:pt idx="908">
                  <c:v>0.50808730000000002</c:v>
                </c:pt>
                <c:pt idx="909">
                  <c:v>0.50821119999999997</c:v>
                </c:pt>
                <c:pt idx="910">
                  <c:v>0.50821289999999997</c:v>
                </c:pt>
                <c:pt idx="911">
                  <c:v>0.50834060000000003</c:v>
                </c:pt>
                <c:pt idx="912">
                  <c:v>0.50834900000000005</c:v>
                </c:pt>
                <c:pt idx="913">
                  <c:v>0.50835209999999997</c:v>
                </c:pt>
                <c:pt idx="914">
                  <c:v>0.50838150000000004</c:v>
                </c:pt>
                <c:pt idx="915">
                  <c:v>0.50842129999999996</c:v>
                </c:pt>
                <c:pt idx="916">
                  <c:v>0.50861619999999996</c:v>
                </c:pt>
                <c:pt idx="917">
                  <c:v>0.50862050000000003</c:v>
                </c:pt>
                <c:pt idx="918">
                  <c:v>0.51013319999999995</c:v>
                </c:pt>
                <c:pt idx="919">
                  <c:v>0.51016309999999998</c:v>
                </c:pt>
                <c:pt idx="920">
                  <c:v>0.51017579999999996</c:v>
                </c:pt>
                <c:pt idx="921">
                  <c:v>0.51019510000000001</c:v>
                </c:pt>
                <c:pt idx="922">
                  <c:v>0.51026769999999999</c:v>
                </c:pt>
                <c:pt idx="923">
                  <c:v>0.51048859999999996</c:v>
                </c:pt>
                <c:pt idx="924">
                  <c:v>0.51163650000000005</c:v>
                </c:pt>
                <c:pt idx="925">
                  <c:v>0.51168689999999994</c:v>
                </c:pt>
                <c:pt idx="926">
                  <c:v>0.51168999999999998</c:v>
                </c:pt>
                <c:pt idx="927">
                  <c:v>0.5116986</c:v>
                </c:pt>
                <c:pt idx="928">
                  <c:v>0.51186469999999995</c:v>
                </c:pt>
                <c:pt idx="929">
                  <c:v>0.51285579999999997</c:v>
                </c:pt>
                <c:pt idx="930">
                  <c:v>0.51286549999999997</c:v>
                </c:pt>
                <c:pt idx="931">
                  <c:v>0.51286949999999998</c:v>
                </c:pt>
                <c:pt idx="932">
                  <c:v>0.51429349999999996</c:v>
                </c:pt>
                <c:pt idx="933">
                  <c:v>0.51430509999999996</c:v>
                </c:pt>
                <c:pt idx="934">
                  <c:v>0.51433070000000003</c:v>
                </c:pt>
                <c:pt idx="935">
                  <c:v>0.51659080000000002</c:v>
                </c:pt>
                <c:pt idx="936">
                  <c:v>0.51659270000000002</c:v>
                </c:pt>
                <c:pt idx="937">
                  <c:v>0.51662160000000001</c:v>
                </c:pt>
                <c:pt idx="938">
                  <c:v>0.51665349999999999</c:v>
                </c:pt>
                <c:pt idx="939">
                  <c:v>0.52107210000000004</c:v>
                </c:pt>
                <c:pt idx="940">
                  <c:v>0.52241519999999997</c:v>
                </c:pt>
                <c:pt idx="941">
                  <c:v>0.52244230000000003</c:v>
                </c:pt>
                <c:pt idx="942">
                  <c:v>0.52245010000000003</c:v>
                </c:pt>
                <c:pt idx="943">
                  <c:v>0.52245450000000004</c:v>
                </c:pt>
                <c:pt idx="944">
                  <c:v>0.52245989999999998</c:v>
                </c:pt>
                <c:pt idx="945">
                  <c:v>0.52246499999999996</c:v>
                </c:pt>
                <c:pt idx="946">
                  <c:v>0.52281370000000005</c:v>
                </c:pt>
                <c:pt idx="947">
                  <c:v>0.52286880000000002</c:v>
                </c:pt>
                <c:pt idx="948">
                  <c:v>0.52414950000000005</c:v>
                </c:pt>
                <c:pt idx="949">
                  <c:v>0.52415699999999998</c:v>
                </c:pt>
                <c:pt idx="950">
                  <c:v>0.52417780000000003</c:v>
                </c:pt>
                <c:pt idx="951">
                  <c:v>0.52438240000000003</c:v>
                </c:pt>
                <c:pt idx="952">
                  <c:v>0.52440109999999995</c:v>
                </c:pt>
                <c:pt idx="953">
                  <c:v>0.52441090000000001</c:v>
                </c:pt>
                <c:pt idx="954">
                  <c:v>0.52551829999999999</c:v>
                </c:pt>
                <c:pt idx="955">
                  <c:v>0.52554420000000002</c:v>
                </c:pt>
                <c:pt idx="956">
                  <c:v>0.52557259999999995</c:v>
                </c:pt>
                <c:pt idx="957">
                  <c:v>0.52557679999999996</c:v>
                </c:pt>
                <c:pt idx="958">
                  <c:v>0.52562589999999998</c:v>
                </c:pt>
                <c:pt idx="959">
                  <c:v>0.52576929999999999</c:v>
                </c:pt>
                <c:pt idx="960">
                  <c:v>0.52577160000000001</c:v>
                </c:pt>
                <c:pt idx="961">
                  <c:v>0.52591889999999997</c:v>
                </c:pt>
                <c:pt idx="962">
                  <c:v>0.52613679999999996</c:v>
                </c:pt>
                <c:pt idx="963">
                  <c:v>0.52624470000000001</c:v>
                </c:pt>
                <c:pt idx="964">
                  <c:v>0.53138419999999997</c:v>
                </c:pt>
                <c:pt idx="965">
                  <c:v>0.53149239999999998</c:v>
                </c:pt>
                <c:pt idx="966">
                  <c:v>0.53150280000000005</c:v>
                </c:pt>
                <c:pt idx="967">
                  <c:v>0.53155949999999996</c:v>
                </c:pt>
                <c:pt idx="968">
                  <c:v>0.53169040000000001</c:v>
                </c:pt>
                <c:pt idx="969">
                  <c:v>0.5317229</c:v>
                </c:pt>
                <c:pt idx="970">
                  <c:v>0.53175430000000001</c:v>
                </c:pt>
                <c:pt idx="971">
                  <c:v>0.53178139999999996</c:v>
                </c:pt>
                <c:pt idx="972">
                  <c:v>0.53182910000000005</c:v>
                </c:pt>
                <c:pt idx="973">
                  <c:v>0.53182980000000002</c:v>
                </c:pt>
                <c:pt idx="974">
                  <c:v>0.53183199999999997</c:v>
                </c:pt>
                <c:pt idx="975">
                  <c:v>0.53183420000000003</c:v>
                </c:pt>
                <c:pt idx="976">
                  <c:v>0.53184679999999995</c:v>
                </c:pt>
                <c:pt idx="977">
                  <c:v>0.53197709999999998</c:v>
                </c:pt>
                <c:pt idx="978">
                  <c:v>0.53198400000000001</c:v>
                </c:pt>
                <c:pt idx="979">
                  <c:v>0.53200429999999999</c:v>
                </c:pt>
                <c:pt idx="980">
                  <c:v>0.53201270000000001</c:v>
                </c:pt>
                <c:pt idx="981">
                  <c:v>0.53201869999999996</c:v>
                </c:pt>
                <c:pt idx="982">
                  <c:v>0.5320203</c:v>
                </c:pt>
                <c:pt idx="983">
                  <c:v>0.53203230000000001</c:v>
                </c:pt>
                <c:pt idx="984">
                  <c:v>0.53210040000000003</c:v>
                </c:pt>
                <c:pt idx="985">
                  <c:v>0.53211529999999996</c:v>
                </c:pt>
                <c:pt idx="986">
                  <c:v>0.53234550000000003</c:v>
                </c:pt>
                <c:pt idx="987">
                  <c:v>0.53237299999999999</c:v>
                </c:pt>
                <c:pt idx="988">
                  <c:v>0.53245390000000004</c:v>
                </c:pt>
                <c:pt idx="989">
                  <c:v>0.53245869999999995</c:v>
                </c:pt>
                <c:pt idx="990">
                  <c:v>0.53257600000000005</c:v>
                </c:pt>
                <c:pt idx="991">
                  <c:v>0.5327056</c:v>
                </c:pt>
                <c:pt idx="992">
                  <c:v>0.53272229999999998</c:v>
                </c:pt>
                <c:pt idx="993">
                  <c:v>0.53298069999999997</c:v>
                </c:pt>
                <c:pt idx="994">
                  <c:v>0.53440549999999998</c:v>
                </c:pt>
                <c:pt idx="995">
                  <c:v>0.53461009999999998</c:v>
                </c:pt>
                <c:pt idx="996">
                  <c:v>0.53462169999999998</c:v>
                </c:pt>
                <c:pt idx="997">
                  <c:v>0.53462279999999995</c:v>
                </c:pt>
                <c:pt idx="998">
                  <c:v>0.53463329999999998</c:v>
                </c:pt>
                <c:pt idx="999">
                  <c:v>0.53465589999999996</c:v>
                </c:pt>
                <c:pt idx="1000">
                  <c:v>0.53466239999999998</c:v>
                </c:pt>
                <c:pt idx="1001">
                  <c:v>0.53470960000000001</c:v>
                </c:pt>
                <c:pt idx="1002">
                  <c:v>0.53483860000000005</c:v>
                </c:pt>
                <c:pt idx="1003">
                  <c:v>0.53499819999999998</c:v>
                </c:pt>
                <c:pt idx="1004">
                  <c:v>0.53775600000000001</c:v>
                </c:pt>
                <c:pt idx="1005">
                  <c:v>0.53777059999999999</c:v>
                </c:pt>
                <c:pt idx="1006">
                  <c:v>0.53780130000000004</c:v>
                </c:pt>
                <c:pt idx="1007">
                  <c:v>0.53799509999999995</c:v>
                </c:pt>
                <c:pt idx="1008">
                  <c:v>0.53802360000000005</c:v>
                </c:pt>
                <c:pt idx="1009">
                  <c:v>0.53805199999999997</c:v>
                </c:pt>
                <c:pt idx="1010">
                  <c:v>0.53805979999999998</c:v>
                </c:pt>
                <c:pt idx="1011">
                  <c:v>0.53821209999999997</c:v>
                </c:pt>
                <c:pt idx="1012">
                  <c:v>0.53821719999999995</c:v>
                </c:pt>
                <c:pt idx="1013">
                  <c:v>0.53822639999999999</c:v>
                </c:pt>
                <c:pt idx="1014">
                  <c:v>0.5383464</c:v>
                </c:pt>
                <c:pt idx="1015">
                  <c:v>0.5418307</c:v>
                </c:pt>
                <c:pt idx="1016">
                  <c:v>0.54184010000000005</c:v>
                </c:pt>
                <c:pt idx="1017">
                  <c:v>0.54185510000000003</c:v>
                </c:pt>
                <c:pt idx="1018">
                  <c:v>0.54188440000000004</c:v>
                </c:pt>
                <c:pt idx="1019">
                  <c:v>0.54194149999999996</c:v>
                </c:pt>
                <c:pt idx="1020">
                  <c:v>0.54210199999999997</c:v>
                </c:pt>
                <c:pt idx="1021">
                  <c:v>0.54224039999999996</c:v>
                </c:pt>
                <c:pt idx="1022">
                  <c:v>0.54228140000000002</c:v>
                </c:pt>
                <c:pt idx="1023">
                  <c:v>0.54228240000000005</c:v>
                </c:pt>
                <c:pt idx="1024">
                  <c:v>0.54230849999999997</c:v>
                </c:pt>
                <c:pt idx="1025">
                  <c:v>0.54232020000000003</c:v>
                </c:pt>
                <c:pt idx="1026">
                  <c:v>0.54237639999999998</c:v>
                </c:pt>
                <c:pt idx="1027">
                  <c:v>0.54264690000000004</c:v>
                </c:pt>
                <c:pt idx="1028">
                  <c:v>0.54274800000000001</c:v>
                </c:pt>
                <c:pt idx="1029">
                  <c:v>0.54276820000000003</c:v>
                </c:pt>
                <c:pt idx="1030">
                  <c:v>0.54589319999999997</c:v>
                </c:pt>
                <c:pt idx="1031">
                  <c:v>0.54590709999999998</c:v>
                </c:pt>
                <c:pt idx="1032">
                  <c:v>0.54591330000000005</c:v>
                </c:pt>
                <c:pt idx="1033">
                  <c:v>0.54591639999999997</c:v>
                </c:pt>
                <c:pt idx="1034">
                  <c:v>0.54592980000000002</c:v>
                </c:pt>
                <c:pt idx="1035">
                  <c:v>0.54880150000000005</c:v>
                </c:pt>
                <c:pt idx="1036">
                  <c:v>0.5488035</c:v>
                </c:pt>
                <c:pt idx="1037">
                  <c:v>0.54889379999999999</c:v>
                </c:pt>
                <c:pt idx="1038">
                  <c:v>0.54969849999999998</c:v>
                </c:pt>
                <c:pt idx="1039">
                  <c:v>0.54990349999999999</c:v>
                </c:pt>
                <c:pt idx="1040">
                  <c:v>0.54993210000000003</c:v>
                </c:pt>
                <c:pt idx="1041">
                  <c:v>0.55001540000000004</c:v>
                </c:pt>
                <c:pt idx="1042">
                  <c:v>0.55003049999999998</c:v>
                </c:pt>
                <c:pt idx="1043">
                  <c:v>0.55009240000000004</c:v>
                </c:pt>
                <c:pt idx="1044">
                  <c:v>0.55025409999999997</c:v>
                </c:pt>
                <c:pt idx="1045">
                  <c:v>0.5502669</c:v>
                </c:pt>
                <c:pt idx="1046">
                  <c:v>0.55139039999999995</c:v>
                </c:pt>
                <c:pt idx="1047">
                  <c:v>0.55152350000000006</c:v>
                </c:pt>
                <c:pt idx="1048">
                  <c:v>0.55155730000000003</c:v>
                </c:pt>
                <c:pt idx="1049">
                  <c:v>0.55160050000000005</c:v>
                </c:pt>
                <c:pt idx="1050">
                  <c:v>0.55171380000000003</c:v>
                </c:pt>
                <c:pt idx="1051">
                  <c:v>0.55177189999999998</c:v>
                </c:pt>
                <c:pt idx="1052">
                  <c:v>0.55501590000000001</c:v>
                </c:pt>
                <c:pt idx="1053">
                  <c:v>0.55508100000000005</c:v>
                </c:pt>
                <c:pt idx="1054">
                  <c:v>0.55508539999999995</c:v>
                </c:pt>
                <c:pt idx="1055">
                  <c:v>0.55519859999999999</c:v>
                </c:pt>
                <c:pt idx="1056">
                  <c:v>0.5552878</c:v>
                </c:pt>
                <c:pt idx="1057">
                  <c:v>0.55743410000000004</c:v>
                </c:pt>
                <c:pt idx="1058">
                  <c:v>0.55760069999999995</c:v>
                </c:pt>
                <c:pt idx="1059">
                  <c:v>0.55761810000000001</c:v>
                </c:pt>
                <c:pt idx="1060">
                  <c:v>0.55772359999999999</c:v>
                </c:pt>
                <c:pt idx="1061">
                  <c:v>0.55774800000000002</c:v>
                </c:pt>
                <c:pt idx="1062">
                  <c:v>0.55777759999999998</c:v>
                </c:pt>
                <c:pt idx="1063">
                  <c:v>0.55779409999999996</c:v>
                </c:pt>
                <c:pt idx="1064">
                  <c:v>0.55781259999999999</c:v>
                </c:pt>
                <c:pt idx="1065">
                  <c:v>0.55784480000000003</c:v>
                </c:pt>
                <c:pt idx="1066">
                  <c:v>0.55785300000000004</c:v>
                </c:pt>
                <c:pt idx="1067">
                  <c:v>0.55789909999999998</c:v>
                </c:pt>
                <c:pt idx="1068">
                  <c:v>0.55794140000000003</c:v>
                </c:pt>
                <c:pt idx="1069">
                  <c:v>0.56235650000000004</c:v>
                </c:pt>
                <c:pt idx="1070">
                  <c:v>0.56236870000000005</c:v>
                </c:pt>
                <c:pt idx="1071">
                  <c:v>0.56250750000000005</c:v>
                </c:pt>
                <c:pt idx="1072">
                  <c:v>0.56252630000000003</c:v>
                </c:pt>
                <c:pt idx="1073">
                  <c:v>0.56252840000000004</c:v>
                </c:pt>
                <c:pt idx="1074">
                  <c:v>0.56256850000000003</c:v>
                </c:pt>
                <c:pt idx="1075">
                  <c:v>0.56258399999999997</c:v>
                </c:pt>
                <c:pt idx="1076">
                  <c:v>0.56258870000000005</c:v>
                </c:pt>
                <c:pt idx="1077">
                  <c:v>0.56259230000000005</c:v>
                </c:pt>
                <c:pt idx="1078">
                  <c:v>0.56268680000000004</c:v>
                </c:pt>
                <c:pt idx="1079">
                  <c:v>0.56309319999999996</c:v>
                </c:pt>
                <c:pt idx="1080">
                  <c:v>0.56621920000000003</c:v>
                </c:pt>
                <c:pt idx="1081">
                  <c:v>0.56625519999999996</c:v>
                </c:pt>
                <c:pt idx="1082">
                  <c:v>0.5662568</c:v>
                </c:pt>
                <c:pt idx="1083">
                  <c:v>0.56628500000000004</c:v>
                </c:pt>
                <c:pt idx="1084">
                  <c:v>0.56629459999999998</c:v>
                </c:pt>
                <c:pt idx="1085">
                  <c:v>0.56641419999999998</c:v>
                </c:pt>
                <c:pt idx="1086">
                  <c:v>0.56666749999999999</c:v>
                </c:pt>
                <c:pt idx="1087">
                  <c:v>0.56668759999999996</c:v>
                </c:pt>
                <c:pt idx="1088">
                  <c:v>0.56681800000000004</c:v>
                </c:pt>
                <c:pt idx="1089">
                  <c:v>0.56682290000000002</c:v>
                </c:pt>
                <c:pt idx="1090">
                  <c:v>0.56686119999999995</c:v>
                </c:pt>
                <c:pt idx="1091">
                  <c:v>0.56691899999999995</c:v>
                </c:pt>
                <c:pt idx="1092">
                  <c:v>0.56699390000000005</c:v>
                </c:pt>
                <c:pt idx="1093">
                  <c:v>0.56699829999999996</c:v>
                </c:pt>
                <c:pt idx="1094">
                  <c:v>0.56734470000000004</c:v>
                </c:pt>
                <c:pt idx="1095">
                  <c:v>0.56736229999999999</c:v>
                </c:pt>
                <c:pt idx="1096">
                  <c:v>0.56737859999999996</c:v>
                </c:pt>
                <c:pt idx="1097">
                  <c:v>0.56739539999999999</c:v>
                </c:pt>
                <c:pt idx="1098">
                  <c:v>0.56788360000000004</c:v>
                </c:pt>
                <c:pt idx="1099">
                  <c:v>0.56789780000000001</c:v>
                </c:pt>
                <c:pt idx="1100">
                  <c:v>0.56789979999999995</c:v>
                </c:pt>
                <c:pt idx="1101">
                  <c:v>0.56791970000000003</c:v>
                </c:pt>
                <c:pt idx="1102">
                  <c:v>0.56883050000000002</c:v>
                </c:pt>
                <c:pt idx="1103">
                  <c:v>0.56889440000000002</c:v>
                </c:pt>
                <c:pt idx="1104">
                  <c:v>0.56892330000000002</c:v>
                </c:pt>
                <c:pt idx="1105">
                  <c:v>0.57590989999999997</c:v>
                </c:pt>
                <c:pt idx="1106">
                  <c:v>0.57591570000000003</c:v>
                </c:pt>
                <c:pt idx="1107">
                  <c:v>0.57594449999999997</c:v>
                </c:pt>
                <c:pt idx="1108">
                  <c:v>0.57595839999999998</c:v>
                </c:pt>
                <c:pt idx="1109">
                  <c:v>0.57922459999999998</c:v>
                </c:pt>
                <c:pt idx="1110">
                  <c:v>0.57933520000000005</c:v>
                </c:pt>
                <c:pt idx="1111">
                  <c:v>0.57947219999999999</c:v>
                </c:pt>
                <c:pt idx="1112">
                  <c:v>0.57947669999999996</c:v>
                </c:pt>
                <c:pt idx="1113">
                  <c:v>0.57953330000000003</c:v>
                </c:pt>
                <c:pt idx="1114">
                  <c:v>0.57960310000000004</c:v>
                </c:pt>
                <c:pt idx="1115">
                  <c:v>0.57961910000000005</c:v>
                </c:pt>
                <c:pt idx="1116">
                  <c:v>0.58068450000000005</c:v>
                </c:pt>
                <c:pt idx="1117">
                  <c:v>0.58072159999999995</c:v>
                </c:pt>
                <c:pt idx="1118">
                  <c:v>0.58085759999999997</c:v>
                </c:pt>
                <c:pt idx="1119">
                  <c:v>0.58096119999999996</c:v>
                </c:pt>
                <c:pt idx="1120">
                  <c:v>0.58103210000000005</c:v>
                </c:pt>
                <c:pt idx="1121">
                  <c:v>0.58103780000000005</c:v>
                </c:pt>
                <c:pt idx="1122">
                  <c:v>0.58106729999999995</c:v>
                </c:pt>
                <c:pt idx="1123">
                  <c:v>0.58134379999999997</c:v>
                </c:pt>
                <c:pt idx="1124">
                  <c:v>0.58155730000000005</c:v>
                </c:pt>
                <c:pt idx="1125">
                  <c:v>0.5815842</c:v>
                </c:pt>
                <c:pt idx="1126">
                  <c:v>0.58656399999999997</c:v>
                </c:pt>
                <c:pt idx="1127">
                  <c:v>0.58660429999999997</c:v>
                </c:pt>
                <c:pt idx="1128">
                  <c:v>0.586731</c:v>
                </c:pt>
                <c:pt idx="1129">
                  <c:v>0.58673410000000004</c:v>
                </c:pt>
                <c:pt idx="1130">
                  <c:v>0.58680109999999996</c:v>
                </c:pt>
                <c:pt idx="1131">
                  <c:v>0.58682270000000003</c:v>
                </c:pt>
                <c:pt idx="1132">
                  <c:v>0.58683430000000003</c:v>
                </c:pt>
                <c:pt idx="1133">
                  <c:v>0.58704970000000001</c:v>
                </c:pt>
                <c:pt idx="1134">
                  <c:v>0.58981810000000001</c:v>
                </c:pt>
                <c:pt idx="1135">
                  <c:v>0.5898622</c:v>
                </c:pt>
                <c:pt idx="1136">
                  <c:v>0.58986450000000001</c:v>
                </c:pt>
                <c:pt idx="1137">
                  <c:v>0.58986890000000003</c:v>
                </c:pt>
                <c:pt idx="1138">
                  <c:v>0.58987160000000005</c:v>
                </c:pt>
                <c:pt idx="1139">
                  <c:v>0.5898795</c:v>
                </c:pt>
                <c:pt idx="1140">
                  <c:v>0.58995039999999999</c:v>
                </c:pt>
                <c:pt idx="1141">
                  <c:v>0.58999559999999995</c:v>
                </c:pt>
                <c:pt idx="1142">
                  <c:v>0.59000439999999998</c:v>
                </c:pt>
                <c:pt idx="1143">
                  <c:v>0.59004060000000003</c:v>
                </c:pt>
                <c:pt idx="1144">
                  <c:v>0.59010030000000002</c:v>
                </c:pt>
                <c:pt idx="1145">
                  <c:v>0.59010260000000003</c:v>
                </c:pt>
                <c:pt idx="1146">
                  <c:v>0.59014250000000001</c:v>
                </c:pt>
                <c:pt idx="1147">
                  <c:v>0.59015790000000001</c:v>
                </c:pt>
                <c:pt idx="1148">
                  <c:v>0.59017869999999995</c:v>
                </c:pt>
                <c:pt idx="1149">
                  <c:v>0.59032419999999997</c:v>
                </c:pt>
                <c:pt idx="1150">
                  <c:v>0.59033659999999999</c:v>
                </c:pt>
                <c:pt idx="1151">
                  <c:v>0.5903699</c:v>
                </c:pt>
                <c:pt idx="1152">
                  <c:v>0.59037019999999996</c:v>
                </c:pt>
                <c:pt idx="1153">
                  <c:v>0.59086349999999999</c:v>
                </c:pt>
                <c:pt idx="1154">
                  <c:v>0.5910609</c:v>
                </c:pt>
                <c:pt idx="1155">
                  <c:v>0.59136029999999995</c:v>
                </c:pt>
                <c:pt idx="1156">
                  <c:v>0.59138440000000003</c:v>
                </c:pt>
                <c:pt idx="1157">
                  <c:v>0.59149929999999995</c:v>
                </c:pt>
                <c:pt idx="1158">
                  <c:v>0.59150659999999999</c:v>
                </c:pt>
                <c:pt idx="1159">
                  <c:v>0.59151790000000004</c:v>
                </c:pt>
                <c:pt idx="1160">
                  <c:v>0.59175880000000003</c:v>
                </c:pt>
                <c:pt idx="1161">
                  <c:v>0.59176079999999998</c:v>
                </c:pt>
                <c:pt idx="1162">
                  <c:v>0.5918177</c:v>
                </c:pt>
                <c:pt idx="1163">
                  <c:v>0.59182630000000003</c:v>
                </c:pt>
                <c:pt idx="1164">
                  <c:v>0.59182829999999997</c:v>
                </c:pt>
                <c:pt idx="1165">
                  <c:v>0.59183039999999998</c:v>
                </c:pt>
                <c:pt idx="1166">
                  <c:v>0.59183189999999997</c:v>
                </c:pt>
                <c:pt idx="1167">
                  <c:v>0.59194000000000002</c:v>
                </c:pt>
                <c:pt idx="1168">
                  <c:v>0.59194349999999996</c:v>
                </c:pt>
                <c:pt idx="1169">
                  <c:v>0.59431160000000005</c:v>
                </c:pt>
                <c:pt idx="1170">
                  <c:v>0.59728769999999998</c:v>
                </c:pt>
                <c:pt idx="1171">
                  <c:v>0.59729699999999997</c:v>
                </c:pt>
                <c:pt idx="1172">
                  <c:v>0.5973212</c:v>
                </c:pt>
                <c:pt idx="1173">
                  <c:v>0.59745870000000001</c:v>
                </c:pt>
                <c:pt idx="1174">
                  <c:v>0.59787429999999997</c:v>
                </c:pt>
                <c:pt idx="1175">
                  <c:v>0.59798280000000004</c:v>
                </c:pt>
                <c:pt idx="1176">
                  <c:v>0.59820379999999995</c:v>
                </c:pt>
                <c:pt idx="1177">
                  <c:v>0.59821310000000005</c:v>
                </c:pt>
                <c:pt idx="1178">
                  <c:v>0.59840230000000005</c:v>
                </c:pt>
                <c:pt idx="1179">
                  <c:v>0.59847930000000005</c:v>
                </c:pt>
                <c:pt idx="1180">
                  <c:v>0.59852570000000005</c:v>
                </c:pt>
                <c:pt idx="1181">
                  <c:v>0.59852870000000002</c:v>
                </c:pt>
                <c:pt idx="1182">
                  <c:v>0.59853179999999995</c:v>
                </c:pt>
                <c:pt idx="1183">
                  <c:v>0.59860199999999997</c:v>
                </c:pt>
                <c:pt idx="1184">
                  <c:v>0.59889000000000003</c:v>
                </c:pt>
                <c:pt idx="1185">
                  <c:v>0.60049859999999999</c:v>
                </c:pt>
                <c:pt idx="1186">
                  <c:v>0.60069879999999998</c:v>
                </c:pt>
                <c:pt idx="1187">
                  <c:v>0.60082820000000003</c:v>
                </c:pt>
                <c:pt idx="1188">
                  <c:v>0.60094479999999995</c:v>
                </c:pt>
                <c:pt idx="1189">
                  <c:v>0.60100869999999995</c:v>
                </c:pt>
                <c:pt idx="1190">
                  <c:v>0.60667130000000002</c:v>
                </c:pt>
                <c:pt idx="1191">
                  <c:v>0.60669130000000004</c:v>
                </c:pt>
                <c:pt idx="1192">
                  <c:v>0.60689550000000003</c:v>
                </c:pt>
                <c:pt idx="1193">
                  <c:v>0.60788880000000001</c:v>
                </c:pt>
                <c:pt idx="1194">
                  <c:v>0.60843309999999995</c:v>
                </c:pt>
                <c:pt idx="1195">
                  <c:v>0.6084389</c:v>
                </c:pt>
                <c:pt idx="1196">
                  <c:v>0.60844430000000005</c:v>
                </c:pt>
                <c:pt idx="1197">
                  <c:v>0.60844679999999995</c:v>
                </c:pt>
                <c:pt idx="1198">
                  <c:v>0.60846279999999997</c:v>
                </c:pt>
                <c:pt idx="1199">
                  <c:v>0.60852340000000005</c:v>
                </c:pt>
                <c:pt idx="1200">
                  <c:v>0.6087882</c:v>
                </c:pt>
                <c:pt idx="1201">
                  <c:v>0.6088306</c:v>
                </c:pt>
                <c:pt idx="1202">
                  <c:v>0.60925609999999997</c:v>
                </c:pt>
                <c:pt idx="1203">
                  <c:v>0.60930220000000002</c:v>
                </c:pt>
                <c:pt idx="1204">
                  <c:v>0.60930949999999995</c:v>
                </c:pt>
                <c:pt idx="1205">
                  <c:v>0.6093326</c:v>
                </c:pt>
                <c:pt idx="1206">
                  <c:v>0.60933729999999997</c:v>
                </c:pt>
                <c:pt idx="1207">
                  <c:v>0.6094598</c:v>
                </c:pt>
                <c:pt idx="1208">
                  <c:v>0.60956129999999997</c:v>
                </c:pt>
                <c:pt idx="1209">
                  <c:v>0.61620609999999998</c:v>
                </c:pt>
                <c:pt idx="1210">
                  <c:v>0.6162223</c:v>
                </c:pt>
                <c:pt idx="1211">
                  <c:v>0.61623510000000004</c:v>
                </c:pt>
                <c:pt idx="1212">
                  <c:v>0.62440459999999998</c:v>
                </c:pt>
                <c:pt idx="1213">
                  <c:v>0.62451619999999997</c:v>
                </c:pt>
                <c:pt idx="1214">
                  <c:v>0.62456690000000004</c:v>
                </c:pt>
                <c:pt idx="1215">
                  <c:v>0.62459869999999995</c:v>
                </c:pt>
                <c:pt idx="1216">
                  <c:v>0.62503929999999996</c:v>
                </c:pt>
                <c:pt idx="1217">
                  <c:v>0.62519959999999997</c:v>
                </c:pt>
                <c:pt idx="1218">
                  <c:v>0.62521139999999997</c:v>
                </c:pt>
                <c:pt idx="1219">
                  <c:v>0.62692389999999998</c:v>
                </c:pt>
                <c:pt idx="1220">
                  <c:v>0.62694749999999999</c:v>
                </c:pt>
                <c:pt idx="1221">
                  <c:v>0.62733300000000003</c:v>
                </c:pt>
                <c:pt idx="1222">
                  <c:v>0.62736049999999999</c:v>
                </c:pt>
                <c:pt idx="1223">
                  <c:v>0.62749889999999997</c:v>
                </c:pt>
                <c:pt idx="1224">
                  <c:v>0.62755859999999997</c:v>
                </c:pt>
                <c:pt idx="1225">
                  <c:v>0.62760419999999995</c:v>
                </c:pt>
                <c:pt idx="1226">
                  <c:v>0.62762560000000001</c:v>
                </c:pt>
                <c:pt idx="1227">
                  <c:v>0.62914740000000002</c:v>
                </c:pt>
                <c:pt idx="1228">
                  <c:v>0.62915739999999998</c:v>
                </c:pt>
                <c:pt idx="1229">
                  <c:v>0.62920860000000001</c:v>
                </c:pt>
                <c:pt idx="1230">
                  <c:v>0.62927250000000001</c:v>
                </c:pt>
                <c:pt idx="1231">
                  <c:v>0.62929579999999996</c:v>
                </c:pt>
                <c:pt idx="1232">
                  <c:v>0.63282229999999995</c:v>
                </c:pt>
                <c:pt idx="1233">
                  <c:v>0.63283180000000006</c:v>
                </c:pt>
                <c:pt idx="1234">
                  <c:v>0.63289770000000001</c:v>
                </c:pt>
                <c:pt idx="1235">
                  <c:v>0.63297689999999995</c:v>
                </c:pt>
                <c:pt idx="1236">
                  <c:v>0.63315759999999999</c:v>
                </c:pt>
                <c:pt idx="1237">
                  <c:v>0.63321749999999999</c:v>
                </c:pt>
                <c:pt idx="1238">
                  <c:v>0.63322009999999995</c:v>
                </c:pt>
                <c:pt idx="1239">
                  <c:v>0.6332276</c:v>
                </c:pt>
                <c:pt idx="1240">
                  <c:v>0.63328519999999999</c:v>
                </c:pt>
                <c:pt idx="1241">
                  <c:v>0.63331959999999998</c:v>
                </c:pt>
                <c:pt idx="1242">
                  <c:v>0.6336446</c:v>
                </c:pt>
                <c:pt idx="1243">
                  <c:v>0.63506379999999996</c:v>
                </c:pt>
                <c:pt idx="1244">
                  <c:v>0.63511079999999998</c:v>
                </c:pt>
                <c:pt idx="1245">
                  <c:v>0.6351137</c:v>
                </c:pt>
                <c:pt idx="1246">
                  <c:v>0.63513509999999995</c:v>
                </c:pt>
                <c:pt idx="1247">
                  <c:v>0.63537529999999998</c:v>
                </c:pt>
                <c:pt idx="1248">
                  <c:v>0.63575660000000001</c:v>
                </c:pt>
                <c:pt idx="1249">
                  <c:v>0.63580669999999995</c:v>
                </c:pt>
                <c:pt idx="1250">
                  <c:v>0.63613929999999996</c:v>
                </c:pt>
                <c:pt idx="1251">
                  <c:v>0.6362913</c:v>
                </c:pt>
                <c:pt idx="1252">
                  <c:v>0.63629500000000005</c:v>
                </c:pt>
                <c:pt idx="1253">
                  <c:v>0.63632049999999996</c:v>
                </c:pt>
                <c:pt idx="1254">
                  <c:v>0.63639000000000001</c:v>
                </c:pt>
                <c:pt idx="1255">
                  <c:v>0.63646849999999999</c:v>
                </c:pt>
                <c:pt idx="1256">
                  <c:v>0.63647500000000001</c:v>
                </c:pt>
                <c:pt idx="1257">
                  <c:v>0.63676889999999997</c:v>
                </c:pt>
                <c:pt idx="1258">
                  <c:v>0.63676999999999995</c:v>
                </c:pt>
                <c:pt idx="1259">
                  <c:v>0.63680689999999995</c:v>
                </c:pt>
                <c:pt idx="1260">
                  <c:v>0.63682729999999999</c:v>
                </c:pt>
                <c:pt idx="1261">
                  <c:v>0.63683069999999997</c:v>
                </c:pt>
                <c:pt idx="1262">
                  <c:v>0.63683889999999999</c:v>
                </c:pt>
                <c:pt idx="1263">
                  <c:v>0.63685999999999998</c:v>
                </c:pt>
                <c:pt idx="1264">
                  <c:v>0.6368992</c:v>
                </c:pt>
                <c:pt idx="1265">
                  <c:v>0.636934</c:v>
                </c:pt>
                <c:pt idx="1266">
                  <c:v>0.63710610000000001</c:v>
                </c:pt>
                <c:pt idx="1267">
                  <c:v>0.6371173</c:v>
                </c:pt>
                <c:pt idx="1268">
                  <c:v>0.63758219999999999</c:v>
                </c:pt>
                <c:pt idx="1269">
                  <c:v>0.63939400000000002</c:v>
                </c:pt>
                <c:pt idx="1270">
                  <c:v>0.63993049999999996</c:v>
                </c:pt>
                <c:pt idx="1271">
                  <c:v>0.63999680000000003</c:v>
                </c:pt>
                <c:pt idx="1272">
                  <c:v>0.64002440000000005</c:v>
                </c:pt>
                <c:pt idx="1273">
                  <c:v>0.64013540000000002</c:v>
                </c:pt>
                <c:pt idx="1274">
                  <c:v>0.64017809999999997</c:v>
                </c:pt>
                <c:pt idx="1275">
                  <c:v>0.64024530000000002</c:v>
                </c:pt>
                <c:pt idx="1276">
                  <c:v>0.64054599999999995</c:v>
                </c:pt>
                <c:pt idx="1277">
                  <c:v>0.6405923</c:v>
                </c:pt>
                <c:pt idx="1278">
                  <c:v>0.64063650000000005</c:v>
                </c:pt>
                <c:pt idx="1279">
                  <c:v>0.64065380000000005</c:v>
                </c:pt>
                <c:pt idx="1280">
                  <c:v>0.64408030000000005</c:v>
                </c:pt>
                <c:pt idx="1281">
                  <c:v>0.64453380000000005</c:v>
                </c:pt>
                <c:pt idx="1282">
                  <c:v>0.64976880000000004</c:v>
                </c:pt>
                <c:pt idx="1283">
                  <c:v>0.6506613</c:v>
                </c:pt>
                <c:pt idx="1284">
                  <c:v>0.65079160000000003</c:v>
                </c:pt>
                <c:pt idx="1285">
                  <c:v>0.65080210000000005</c:v>
                </c:pt>
                <c:pt idx="1286">
                  <c:v>0.65153899999999998</c:v>
                </c:pt>
                <c:pt idx="1287">
                  <c:v>0.65154480000000004</c:v>
                </c:pt>
                <c:pt idx="1288">
                  <c:v>0.65157679999999996</c:v>
                </c:pt>
                <c:pt idx="1289">
                  <c:v>0.6516923</c:v>
                </c:pt>
                <c:pt idx="1290">
                  <c:v>0.65199339999999995</c:v>
                </c:pt>
                <c:pt idx="1291">
                  <c:v>0.65212400000000004</c:v>
                </c:pt>
                <c:pt idx="1292">
                  <c:v>0.65213160000000003</c:v>
                </c:pt>
                <c:pt idx="1293">
                  <c:v>0.65505340000000001</c:v>
                </c:pt>
                <c:pt idx="1294">
                  <c:v>0.65505749999999996</c:v>
                </c:pt>
                <c:pt idx="1295">
                  <c:v>0.65505959999999996</c:v>
                </c:pt>
                <c:pt idx="1296">
                  <c:v>0.65514600000000001</c:v>
                </c:pt>
                <c:pt idx="1297">
                  <c:v>0.6551496</c:v>
                </c:pt>
                <c:pt idx="1298">
                  <c:v>0.65526030000000002</c:v>
                </c:pt>
                <c:pt idx="1299">
                  <c:v>0.65528450000000005</c:v>
                </c:pt>
                <c:pt idx="1300">
                  <c:v>0.65569189999999999</c:v>
                </c:pt>
                <c:pt idx="1301">
                  <c:v>0.65587479999999998</c:v>
                </c:pt>
                <c:pt idx="1302">
                  <c:v>0.65587709999999999</c:v>
                </c:pt>
                <c:pt idx="1303">
                  <c:v>0.66216739999999996</c:v>
                </c:pt>
                <c:pt idx="1304">
                  <c:v>0.66218429999999995</c:v>
                </c:pt>
                <c:pt idx="1305">
                  <c:v>0.66220659999999998</c:v>
                </c:pt>
                <c:pt idx="1306">
                  <c:v>0.66220869999999998</c:v>
                </c:pt>
                <c:pt idx="1307">
                  <c:v>0.66222720000000002</c:v>
                </c:pt>
                <c:pt idx="1308">
                  <c:v>0.66223449999999995</c:v>
                </c:pt>
                <c:pt idx="1309">
                  <c:v>0.6622384</c:v>
                </c:pt>
                <c:pt idx="1310">
                  <c:v>0.6645451</c:v>
                </c:pt>
                <c:pt idx="1311">
                  <c:v>0.66457690000000003</c:v>
                </c:pt>
                <c:pt idx="1312">
                  <c:v>0.66460370000000002</c:v>
                </c:pt>
                <c:pt idx="1313">
                  <c:v>0.66653479999999998</c:v>
                </c:pt>
                <c:pt idx="1314">
                  <c:v>0.67055949999999998</c:v>
                </c:pt>
                <c:pt idx="1315">
                  <c:v>0.6705719</c:v>
                </c:pt>
                <c:pt idx="1316">
                  <c:v>0.67090340000000004</c:v>
                </c:pt>
                <c:pt idx="1317">
                  <c:v>0.67092220000000002</c:v>
                </c:pt>
                <c:pt idx="1318">
                  <c:v>0.67208080000000003</c:v>
                </c:pt>
                <c:pt idx="1319">
                  <c:v>0.67208730000000005</c:v>
                </c:pt>
                <c:pt idx="1320">
                  <c:v>0.67221770000000003</c:v>
                </c:pt>
                <c:pt idx="1321">
                  <c:v>0.67224680000000003</c:v>
                </c:pt>
                <c:pt idx="1322">
                  <c:v>0.67269449999999997</c:v>
                </c:pt>
                <c:pt idx="1323">
                  <c:v>0.67580180000000001</c:v>
                </c:pt>
                <c:pt idx="1324">
                  <c:v>0.67582549999999997</c:v>
                </c:pt>
                <c:pt idx="1325">
                  <c:v>0.67601219999999995</c:v>
                </c:pt>
                <c:pt idx="1326">
                  <c:v>0.67612220000000001</c:v>
                </c:pt>
                <c:pt idx="1327">
                  <c:v>0.67822590000000005</c:v>
                </c:pt>
                <c:pt idx="1328">
                  <c:v>0.67826319999999996</c:v>
                </c:pt>
                <c:pt idx="1329">
                  <c:v>0.67827190000000004</c:v>
                </c:pt>
                <c:pt idx="1330">
                  <c:v>0.68037000000000003</c:v>
                </c:pt>
                <c:pt idx="1331">
                  <c:v>0.68038140000000003</c:v>
                </c:pt>
                <c:pt idx="1332">
                  <c:v>0.68050630000000001</c:v>
                </c:pt>
                <c:pt idx="1333">
                  <c:v>0.68153660000000005</c:v>
                </c:pt>
                <c:pt idx="1334">
                  <c:v>0.68163940000000001</c:v>
                </c:pt>
                <c:pt idx="1335">
                  <c:v>0.68174729999999995</c:v>
                </c:pt>
                <c:pt idx="1336">
                  <c:v>0.68180019999999997</c:v>
                </c:pt>
                <c:pt idx="1337">
                  <c:v>0.68345160000000005</c:v>
                </c:pt>
                <c:pt idx="1338">
                  <c:v>0.68345789999999995</c:v>
                </c:pt>
                <c:pt idx="1339">
                  <c:v>0.68356280000000003</c:v>
                </c:pt>
                <c:pt idx="1340">
                  <c:v>0.68374690000000005</c:v>
                </c:pt>
                <c:pt idx="1341">
                  <c:v>0.68387469999999995</c:v>
                </c:pt>
                <c:pt idx="1342">
                  <c:v>0.68388280000000001</c:v>
                </c:pt>
                <c:pt idx="1343">
                  <c:v>0.68392960000000003</c:v>
                </c:pt>
                <c:pt idx="1344">
                  <c:v>0.68393420000000005</c:v>
                </c:pt>
                <c:pt idx="1345">
                  <c:v>0.68488499999999997</c:v>
                </c:pt>
                <c:pt idx="1346">
                  <c:v>0.68491999999999997</c:v>
                </c:pt>
                <c:pt idx="1347">
                  <c:v>0.6849288</c:v>
                </c:pt>
                <c:pt idx="1348">
                  <c:v>0.68746019999999997</c:v>
                </c:pt>
                <c:pt idx="1349">
                  <c:v>0.6875057</c:v>
                </c:pt>
                <c:pt idx="1350">
                  <c:v>0.68787030000000005</c:v>
                </c:pt>
                <c:pt idx="1351">
                  <c:v>0.68788190000000005</c:v>
                </c:pt>
                <c:pt idx="1352">
                  <c:v>0.68801979999999996</c:v>
                </c:pt>
                <c:pt idx="1353">
                  <c:v>0.68802140000000001</c:v>
                </c:pt>
                <c:pt idx="1354">
                  <c:v>0.68816440000000001</c:v>
                </c:pt>
                <c:pt idx="1355">
                  <c:v>0.68836399999999998</c:v>
                </c:pt>
                <c:pt idx="1356">
                  <c:v>0.68837680000000001</c:v>
                </c:pt>
                <c:pt idx="1357">
                  <c:v>0.68838719999999998</c:v>
                </c:pt>
                <c:pt idx="1358">
                  <c:v>0.68839119999999998</c:v>
                </c:pt>
                <c:pt idx="1359">
                  <c:v>0.68842840000000005</c:v>
                </c:pt>
                <c:pt idx="1360">
                  <c:v>0.68851329999999999</c:v>
                </c:pt>
                <c:pt idx="1361">
                  <c:v>0.68852349999999996</c:v>
                </c:pt>
                <c:pt idx="1362">
                  <c:v>0.68871859999999996</c:v>
                </c:pt>
                <c:pt idx="1363">
                  <c:v>0.68876519999999997</c:v>
                </c:pt>
                <c:pt idx="1364">
                  <c:v>0.6887721</c:v>
                </c:pt>
                <c:pt idx="1365">
                  <c:v>0.68878309999999998</c:v>
                </c:pt>
                <c:pt idx="1366">
                  <c:v>0.69289610000000001</c:v>
                </c:pt>
                <c:pt idx="1367">
                  <c:v>0.69308190000000003</c:v>
                </c:pt>
                <c:pt idx="1368">
                  <c:v>0.69321259999999996</c:v>
                </c:pt>
                <c:pt idx="1369">
                  <c:v>0.69323190000000001</c:v>
                </c:pt>
                <c:pt idx="1370">
                  <c:v>0.6932471</c:v>
                </c:pt>
                <c:pt idx="1371">
                  <c:v>0.69325389999999998</c:v>
                </c:pt>
                <c:pt idx="1372">
                  <c:v>0.69325919999999996</c:v>
                </c:pt>
                <c:pt idx="1373">
                  <c:v>0.69392339999999997</c:v>
                </c:pt>
                <c:pt idx="1374">
                  <c:v>0.69401170000000001</c:v>
                </c:pt>
                <c:pt idx="1375">
                  <c:v>0.69404860000000002</c:v>
                </c:pt>
                <c:pt idx="1376">
                  <c:v>0.69431189999999998</c:v>
                </c:pt>
                <c:pt idx="1377">
                  <c:v>0.69472299999999998</c:v>
                </c:pt>
                <c:pt idx="1378">
                  <c:v>0.6947489</c:v>
                </c:pt>
                <c:pt idx="1379">
                  <c:v>0.69476009999999999</c:v>
                </c:pt>
                <c:pt idx="1380">
                  <c:v>0.6952604</c:v>
                </c:pt>
                <c:pt idx="1381">
                  <c:v>0.69543900000000003</c:v>
                </c:pt>
                <c:pt idx="1382">
                  <c:v>0.70184709999999995</c:v>
                </c:pt>
                <c:pt idx="1383">
                  <c:v>0.70191570000000003</c:v>
                </c:pt>
                <c:pt idx="1384">
                  <c:v>0.70194889999999999</c:v>
                </c:pt>
                <c:pt idx="1385">
                  <c:v>0.70205039999999996</c:v>
                </c:pt>
                <c:pt idx="1386">
                  <c:v>0.70214240000000006</c:v>
                </c:pt>
                <c:pt idx="1387">
                  <c:v>0.70214960000000004</c:v>
                </c:pt>
                <c:pt idx="1388">
                  <c:v>0.70521719999999999</c:v>
                </c:pt>
                <c:pt idx="1389">
                  <c:v>0.70528570000000002</c:v>
                </c:pt>
                <c:pt idx="1390">
                  <c:v>0.70528970000000002</c:v>
                </c:pt>
                <c:pt idx="1391">
                  <c:v>0.70533509999999999</c:v>
                </c:pt>
                <c:pt idx="1392">
                  <c:v>0.70553359999999998</c:v>
                </c:pt>
                <c:pt idx="1393">
                  <c:v>0.70570109999999997</c:v>
                </c:pt>
                <c:pt idx="1394">
                  <c:v>0.70587889999999998</c:v>
                </c:pt>
                <c:pt idx="1395">
                  <c:v>0.71370230000000001</c:v>
                </c:pt>
                <c:pt idx="1396">
                  <c:v>0.71636549999999999</c:v>
                </c:pt>
                <c:pt idx="1397">
                  <c:v>0.71640119999999996</c:v>
                </c:pt>
                <c:pt idx="1398">
                  <c:v>0.71653509999999998</c:v>
                </c:pt>
                <c:pt idx="1399">
                  <c:v>0.71684289999999995</c:v>
                </c:pt>
                <c:pt idx="1400">
                  <c:v>0.71698949999999995</c:v>
                </c:pt>
                <c:pt idx="1401">
                  <c:v>0.71772659999999999</c:v>
                </c:pt>
                <c:pt idx="1402">
                  <c:v>0.71779099999999996</c:v>
                </c:pt>
                <c:pt idx="1403">
                  <c:v>0.71835179999999998</c:v>
                </c:pt>
                <c:pt idx="1404">
                  <c:v>0.71857439999999995</c:v>
                </c:pt>
                <c:pt idx="1405">
                  <c:v>0.71860950000000001</c:v>
                </c:pt>
                <c:pt idx="1406">
                  <c:v>0.71861260000000005</c:v>
                </c:pt>
                <c:pt idx="1407">
                  <c:v>0.71881289999999998</c:v>
                </c:pt>
                <c:pt idx="1408">
                  <c:v>0.7188869</c:v>
                </c:pt>
                <c:pt idx="1409">
                  <c:v>0.71891369999999999</c:v>
                </c:pt>
                <c:pt idx="1410">
                  <c:v>0.71903539999999999</c:v>
                </c:pt>
                <c:pt idx="1411">
                  <c:v>0.71905140000000001</c:v>
                </c:pt>
                <c:pt idx="1412">
                  <c:v>0.71906809999999999</c:v>
                </c:pt>
                <c:pt idx="1413">
                  <c:v>0.7199065</c:v>
                </c:pt>
                <c:pt idx="1414">
                  <c:v>0.71998269999999998</c:v>
                </c:pt>
                <c:pt idx="1415">
                  <c:v>0.7205355</c:v>
                </c:pt>
                <c:pt idx="1416">
                  <c:v>0.72054079999999998</c:v>
                </c:pt>
                <c:pt idx="1417">
                  <c:v>0.72158520000000004</c:v>
                </c:pt>
                <c:pt idx="1418">
                  <c:v>0.72159680000000004</c:v>
                </c:pt>
                <c:pt idx="1419">
                  <c:v>0.72170509999999999</c:v>
                </c:pt>
                <c:pt idx="1420">
                  <c:v>0.7217325</c:v>
                </c:pt>
                <c:pt idx="1421">
                  <c:v>0.72175940000000005</c:v>
                </c:pt>
                <c:pt idx="1422">
                  <c:v>0.72178419999999999</c:v>
                </c:pt>
                <c:pt idx="1423">
                  <c:v>0.72179170000000004</c:v>
                </c:pt>
                <c:pt idx="1424">
                  <c:v>0.72310750000000001</c:v>
                </c:pt>
                <c:pt idx="1425">
                  <c:v>0.72311289999999995</c:v>
                </c:pt>
                <c:pt idx="1426">
                  <c:v>0.72529509999999997</c:v>
                </c:pt>
                <c:pt idx="1427">
                  <c:v>0.72537119999999999</c:v>
                </c:pt>
                <c:pt idx="1428">
                  <c:v>0.73051999999999995</c:v>
                </c:pt>
                <c:pt idx="1429">
                  <c:v>0.73144580000000003</c:v>
                </c:pt>
                <c:pt idx="1430">
                  <c:v>0.73152830000000002</c:v>
                </c:pt>
                <c:pt idx="1431">
                  <c:v>0.73164640000000003</c:v>
                </c:pt>
                <c:pt idx="1432">
                  <c:v>0.73165000000000002</c:v>
                </c:pt>
                <c:pt idx="1433">
                  <c:v>0.73167009999999999</c:v>
                </c:pt>
                <c:pt idx="1434">
                  <c:v>0.73169729999999999</c:v>
                </c:pt>
                <c:pt idx="1435">
                  <c:v>0.73171509999999995</c:v>
                </c:pt>
                <c:pt idx="1436">
                  <c:v>0.7317593</c:v>
                </c:pt>
                <c:pt idx="1437">
                  <c:v>0.73548760000000002</c:v>
                </c:pt>
                <c:pt idx="1438">
                  <c:v>0.73591830000000003</c:v>
                </c:pt>
                <c:pt idx="1439">
                  <c:v>0.7359715</c:v>
                </c:pt>
                <c:pt idx="1440">
                  <c:v>0.73600149999999998</c:v>
                </c:pt>
                <c:pt idx="1441">
                  <c:v>0.73612759999999999</c:v>
                </c:pt>
                <c:pt idx="1442">
                  <c:v>0.73619849999999998</c:v>
                </c:pt>
                <c:pt idx="1443">
                  <c:v>0.73626119999999995</c:v>
                </c:pt>
                <c:pt idx="1444">
                  <c:v>0.73643729999999996</c:v>
                </c:pt>
                <c:pt idx="1445">
                  <c:v>0.73692690000000005</c:v>
                </c:pt>
                <c:pt idx="1446">
                  <c:v>0.73695480000000002</c:v>
                </c:pt>
                <c:pt idx="1447">
                  <c:v>0.73722949999999998</c:v>
                </c:pt>
                <c:pt idx="1448">
                  <c:v>0.73751149999999999</c:v>
                </c:pt>
                <c:pt idx="1449">
                  <c:v>0.73752110000000004</c:v>
                </c:pt>
                <c:pt idx="1450">
                  <c:v>0.7390371</c:v>
                </c:pt>
                <c:pt idx="1451">
                  <c:v>0.73912840000000002</c:v>
                </c:pt>
                <c:pt idx="1452">
                  <c:v>0.73927860000000001</c:v>
                </c:pt>
                <c:pt idx="1453">
                  <c:v>0.73928179999999999</c:v>
                </c:pt>
                <c:pt idx="1454">
                  <c:v>0.73942289999999999</c:v>
                </c:pt>
                <c:pt idx="1455">
                  <c:v>0.73959109999999995</c:v>
                </c:pt>
                <c:pt idx="1456">
                  <c:v>0.73962760000000005</c:v>
                </c:pt>
                <c:pt idx="1457">
                  <c:v>0.74144060000000001</c:v>
                </c:pt>
                <c:pt idx="1458">
                  <c:v>0.74144580000000004</c:v>
                </c:pt>
                <c:pt idx="1459">
                  <c:v>0.74155660000000001</c:v>
                </c:pt>
                <c:pt idx="1460">
                  <c:v>0.74187099999999995</c:v>
                </c:pt>
                <c:pt idx="1461">
                  <c:v>0.74200239999999995</c:v>
                </c:pt>
                <c:pt idx="1462">
                  <c:v>0.74207559999999995</c:v>
                </c:pt>
                <c:pt idx="1463">
                  <c:v>0.742147</c:v>
                </c:pt>
                <c:pt idx="1464">
                  <c:v>0.74216629999999995</c:v>
                </c:pt>
                <c:pt idx="1465">
                  <c:v>0.7422858</c:v>
                </c:pt>
                <c:pt idx="1466">
                  <c:v>0.74238709999999997</c:v>
                </c:pt>
                <c:pt idx="1467">
                  <c:v>0.74241809999999997</c:v>
                </c:pt>
                <c:pt idx="1468">
                  <c:v>0.74247569999999996</c:v>
                </c:pt>
                <c:pt idx="1469">
                  <c:v>0.74256029999999995</c:v>
                </c:pt>
                <c:pt idx="1470">
                  <c:v>0.74448899999999996</c:v>
                </c:pt>
                <c:pt idx="1471">
                  <c:v>0.74467179999999999</c:v>
                </c:pt>
                <c:pt idx="1472">
                  <c:v>0.74472609999999995</c:v>
                </c:pt>
                <c:pt idx="1473">
                  <c:v>0.74607429999999997</c:v>
                </c:pt>
                <c:pt idx="1474">
                  <c:v>0.74612639999999997</c:v>
                </c:pt>
                <c:pt idx="1475">
                  <c:v>0.74617089999999997</c:v>
                </c:pt>
                <c:pt idx="1476">
                  <c:v>0.74641159999999995</c:v>
                </c:pt>
                <c:pt idx="1477">
                  <c:v>0.74657019999999996</c:v>
                </c:pt>
                <c:pt idx="1478">
                  <c:v>0.74658170000000001</c:v>
                </c:pt>
                <c:pt idx="1479">
                  <c:v>0.74663279999999999</c:v>
                </c:pt>
                <c:pt idx="1480">
                  <c:v>0.74678820000000001</c:v>
                </c:pt>
                <c:pt idx="1481">
                  <c:v>0.7469692</c:v>
                </c:pt>
                <c:pt idx="1482">
                  <c:v>0.74703819999999999</c:v>
                </c:pt>
                <c:pt idx="1483">
                  <c:v>0.7470504</c:v>
                </c:pt>
                <c:pt idx="1484">
                  <c:v>0.74733470000000002</c:v>
                </c:pt>
                <c:pt idx="1485">
                  <c:v>0.74742690000000001</c:v>
                </c:pt>
                <c:pt idx="1486">
                  <c:v>0.747502</c:v>
                </c:pt>
                <c:pt idx="1487">
                  <c:v>0.74750669999999997</c:v>
                </c:pt>
                <c:pt idx="1488">
                  <c:v>0.74925660000000005</c:v>
                </c:pt>
                <c:pt idx="1489">
                  <c:v>0.74926859999999995</c:v>
                </c:pt>
                <c:pt idx="1490">
                  <c:v>0.74949929999999998</c:v>
                </c:pt>
                <c:pt idx="1491">
                  <c:v>0.74976069999999995</c:v>
                </c:pt>
                <c:pt idx="1492">
                  <c:v>0.74976589999999999</c:v>
                </c:pt>
                <c:pt idx="1493">
                  <c:v>0.74999329999999997</c:v>
                </c:pt>
                <c:pt idx="1494">
                  <c:v>0.75040700000000005</c:v>
                </c:pt>
                <c:pt idx="1495">
                  <c:v>0.75056900000000004</c:v>
                </c:pt>
                <c:pt idx="1496">
                  <c:v>0.75098450000000005</c:v>
                </c:pt>
                <c:pt idx="1497">
                  <c:v>0.75106569999999995</c:v>
                </c:pt>
                <c:pt idx="1498">
                  <c:v>0.75114150000000002</c:v>
                </c:pt>
                <c:pt idx="1499">
                  <c:v>0.75114840000000005</c:v>
                </c:pt>
                <c:pt idx="1500">
                  <c:v>0.75126179999999998</c:v>
                </c:pt>
                <c:pt idx="1501">
                  <c:v>0.75127860000000002</c:v>
                </c:pt>
                <c:pt idx="1502">
                  <c:v>0.75136510000000001</c:v>
                </c:pt>
                <c:pt idx="1503">
                  <c:v>0.75154980000000005</c:v>
                </c:pt>
                <c:pt idx="1504">
                  <c:v>0.75156040000000002</c:v>
                </c:pt>
                <c:pt idx="1505">
                  <c:v>0.75161140000000004</c:v>
                </c:pt>
                <c:pt idx="1506">
                  <c:v>0.75164089999999995</c:v>
                </c:pt>
                <c:pt idx="1507">
                  <c:v>0.75170389999999998</c:v>
                </c:pt>
                <c:pt idx="1508">
                  <c:v>0.75179620000000003</c:v>
                </c:pt>
                <c:pt idx="1509">
                  <c:v>0.7518089</c:v>
                </c:pt>
                <c:pt idx="1510">
                  <c:v>0.75181279999999995</c:v>
                </c:pt>
                <c:pt idx="1511">
                  <c:v>0.75336060000000005</c:v>
                </c:pt>
                <c:pt idx="1512">
                  <c:v>0.75497449999999999</c:v>
                </c:pt>
                <c:pt idx="1513">
                  <c:v>0.76441990000000004</c:v>
                </c:pt>
                <c:pt idx="1514">
                  <c:v>0.76454829999999996</c:v>
                </c:pt>
                <c:pt idx="1515">
                  <c:v>0.76455720000000005</c:v>
                </c:pt>
                <c:pt idx="1516">
                  <c:v>0.76965229999999996</c:v>
                </c:pt>
                <c:pt idx="1517">
                  <c:v>0.76966089999999998</c:v>
                </c:pt>
                <c:pt idx="1518">
                  <c:v>0.77012060000000004</c:v>
                </c:pt>
                <c:pt idx="1519">
                  <c:v>0.77015350000000005</c:v>
                </c:pt>
                <c:pt idx="1520">
                  <c:v>0.77016200000000001</c:v>
                </c:pt>
                <c:pt idx="1521">
                  <c:v>0.77255149999999995</c:v>
                </c:pt>
                <c:pt idx="1522">
                  <c:v>0.77286080000000001</c:v>
                </c:pt>
                <c:pt idx="1523">
                  <c:v>0.77313540000000003</c:v>
                </c:pt>
                <c:pt idx="1524">
                  <c:v>0.77317119999999995</c:v>
                </c:pt>
                <c:pt idx="1525">
                  <c:v>0.7731808</c:v>
                </c:pt>
                <c:pt idx="1526">
                  <c:v>0.77319990000000005</c:v>
                </c:pt>
                <c:pt idx="1527">
                  <c:v>0.77320560000000005</c:v>
                </c:pt>
                <c:pt idx="1528">
                  <c:v>0.77341349999999998</c:v>
                </c:pt>
                <c:pt idx="1529">
                  <c:v>0.773424</c:v>
                </c:pt>
                <c:pt idx="1530">
                  <c:v>0.78150269999999999</c:v>
                </c:pt>
                <c:pt idx="1531">
                  <c:v>0.78215650000000003</c:v>
                </c:pt>
                <c:pt idx="1532">
                  <c:v>0.78275510000000004</c:v>
                </c:pt>
                <c:pt idx="1533">
                  <c:v>0.78912950000000004</c:v>
                </c:pt>
                <c:pt idx="1534">
                  <c:v>0.78913929999999999</c:v>
                </c:pt>
                <c:pt idx="1535">
                  <c:v>0.79759449999999998</c:v>
                </c:pt>
                <c:pt idx="1536">
                  <c:v>0.79759860000000005</c:v>
                </c:pt>
                <c:pt idx="1537">
                  <c:v>0.79760010000000003</c:v>
                </c:pt>
                <c:pt idx="1538">
                  <c:v>0.79760960000000003</c:v>
                </c:pt>
                <c:pt idx="1539">
                  <c:v>0.80306270000000002</c:v>
                </c:pt>
                <c:pt idx="1540">
                  <c:v>0.80390980000000001</c:v>
                </c:pt>
                <c:pt idx="1541">
                  <c:v>0.80410479999999995</c:v>
                </c:pt>
                <c:pt idx="1542">
                  <c:v>0.80423089999999997</c:v>
                </c:pt>
                <c:pt idx="1543">
                  <c:v>0.80423560000000005</c:v>
                </c:pt>
                <c:pt idx="1544">
                  <c:v>0.80448439999999999</c:v>
                </c:pt>
                <c:pt idx="1545">
                  <c:v>0.80449020000000004</c:v>
                </c:pt>
                <c:pt idx="1546">
                  <c:v>0.80471689999999996</c:v>
                </c:pt>
                <c:pt idx="1547">
                  <c:v>0.80472650000000001</c:v>
                </c:pt>
                <c:pt idx="1548">
                  <c:v>0.80473640000000002</c:v>
                </c:pt>
                <c:pt idx="1549">
                  <c:v>0.81563039999999998</c:v>
                </c:pt>
                <c:pt idx="1550">
                  <c:v>0.81581890000000001</c:v>
                </c:pt>
                <c:pt idx="1551">
                  <c:v>0.81584389999999996</c:v>
                </c:pt>
                <c:pt idx="1552">
                  <c:v>0.81619090000000005</c:v>
                </c:pt>
                <c:pt idx="1553">
                  <c:v>0.81627850000000002</c:v>
                </c:pt>
                <c:pt idx="1554">
                  <c:v>0.81869270000000005</c:v>
                </c:pt>
                <c:pt idx="1555">
                  <c:v>0.81904359999999998</c:v>
                </c:pt>
                <c:pt idx="1556">
                  <c:v>0.82313999999999998</c:v>
                </c:pt>
                <c:pt idx="1557">
                  <c:v>0.82315269999999996</c:v>
                </c:pt>
                <c:pt idx="1558">
                  <c:v>0.82320590000000005</c:v>
                </c:pt>
                <c:pt idx="1559">
                  <c:v>0.823214</c:v>
                </c:pt>
                <c:pt idx="1560">
                  <c:v>0.82327019999999995</c:v>
                </c:pt>
                <c:pt idx="1561">
                  <c:v>0.82352320000000001</c:v>
                </c:pt>
                <c:pt idx="1562">
                  <c:v>0.82352760000000003</c:v>
                </c:pt>
                <c:pt idx="1563">
                  <c:v>0.83205830000000003</c:v>
                </c:pt>
                <c:pt idx="1564">
                  <c:v>0.83212160000000002</c:v>
                </c:pt>
                <c:pt idx="1565">
                  <c:v>0.8338293</c:v>
                </c:pt>
                <c:pt idx="1566">
                  <c:v>0.84640510000000002</c:v>
                </c:pt>
                <c:pt idx="1567">
                  <c:v>0.84651980000000004</c:v>
                </c:pt>
                <c:pt idx="1568">
                  <c:v>0.84660800000000003</c:v>
                </c:pt>
                <c:pt idx="1569">
                  <c:v>0.85854090000000005</c:v>
                </c:pt>
                <c:pt idx="1570">
                  <c:v>0.85882029999999998</c:v>
                </c:pt>
                <c:pt idx="1571">
                  <c:v>0.85882539999999996</c:v>
                </c:pt>
                <c:pt idx="1572">
                  <c:v>0.85885909999999999</c:v>
                </c:pt>
                <c:pt idx="1573">
                  <c:v>0.85909460000000004</c:v>
                </c:pt>
                <c:pt idx="1574">
                  <c:v>0.85914219999999997</c:v>
                </c:pt>
                <c:pt idx="1575">
                  <c:v>0.85936310000000005</c:v>
                </c:pt>
                <c:pt idx="1576">
                  <c:v>0.85987930000000001</c:v>
                </c:pt>
                <c:pt idx="1577">
                  <c:v>0.86018360000000005</c:v>
                </c:pt>
                <c:pt idx="1578">
                  <c:v>0.86023130000000003</c:v>
                </c:pt>
                <c:pt idx="1579">
                  <c:v>0.86046089999999997</c:v>
                </c:pt>
                <c:pt idx="1580">
                  <c:v>0.86072439999999995</c:v>
                </c:pt>
                <c:pt idx="1581">
                  <c:v>0.86169739999999995</c:v>
                </c:pt>
                <c:pt idx="1582">
                  <c:v>0.86170029999999997</c:v>
                </c:pt>
                <c:pt idx="1583">
                  <c:v>0.86185959999999995</c:v>
                </c:pt>
                <c:pt idx="1584">
                  <c:v>0.86204440000000004</c:v>
                </c:pt>
                <c:pt idx="1585">
                  <c:v>0.86475159999999995</c:v>
                </c:pt>
                <c:pt idx="1586">
                  <c:v>0.86499470000000001</c:v>
                </c:pt>
                <c:pt idx="1587">
                  <c:v>0.8650061</c:v>
                </c:pt>
                <c:pt idx="1588">
                  <c:v>0.86501360000000005</c:v>
                </c:pt>
                <c:pt idx="1589">
                  <c:v>0.86504970000000003</c:v>
                </c:pt>
                <c:pt idx="1590">
                  <c:v>0.86505520000000002</c:v>
                </c:pt>
                <c:pt idx="1591">
                  <c:v>0.86546000000000001</c:v>
                </c:pt>
                <c:pt idx="1592">
                  <c:v>0.8654636</c:v>
                </c:pt>
                <c:pt idx="1593">
                  <c:v>0.86574050000000002</c:v>
                </c:pt>
                <c:pt idx="1594">
                  <c:v>0.86593880000000001</c:v>
                </c:pt>
                <c:pt idx="1595">
                  <c:v>0.86696640000000003</c:v>
                </c:pt>
                <c:pt idx="1596">
                  <c:v>0.86712009999999995</c:v>
                </c:pt>
                <c:pt idx="1597">
                  <c:v>0.86725929999999996</c:v>
                </c:pt>
                <c:pt idx="1598">
                  <c:v>0.86728499999999997</c:v>
                </c:pt>
                <c:pt idx="1599">
                  <c:v>0.86729500000000004</c:v>
                </c:pt>
                <c:pt idx="1600">
                  <c:v>0.86763299999999999</c:v>
                </c:pt>
                <c:pt idx="1601">
                  <c:v>0.86765329999999996</c:v>
                </c:pt>
                <c:pt idx="1602">
                  <c:v>0.86793149999999997</c:v>
                </c:pt>
                <c:pt idx="1603">
                  <c:v>0.86808339999999995</c:v>
                </c:pt>
                <c:pt idx="1604">
                  <c:v>0.86829630000000002</c:v>
                </c:pt>
                <c:pt idx="1605">
                  <c:v>0.86837120000000001</c:v>
                </c:pt>
                <c:pt idx="1606">
                  <c:v>0.881776</c:v>
                </c:pt>
                <c:pt idx="1607">
                  <c:v>0.88185049999999998</c:v>
                </c:pt>
                <c:pt idx="1608">
                  <c:v>0.88186120000000001</c:v>
                </c:pt>
                <c:pt idx="1609">
                  <c:v>0.88475360000000003</c:v>
                </c:pt>
                <c:pt idx="1610">
                  <c:v>0.88477320000000004</c:v>
                </c:pt>
                <c:pt idx="1611">
                  <c:v>0.88867059999999998</c:v>
                </c:pt>
                <c:pt idx="1612">
                  <c:v>0.89245890000000005</c:v>
                </c:pt>
                <c:pt idx="1613">
                  <c:v>0.89263239999999999</c:v>
                </c:pt>
                <c:pt idx="1614">
                  <c:v>0.89266429999999997</c:v>
                </c:pt>
                <c:pt idx="1615">
                  <c:v>0.89266990000000002</c:v>
                </c:pt>
                <c:pt idx="1616">
                  <c:v>0.89269690000000002</c:v>
                </c:pt>
                <c:pt idx="1617">
                  <c:v>0.89336839999999995</c:v>
                </c:pt>
                <c:pt idx="1618">
                  <c:v>0.89337120000000003</c:v>
                </c:pt>
                <c:pt idx="1619">
                  <c:v>0.89371040000000002</c:v>
                </c:pt>
                <c:pt idx="1620">
                  <c:v>0.89372960000000001</c:v>
                </c:pt>
                <c:pt idx="1621">
                  <c:v>0.89400800000000002</c:v>
                </c:pt>
                <c:pt idx="1622">
                  <c:v>0.89402179999999998</c:v>
                </c:pt>
                <c:pt idx="1623">
                  <c:v>0.89413679999999995</c:v>
                </c:pt>
                <c:pt idx="1624">
                  <c:v>0.89417449999999998</c:v>
                </c:pt>
                <c:pt idx="1625">
                  <c:v>0.89419950000000004</c:v>
                </c:pt>
                <c:pt idx="1626">
                  <c:v>0.89420060000000001</c:v>
                </c:pt>
                <c:pt idx="1627">
                  <c:v>0.89464540000000004</c:v>
                </c:pt>
                <c:pt idx="1628">
                  <c:v>0.89469989999999999</c:v>
                </c:pt>
                <c:pt idx="1629">
                  <c:v>0.89491960000000004</c:v>
                </c:pt>
                <c:pt idx="1630">
                  <c:v>0.89877309999999999</c:v>
                </c:pt>
                <c:pt idx="1631">
                  <c:v>0.8988912</c:v>
                </c:pt>
                <c:pt idx="1632">
                  <c:v>0.89893000000000001</c:v>
                </c:pt>
                <c:pt idx="1633">
                  <c:v>0.89893380000000001</c:v>
                </c:pt>
                <c:pt idx="1634">
                  <c:v>0.89910849999999998</c:v>
                </c:pt>
                <c:pt idx="1635">
                  <c:v>0.89932259999999997</c:v>
                </c:pt>
                <c:pt idx="1636">
                  <c:v>0.90608670000000002</c:v>
                </c:pt>
                <c:pt idx="1637">
                  <c:v>0.90621079999999998</c:v>
                </c:pt>
                <c:pt idx="1638">
                  <c:v>0.90632570000000001</c:v>
                </c:pt>
                <c:pt idx="1639">
                  <c:v>0.90645819999999999</c:v>
                </c:pt>
                <c:pt idx="1640">
                  <c:v>0.90659429999999996</c:v>
                </c:pt>
                <c:pt idx="1641">
                  <c:v>0.90659860000000003</c:v>
                </c:pt>
                <c:pt idx="1642">
                  <c:v>0.90721090000000004</c:v>
                </c:pt>
                <c:pt idx="1643">
                  <c:v>0.90721969999999996</c:v>
                </c:pt>
                <c:pt idx="1644">
                  <c:v>0.90731139999999999</c:v>
                </c:pt>
                <c:pt idx="1645">
                  <c:v>0.9074586</c:v>
                </c:pt>
                <c:pt idx="1646">
                  <c:v>0.90781860000000003</c:v>
                </c:pt>
                <c:pt idx="1647">
                  <c:v>0.91106279999999995</c:v>
                </c:pt>
                <c:pt idx="1648">
                  <c:v>0.91126110000000005</c:v>
                </c:pt>
                <c:pt idx="1649">
                  <c:v>0.94286930000000002</c:v>
                </c:pt>
                <c:pt idx="1650">
                  <c:v>0.94294560000000005</c:v>
                </c:pt>
                <c:pt idx="1651">
                  <c:v>0.94317269999999997</c:v>
                </c:pt>
                <c:pt idx="1652">
                  <c:v>0.94356229999999996</c:v>
                </c:pt>
                <c:pt idx="1653">
                  <c:v>0.95598629999999996</c:v>
                </c:pt>
                <c:pt idx="1654">
                  <c:v>0.95613649999999994</c:v>
                </c:pt>
                <c:pt idx="1655">
                  <c:v>0.95842689999999997</c:v>
                </c:pt>
                <c:pt idx="1656">
                  <c:v>0.95850460000000004</c:v>
                </c:pt>
                <c:pt idx="1657">
                  <c:v>0.95961969999999996</c:v>
                </c:pt>
                <c:pt idx="1658">
                  <c:v>0.95973739999999996</c:v>
                </c:pt>
                <c:pt idx="1659">
                  <c:v>0.9597734</c:v>
                </c:pt>
                <c:pt idx="1660">
                  <c:v>0.95980290000000001</c:v>
                </c:pt>
                <c:pt idx="1661">
                  <c:v>0.96003510000000003</c:v>
                </c:pt>
                <c:pt idx="1662">
                  <c:v>0.96005399999999996</c:v>
                </c:pt>
                <c:pt idx="1663">
                  <c:v>0.96006659999999999</c:v>
                </c:pt>
                <c:pt idx="1664">
                  <c:v>0.96014900000000003</c:v>
                </c:pt>
                <c:pt idx="1665">
                  <c:v>0.96027110000000004</c:v>
                </c:pt>
                <c:pt idx="1666">
                  <c:v>0.96034160000000002</c:v>
                </c:pt>
                <c:pt idx="1667">
                  <c:v>0.96034600000000003</c:v>
                </c:pt>
                <c:pt idx="1668">
                  <c:v>0.96040150000000002</c:v>
                </c:pt>
                <c:pt idx="1669">
                  <c:v>0.96051500000000001</c:v>
                </c:pt>
                <c:pt idx="1670">
                  <c:v>0.9622925</c:v>
                </c:pt>
                <c:pt idx="1671">
                  <c:v>0.96264300000000003</c:v>
                </c:pt>
                <c:pt idx="1672">
                  <c:v>0.96295770000000003</c:v>
                </c:pt>
                <c:pt idx="1673">
                  <c:v>0.99970550000000002</c:v>
                </c:pt>
                <c:pt idx="1674">
                  <c:v>0.99995029999999996</c:v>
                </c:pt>
                <c:pt idx="1675">
                  <c:v>1</c:v>
                </c:pt>
              </c:numCache>
            </c:numRef>
          </c:yVal>
          <c:smooth val="1"/>
        </c:ser>
        <c:ser>
          <c:idx val="1"/>
          <c:order val="1"/>
          <c:tx>
            <c:strRef>
              <c:f>LU!$H$1</c:f>
              <c:strCache>
                <c:ptCount val="1"/>
                <c:pt idx="0">
                  <c:v>B2010</c:v>
                </c:pt>
              </c:strCache>
            </c:strRef>
          </c:tx>
          <c:spPr>
            <a:ln>
              <a:solidFill>
                <a:srgbClr val="AAA48C"/>
              </a:solidFill>
              <a:prstDash val="dash"/>
            </a:ln>
          </c:spPr>
          <c:marker>
            <c:symbol val="none"/>
          </c:marker>
          <c:xVal>
            <c:numRef>
              <c:f>LU!$E$2:$E$2274</c:f>
              <c:numCache>
                <c:formatCode>Estándar</c:formatCode>
                <c:ptCount val="2273"/>
                <c:pt idx="0">
                  <c:v>0</c:v>
                </c:pt>
                <c:pt idx="1">
                  <c:v>4.0229999999999999E-5</c:v>
                </c:pt>
                <c:pt idx="2">
                  <c:v>5.0290000000000001E-5</c:v>
                </c:pt>
                <c:pt idx="3">
                  <c:v>3.0561E-4</c:v>
                </c:pt>
                <c:pt idx="4">
                  <c:v>3.0788000000000001E-4</c:v>
                </c:pt>
                <c:pt idx="5">
                  <c:v>3.1093000000000001E-4</c:v>
                </c:pt>
                <c:pt idx="6">
                  <c:v>3.1729000000000002E-4</c:v>
                </c:pt>
                <c:pt idx="7">
                  <c:v>2.9357900000000002E-3</c:v>
                </c:pt>
                <c:pt idx="8">
                  <c:v>2.9618100000000001E-3</c:v>
                </c:pt>
                <c:pt idx="9">
                  <c:v>3.0253699999999999E-3</c:v>
                </c:pt>
                <c:pt idx="10">
                  <c:v>3.2528700000000002E-3</c:v>
                </c:pt>
                <c:pt idx="11">
                  <c:v>3.2635799999999999E-3</c:v>
                </c:pt>
                <c:pt idx="12">
                  <c:v>3.4755799999999998E-3</c:v>
                </c:pt>
                <c:pt idx="13">
                  <c:v>3.5808599999999999E-3</c:v>
                </c:pt>
                <c:pt idx="14">
                  <c:v>3.5892699999999999E-3</c:v>
                </c:pt>
                <c:pt idx="15">
                  <c:v>1.0969670000000001E-2</c:v>
                </c:pt>
                <c:pt idx="16">
                  <c:v>1.0972559999999999E-2</c:v>
                </c:pt>
                <c:pt idx="17">
                  <c:v>1.10346E-2</c:v>
                </c:pt>
                <c:pt idx="18">
                  <c:v>1.5916360000000001E-2</c:v>
                </c:pt>
                <c:pt idx="19">
                  <c:v>1.833338E-2</c:v>
                </c:pt>
                <c:pt idx="20">
                  <c:v>1.83432E-2</c:v>
                </c:pt>
                <c:pt idx="21">
                  <c:v>1.8351599999999999E-2</c:v>
                </c:pt>
                <c:pt idx="22">
                  <c:v>2.080593E-2</c:v>
                </c:pt>
                <c:pt idx="23">
                  <c:v>2.095588E-2</c:v>
                </c:pt>
                <c:pt idx="24">
                  <c:v>2.0962970000000001E-2</c:v>
                </c:pt>
                <c:pt idx="25">
                  <c:v>2.134788E-2</c:v>
                </c:pt>
                <c:pt idx="26">
                  <c:v>2.227486E-2</c:v>
                </c:pt>
                <c:pt idx="27">
                  <c:v>2.2428090000000001E-2</c:v>
                </c:pt>
                <c:pt idx="28">
                  <c:v>2.2460830000000001E-2</c:v>
                </c:pt>
                <c:pt idx="29">
                  <c:v>2.247174E-2</c:v>
                </c:pt>
                <c:pt idx="30">
                  <c:v>2.248083E-2</c:v>
                </c:pt>
                <c:pt idx="31">
                  <c:v>2.250481E-2</c:v>
                </c:pt>
                <c:pt idx="32">
                  <c:v>2.8902589999999999E-2</c:v>
                </c:pt>
                <c:pt idx="33">
                  <c:v>2.8905480000000001E-2</c:v>
                </c:pt>
                <c:pt idx="34">
                  <c:v>2.8921280000000001E-2</c:v>
                </c:pt>
                <c:pt idx="35">
                  <c:v>2.8927950000000001E-2</c:v>
                </c:pt>
                <c:pt idx="36">
                  <c:v>2.8937999999999998E-2</c:v>
                </c:pt>
                <c:pt idx="37">
                  <c:v>2.896263E-2</c:v>
                </c:pt>
                <c:pt idx="38">
                  <c:v>2.8971779999999999E-2</c:v>
                </c:pt>
                <c:pt idx="39">
                  <c:v>2.8978319999999998E-2</c:v>
                </c:pt>
                <c:pt idx="40">
                  <c:v>2.898212E-2</c:v>
                </c:pt>
                <c:pt idx="41">
                  <c:v>2.8988460000000001E-2</c:v>
                </c:pt>
                <c:pt idx="42">
                  <c:v>2.8994969999999998E-2</c:v>
                </c:pt>
                <c:pt idx="43">
                  <c:v>2.915858E-2</c:v>
                </c:pt>
                <c:pt idx="44">
                  <c:v>2.9167909999999998E-2</c:v>
                </c:pt>
                <c:pt idx="45">
                  <c:v>2.9174660000000002E-2</c:v>
                </c:pt>
                <c:pt idx="46">
                  <c:v>2.9200480000000001E-2</c:v>
                </c:pt>
                <c:pt idx="47">
                  <c:v>3.086061E-2</c:v>
                </c:pt>
                <c:pt idx="48">
                  <c:v>3.0874180000000001E-2</c:v>
                </c:pt>
                <c:pt idx="49">
                  <c:v>3.0895769999999999E-2</c:v>
                </c:pt>
                <c:pt idx="50">
                  <c:v>3.5029570000000003E-2</c:v>
                </c:pt>
                <c:pt idx="51">
                  <c:v>3.9163370000000003E-2</c:v>
                </c:pt>
                <c:pt idx="52">
                  <c:v>3.9175260000000003E-2</c:v>
                </c:pt>
                <c:pt idx="53">
                  <c:v>3.9192270000000001E-2</c:v>
                </c:pt>
                <c:pt idx="54">
                  <c:v>3.9214560000000002E-2</c:v>
                </c:pt>
                <c:pt idx="55">
                  <c:v>3.9248209999999999E-2</c:v>
                </c:pt>
                <c:pt idx="56">
                  <c:v>3.9251130000000002E-2</c:v>
                </c:pt>
                <c:pt idx="57">
                  <c:v>5.2132100000000001E-2</c:v>
                </c:pt>
                <c:pt idx="58">
                  <c:v>5.2156899999999999E-2</c:v>
                </c:pt>
                <c:pt idx="59">
                  <c:v>5.2159959999999998E-2</c:v>
                </c:pt>
                <c:pt idx="60">
                  <c:v>5.216672E-2</c:v>
                </c:pt>
                <c:pt idx="61">
                  <c:v>5.2184759999999997E-2</c:v>
                </c:pt>
                <c:pt idx="62">
                  <c:v>5.2192200000000001E-2</c:v>
                </c:pt>
                <c:pt idx="63">
                  <c:v>5.2202640000000002E-2</c:v>
                </c:pt>
                <c:pt idx="64">
                  <c:v>5.2251319999999997E-2</c:v>
                </c:pt>
                <c:pt idx="65">
                  <c:v>5.2258470000000001E-2</c:v>
                </c:pt>
                <c:pt idx="66">
                  <c:v>5.2304820000000002E-2</c:v>
                </c:pt>
                <c:pt idx="67">
                  <c:v>5.2325829999999997E-2</c:v>
                </c:pt>
                <c:pt idx="68">
                  <c:v>5.2371319999999999E-2</c:v>
                </c:pt>
                <c:pt idx="69">
                  <c:v>5.2374829999999997E-2</c:v>
                </c:pt>
                <c:pt idx="70">
                  <c:v>5.2407929999999998E-2</c:v>
                </c:pt>
                <c:pt idx="71">
                  <c:v>5.2619859999999997E-2</c:v>
                </c:pt>
                <c:pt idx="72">
                  <c:v>5.2932119999999999E-2</c:v>
                </c:pt>
                <c:pt idx="73">
                  <c:v>5.2938760000000001E-2</c:v>
                </c:pt>
                <c:pt idx="74">
                  <c:v>5.298986E-2</c:v>
                </c:pt>
                <c:pt idx="75">
                  <c:v>5.3155769999999998E-2</c:v>
                </c:pt>
                <c:pt idx="76">
                  <c:v>5.3174920000000001E-2</c:v>
                </c:pt>
                <c:pt idx="77">
                  <c:v>5.3181350000000002E-2</c:v>
                </c:pt>
                <c:pt idx="78">
                  <c:v>5.3529340000000002E-2</c:v>
                </c:pt>
                <c:pt idx="79">
                  <c:v>5.3627859999999999E-2</c:v>
                </c:pt>
                <c:pt idx="80">
                  <c:v>5.3735209999999999E-2</c:v>
                </c:pt>
                <c:pt idx="81">
                  <c:v>5.3744319999999998E-2</c:v>
                </c:pt>
                <c:pt idx="82">
                  <c:v>5.3757720000000002E-2</c:v>
                </c:pt>
                <c:pt idx="83">
                  <c:v>5.3767910000000002E-2</c:v>
                </c:pt>
                <c:pt idx="84">
                  <c:v>5.3781210000000003E-2</c:v>
                </c:pt>
                <c:pt idx="85">
                  <c:v>5.3841239999999999E-2</c:v>
                </c:pt>
                <c:pt idx="86">
                  <c:v>5.3853709999999999E-2</c:v>
                </c:pt>
                <c:pt idx="87">
                  <c:v>5.4270190000000003E-2</c:v>
                </c:pt>
                <c:pt idx="88">
                  <c:v>5.4358509999999999E-2</c:v>
                </c:pt>
                <c:pt idx="89">
                  <c:v>5.4429110000000003E-2</c:v>
                </c:pt>
                <c:pt idx="90">
                  <c:v>5.443216E-2</c:v>
                </c:pt>
                <c:pt idx="91">
                  <c:v>5.4443640000000001E-2</c:v>
                </c:pt>
                <c:pt idx="92">
                  <c:v>5.446343E-2</c:v>
                </c:pt>
                <c:pt idx="93">
                  <c:v>5.4523679999999998E-2</c:v>
                </c:pt>
                <c:pt idx="94">
                  <c:v>5.4526709999999999E-2</c:v>
                </c:pt>
                <c:pt idx="95">
                  <c:v>5.45292E-2</c:v>
                </c:pt>
                <c:pt idx="96">
                  <c:v>5.5011589999999999E-2</c:v>
                </c:pt>
                <c:pt idx="97">
                  <c:v>5.5075829999999999E-2</c:v>
                </c:pt>
                <c:pt idx="98">
                  <c:v>5.5088079999999998E-2</c:v>
                </c:pt>
                <c:pt idx="99">
                  <c:v>5.5132149999999998E-2</c:v>
                </c:pt>
                <c:pt idx="100">
                  <c:v>5.5261690000000002E-2</c:v>
                </c:pt>
                <c:pt idx="101">
                  <c:v>5.5274860000000002E-2</c:v>
                </c:pt>
                <c:pt idx="102">
                  <c:v>5.5601100000000001E-2</c:v>
                </c:pt>
                <c:pt idx="103">
                  <c:v>5.5617319999999998E-2</c:v>
                </c:pt>
                <c:pt idx="104">
                  <c:v>5.5645279999999998E-2</c:v>
                </c:pt>
                <c:pt idx="105">
                  <c:v>5.5649030000000002E-2</c:v>
                </c:pt>
                <c:pt idx="106">
                  <c:v>5.568712E-2</c:v>
                </c:pt>
                <c:pt idx="107">
                  <c:v>5.5964939999999998E-2</c:v>
                </c:pt>
                <c:pt idx="108">
                  <c:v>5.5978149999999997E-2</c:v>
                </c:pt>
                <c:pt idx="109">
                  <c:v>5.5985960000000001E-2</c:v>
                </c:pt>
                <c:pt idx="110">
                  <c:v>5.5997289999999998E-2</c:v>
                </c:pt>
                <c:pt idx="111">
                  <c:v>5.6199510000000001E-2</c:v>
                </c:pt>
                <c:pt idx="112">
                  <c:v>5.6215569999999999E-2</c:v>
                </c:pt>
                <c:pt idx="113">
                  <c:v>5.6379659999999998E-2</c:v>
                </c:pt>
                <c:pt idx="114">
                  <c:v>5.96217E-2</c:v>
                </c:pt>
                <c:pt idx="115">
                  <c:v>5.9634399999999997E-2</c:v>
                </c:pt>
                <c:pt idx="116">
                  <c:v>6.3028890000000004E-2</c:v>
                </c:pt>
                <c:pt idx="117">
                  <c:v>6.3076859999999998E-2</c:v>
                </c:pt>
                <c:pt idx="118">
                  <c:v>6.5040719999999996E-2</c:v>
                </c:pt>
                <c:pt idx="119">
                  <c:v>6.5050739999999996E-2</c:v>
                </c:pt>
                <c:pt idx="120">
                  <c:v>6.9734580000000004E-2</c:v>
                </c:pt>
                <c:pt idx="121">
                  <c:v>6.9741059999999994E-2</c:v>
                </c:pt>
                <c:pt idx="122">
                  <c:v>6.9751110000000005E-2</c:v>
                </c:pt>
                <c:pt idx="123">
                  <c:v>7.1392140000000007E-2</c:v>
                </c:pt>
                <c:pt idx="124">
                  <c:v>7.1426809999999993E-2</c:v>
                </c:pt>
                <c:pt idx="125">
                  <c:v>7.1448520000000001E-2</c:v>
                </c:pt>
                <c:pt idx="126">
                  <c:v>7.1466070000000007E-2</c:v>
                </c:pt>
                <c:pt idx="127">
                  <c:v>7.1740059999999994E-2</c:v>
                </c:pt>
                <c:pt idx="128">
                  <c:v>7.1948750000000006E-2</c:v>
                </c:pt>
                <c:pt idx="129">
                  <c:v>7.1978550000000002E-2</c:v>
                </c:pt>
                <c:pt idx="130">
                  <c:v>7.2107420000000005E-2</c:v>
                </c:pt>
                <c:pt idx="131">
                  <c:v>7.2145520000000005E-2</c:v>
                </c:pt>
                <c:pt idx="132">
                  <c:v>7.2204149999999995E-2</c:v>
                </c:pt>
                <c:pt idx="133">
                  <c:v>7.2232420000000006E-2</c:v>
                </c:pt>
                <c:pt idx="134">
                  <c:v>7.2329889999999994E-2</c:v>
                </c:pt>
                <c:pt idx="135">
                  <c:v>7.2335239999999995E-2</c:v>
                </c:pt>
                <c:pt idx="136">
                  <c:v>7.235134E-2</c:v>
                </c:pt>
                <c:pt idx="137">
                  <c:v>7.2359110000000004E-2</c:v>
                </c:pt>
                <c:pt idx="138">
                  <c:v>7.2420090000000006E-2</c:v>
                </c:pt>
                <c:pt idx="139">
                  <c:v>7.2639200000000001E-2</c:v>
                </c:pt>
                <c:pt idx="140">
                  <c:v>7.2643029999999997E-2</c:v>
                </c:pt>
                <c:pt idx="141">
                  <c:v>7.2676119999999997E-2</c:v>
                </c:pt>
                <c:pt idx="142">
                  <c:v>7.268645E-2</c:v>
                </c:pt>
                <c:pt idx="143">
                  <c:v>7.2704909999999998E-2</c:v>
                </c:pt>
                <c:pt idx="144">
                  <c:v>7.2715100000000005E-2</c:v>
                </c:pt>
                <c:pt idx="145">
                  <c:v>7.2969389999999995E-2</c:v>
                </c:pt>
                <c:pt idx="146">
                  <c:v>7.2972330000000002E-2</c:v>
                </c:pt>
                <c:pt idx="147">
                  <c:v>8.2939940000000004E-2</c:v>
                </c:pt>
                <c:pt idx="148">
                  <c:v>8.8195330000000002E-2</c:v>
                </c:pt>
                <c:pt idx="149">
                  <c:v>8.8264519999999999E-2</c:v>
                </c:pt>
                <c:pt idx="150">
                  <c:v>8.9012499999999994E-2</c:v>
                </c:pt>
                <c:pt idx="151">
                  <c:v>8.9028289999999996E-2</c:v>
                </c:pt>
                <c:pt idx="152">
                  <c:v>8.9053240000000006E-2</c:v>
                </c:pt>
                <c:pt idx="153">
                  <c:v>8.9321079999999997E-2</c:v>
                </c:pt>
                <c:pt idx="154">
                  <c:v>8.9345019999999997E-2</c:v>
                </c:pt>
                <c:pt idx="155">
                  <c:v>8.9363369999999998E-2</c:v>
                </c:pt>
                <c:pt idx="156">
                  <c:v>8.9366619999999994E-2</c:v>
                </c:pt>
                <c:pt idx="157">
                  <c:v>9.2761120000000002E-2</c:v>
                </c:pt>
                <c:pt idx="158">
                  <c:v>9.3153200000000005E-2</c:v>
                </c:pt>
                <c:pt idx="159">
                  <c:v>9.3185660000000003E-2</c:v>
                </c:pt>
                <c:pt idx="160">
                  <c:v>9.7006090000000003E-2</c:v>
                </c:pt>
                <c:pt idx="161">
                  <c:v>9.7196119999999997E-2</c:v>
                </c:pt>
                <c:pt idx="162">
                  <c:v>9.7206509999999996E-2</c:v>
                </c:pt>
                <c:pt idx="163">
                  <c:v>9.7216449999999996E-2</c:v>
                </c:pt>
                <c:pt idx="164">
                  <c:v>9.7275739999999999E-2</c:v>
                </c:pt>
                <c:pt idx="165">
                  <c:v>9.7282359999999998E-2</c:v>
                </c:pt>
                <c:pt idx="166">
                  <c:v>9.7320030000000002E-2</c:v>
                </c:pt>
                <c:pt idx="167">
                  <c:v>9.732594E-2</c:v>
                </c:pt>
                <c:pt idx="168">
                  <c:v>9.7472639999999999E-2</c:v>
                </c:pt>
                <c:pt idx="169">
                  <c:v>9.7559320000000005E-2</c:v>
                </c:pt>
                <c:pt idx="170">
                  <c:v>9.7612290000000004E-2</c:v>
                </c:pt>
                <c:pt idx="171">
                  <c:v>0.11513677</c:v>
                </c:pt>
                <c:pt idx="172">
                  <c:v>0.11517516999999999</c:v>
                </c:pt>
                <c:pt idx="173">
                  <c:v>0.1151808</c:v>
                </c:pt>
                <c:pt idx="174">
                  <c:v>0.1151838</c:v>
                </c:pt>
                <c:pt idx="175">
                  <c:v>0.11526198</c:v>
                </c:pt>
                <c:pt idx="176">
                  <c:v>0.11528125</c:v>
                </c:pt>
                <c:pt idx="177">
                  <c:v>0.11529088</c:v>
                </c:pt>
                <c:pt idx="178">
                  <c:v>0.1153006</c:v>
                </c:pt>
                <c:pt idx="179">
                  <c:v>0.11531095</c:v>
                </c:pt>
                <c:pt idx="180">
                  <c:v>0.12878624</c:v>
                </c:pt>
                <c:pt idx="181">
                  <c:v>0.12879748999999999</c:v>
                </c:pt>
                <c:pt idx="182">
                  <c:v>0.12880622999999999</c:v>
                </c:pt>
                <c:pt idx="183">
                  <c:v>0.12882959999999999</c:v>
                </c:pt>
                <c:pt idx="184">
                  <c:v>0.12883538</c:v>
                </c:pt>
                <c:pt idx="185">
                  <c:v>0.12883848000000001</c:v>
                </c:pt>
                <c:pt idx="186">
                  <c:v>0.12884008999999999</c:v>
                </c:pt>
                <c:pt idx="187">
                  <c:v>0.12884437000000001</c:v>
                </c:pt>
                <c:pt idx="188">
                  <c:v>0.12894379</c:v>
                </c:pt>
                <c:pt idx="189">
                  <c:v>0.12894944999999999</c:v>
                </c:pt>
                <c:pt idx="190">
                  <c:v>0.12900628</c:v>
                </c:pt>
                <c:pt idx="191">
                  <c:v>0.12902142</c:v>
                </c:pt>
                <c:pt idx="192">
                  <c:v>0.12902913999999999</c:v>
                </c:pt>
                <c:pt idx="193">
                  <c:v>0.12903607</c:v>
                </c:pt>
                <c:pt idx="194">
                  <c:v>0.12918030999999999</c:v>
                </c:pt>
                <c:pt idx="195">
                  <c:v>0.12918428000000001</c:v>
                </c:pt>
                <c:pt idx="196">
                  <c:v>0.12919691</c:v>
                </c:pt>
                <c:pt idx="197">
                  <c:v>0.12920377</c:v>
                </c:pt>
                <c:pt idx="198">
                  <c:v>0.13446003000000001</c:v>
                </c:pt>
                <c:pt idx="199">
                  <c:v>0.13446678000000001</c:v>
                </c:pt>
                <c:pt idx="200">
                  <c:v>0.14271289000000001</c:v>
                </c:pt>
                <c:pt idx="201">
                  <c:v>0.14271898999999999</c:v>
                </c:pt>
                <c:pt idx="202">
                  <c:v>0.14280203999999999</c:v>
                </c:pt>
                <c:pt idx="203">
                  <c:v>0.14291382</c:v>
                </c:pt>
                <c:pt idx="204">
                  <c:v>0.14298858</c:v>
                </c:pt>
                <c:pt idx="205">
                  <c:v>0.14299184000000001</c:v>
                </c:pt>
                <c:pt idx="206">
                  <c:v>0.14340824999999999</c:v>
                </c:pt>
                <c:pt idx="207">
                  <c:v>0.14548063</c:v>
                </c:pt>
                <c:pt idx="208">
                  <c:v>0.14824836</c:v>
                </c:pt>
                <c:pt idx="209">
                  <c:v>0.14826621000000001</c:v>
                </c:pt>
                <c:pt idx="210">
                  <c:v>0.14827707000000001</c:v>
                </c:pt>
                <c:pt idx="211">
                  <c:v>0.15277213000000001</c:v>
                </c:pt>
                <c:pt idx="212">
                  <c:v>0.15474305999999999</c:v>
                </c:pt>
                <c:pt idx="213">
                  <c:v>0.15475114000000001</c:v>
                </c:pt>
                <c:pt idx="214">
                  <c:v>0.15692426000000001</c:v>
                </c:pt>
                <c:pt idx="215">
                  <c:v>0.15786866999999999</c:v>
                </c:pt>
                <c:pt idx="216">
                  <c:v>0.15787514999999999</c:v>
                </c:pt>
                <c:pt idx="217">
                  <c:v>0.15797183000000001</c:v>
                </c:pt>
                <c:pt idx="218">
                  <c:v>0.16211347000000001</c:v>
                </c:pt>
                <c:pt idx="219">
                  <c:v>0.16331156999999999</c:v>
                </c:pt>
                <c:pt idx="220">
                  <c:v>0.16336137000000001</c:v>
                </c:pt>
                <c:pt idx="221">
                  <c:v>0.16336429</c:v>
                </c:pt>
                <c:pt idx="222">
                  <c:v>0.16337287</c:v>
                </c:pt>
                <c:pt idx="223">
                  <c:v>0.16340901999999999</c:v>
                </c:pt>
                <c:pt idx="224">
                  <c:v>0.16341861999999999</c:v>
                </c:pt>
                <c:pt idx="225">
                  <c:v>0.16343160000000001</c:v>
                </c:pt>
                <c:pt idx="226">
                  <c:v>0.16343845000000001</c:v>
                </c:pt>
                <c:pt idx="227">
                  <c:v>0.16449328999999999</c:v>
                </c:pt>
                <c:pt idx="228">
                  <c:v>0.16450095000000001</c:v>
                </c:pt>
                <c:pt idx="229">
                  <c:v>0.16470273999999999</c:v>
                </c:pt>
                <c:pt idx="230">
                  <c:v>0.16475145999999999</c:v>
                </c:pt>
                <c:pt idx="231">
                  <c:v>0.16475719</c:v>
                </c:pt>
                <c:pt idx="232">
                  <c:v>0.16483970000000001</c:v>
                </c:pt>
                <c:pt idx="233">
                  <c:v>0.16484614</c:v>
                </c:pt>
                <c:pt idx="234">
                  <c:v>0.16516194000000001</c:v>
                </c:pt>
                <c:pt idx="235">
                  <c:v>0.17116619999999999</c:v>
                </c:pt>
                <c:pt idx="236">
                  <c:v>0.17120378999999999</c:v>
                </c:pt>
                <c:pt idx="237">
                  <c:v>0.17149886</c:v>
                </c:pt>
                <c:pt idx="238">
                  <c:v>0.17158994</c:v>
                </c:pt>
                <c:pt idx="239">
                  <c:v>0.17162804000000001</c:v>
                </c:pt>
                <c:pt idx="240">
                  <c:v>0.17163232</c:v>
                </c:pt>
                <c:pt idx="241">
                  <c:v>0.17166476999999999</c:v>
                </c:pt>
                <c:pt idx="242">
                  <c:v>0.17167857</c:v>
                </c:pt>
                <c:pt idx="243">
                  <c:v>0.17168770999999999</c:v>
                </c:pt>
                <c:pt idx="244">
                  <c:v>0.17176077000000001</c:v>
                </c:pt>
                <c:pt idx="245">
                  <c:v>0.1717902</c:v>
                </c:pt>
                <c:pt idx="246">
                  <c:v>0.17179921000000001</c:v>
                </c:pt>
                <c:pt idx="247">
                  <c:v>0.17195574999999999</c:v>
                </c:pt>
                <c:pt idx="248">
                  <c:v>0.17196035000000001</c:v>
                </c:pt>
                <c:pt idx="249">
                  <c:v>0.17205251999999999</c:v>
                </c:pt>
                <c:pt idx="250">
                  <c:v>0.1720624</c:v>
                </c:pt>
                <c:pt idx="251">
                  <c:v>0.17210332</c:v>
                </c:pt>
                <c:pt idx="252">
                  <c:v>0.17210977</c:v>
                </c:pt>
                <c:pt idx="253">
                  <c:v>0.17212369</c:v>
                </c:pt>
                <c:pt idx="254">
                  <c:v>0.17213020000000001</c:v>
                </c:pt>
                <c:pt idx="255">
                  <c:v>0.17213729</c:v>
                </c:pt>
                <c:pt idx="256">
                  <c:v>0.17522503</c:v>
                </c:pt>
                <c:pt idx="257">
                  <c:v>0.17540574</c:v>
                </c:pt>
                <c:pt idx="258">
                  <c:v>0.17540834999999999</c:v>
                </c:pt>
                <c:pt idx="259">
                  <c:v>0.17762251000000001</c:v>
                </c:pt>
                <c:pt idx="260">
                  <c:v>0.17783166</c:v>
                </c:pt>
                <c:pt idx="261">
                  <c:v>0.17814399</c:v>
                </c:pt>
                <c:pt idx="262">
                  <c:v>0.17832454</c:v>
                </c:pt>
                <c:pt idx="263">
                  <c:v>0.17833336</c:v>
                </c:pt>
                <c:pt idx="264">
                  <c:v>0.17833979</c:v>
                </c:pt>
                <c:pt idx="265">
                  <c:v>0.17999554000000001</c:v>
                </c:pt>
                <c:pt idx="266">
                  <c:v>0.18000226999999999</c:v>
                </c:pt>
                <c:pt idx="267">
                  <c:v>0.18119136999999999</c:v>
                </c:pt>
                <c:pt idx="268">
                  <c:v>0.18325774</c:v>
                </c:pt>
                <c:pt idx="269">
                  <c:v>0.19069849999999999</c:v>
                </c:pt>
                <c:pt idx="270">
                  <c:v>0.19070630999999999</c:v>
                </c:pt>
                <c:pt idx="271">
                  <c:v>0.19258003000000001</c:v>
                </c:pt>
                <c:pt idx="272">
                  <c:v>0.19260590999999999</c:v>
                </c:pt>
                <c:pt idx="273">
                  <c:v>0.19268188</c:v>
                </c:pt>
                <c:pt idx="274">
                  <c:v>0.19279125</c:v>
                </c:pt>
                <c:pt idx="275">
                  <c:v>0.19279219</c:v>
                </c:pt>
                <c:pt idx="276">
                  <c:v>0.19280557000000001</c:v>
                </c:pt>
                <c:pt idx="277">
                  <c:v>0.19284718000000001</c:v>
                </c:pt>
                <c:pt idx="278">
                  <c:v>0.19285393000000001</c:v>
                </c:pt>
                <c:pt idx="279">
                  <c:v>0.19285670999999999</c:v>
                </c:pt>
                <c:pt idx="280">
                  <c:v>0.19320881000000001</c:v>
                </c:pt>
                <c:pt idx="281">
                  <c:v>0.19322051000000001</c:v>
                </c:pt>
                <c:pt idx="282">
                  <c:v>0.19324034000000001</c:v>
                </c:pt>
                <c:pt idx="283">
                  <c:v>0.19325324999999999</c:v>
                </c:pt>
                <c:pt idx="284">
                  <c:v>0.19326537999999999</c:v>
                </c:pt>
                <c:pt idx="285">
                  <c:v>0.193416</c:v>
                </c:pt>
                <c:pt idx="286">
                  <c:v>0.19342861</c:v>
                </c:pt>
                <c:pt idx="287">
                  <c:v>0.19381525999999999</c:v>
                </c:pt>
                <c:pt idx="288">
                  <c:v>0.19382711</c:v>
                </c:pt>
                <c:pt idx="289">
                  <c:v>0.19387545</c:v>
                </c:pt>
                <c:pt idx="290">
                  <c:v>0.19417664000000001</c:v>
                </c:pt>
                <c:pt idx="291">
                  <c:v>0.19443661000000001</c:v>
                </c:pt>
                <c:pt idx="292">
                  <c:v>0.19469660999999999</c:v>
                </c:pt>
                <c:pt idx="293">
                  <c:v>0.19470356</c:v>
                </c:pt>
                <c:pt idx="294">
                  <c:v>0.19470386000000001</c:v>
                </c:pt>
                <c:pt idx="295">
                  <c:v>0.19471276000000001</c:v>
                </c:pt>
                <c:pt idx="296">
                  <c:v>0.19974142</c:v>
                </c:pt>
                <c:pt idx="297">
                  <c:v>0.19988285</c:v>
                </c:pt>
                <c:pt idx="298">
                  <c:v>0.19993279999999999</c:v>
                </c:pt>
                <c:pt idx="299">
                  <c:v>0.19996274</c:v>
                </c:pt>
                <c:pt idx="300">
                  <c:v>0.19996728</c:v>
                </c:pt>
                <c:pt idx="301">
                  <c:v>0.19998706999999999</c:v>
                </c:pt>
                <c:pt idx="302">
                  <c:v>0.20014207000000001</c:v>
                </c:pt>
                <c:pt idx="303">
                  <c:v>0.20031196000000001</c:v>
                </c:pt>
                <c:pt idx="304">
                  <c:v>0.2003209</c:v>
                </c:pt>
                <c:pt idx="305">
                  <c:v>0.2069201</c:v>
                </c:pt>
                <c:pt idx="306">
                  <c:v>0.20693</c:v>
                </c:pt>
                <c:pt idx="307">
                  <c:v>0.20693764000000001</c:v>
                </c:pt>
                <c:pt idx="308">
                  <c:v>0.20694639000000001</c:v>
                </c:pt>
                <c:pt idx="309">
                  <c:v>0.20697652999999999</c:v>
                </c:pt>
                <c:pt idx="310">
                  <c:v>0.20698498000000001</c:v>
                </c:pt>
                <c:pt idx="311">
                  <c:v>0.20708978</c:v>
                </c:pt>
                <c:pt idx="312">
                  <c:v>0.20711010999999999</c:v>
                </c:pt>
                <c:pt idx="313">
                  <c:v>0.2071595</c:v>
                </c:pt>
                <c:pt idx="314">
                  <c:v>0.20814505</c:v>
                </c:pt>
                <c:pt idx="315">
                  <c:v>0.20815879000000001</c:v>
                </c:pt>
                <c:pt idx="316">
                  <c:v>0.22063656000000001</c:v>
                </c:pt>
                <c:pt idx="317">
                  <c:v>0.22448941</c:v>
                </c:pt>
                <c:pt idx="318">
                  <c:v>0.22456312</c:v>
                </c:pt>
                <c:pt idx="319">
                  <c:v>0.22474322999999999</c:v>
                </c:pt>
                <c:pt idx="320">
                  <c:v>0.22478808</c:v>
                </c:pt>
                <c:pt idx="321">
                  <c:v>0.22479758999999999</c:v>
                </c:pt>
                <c:pt idx="322">
                  <c:v>0.22480683000000001</c:v>
                </c:pt>
                <c:pt idx="323">
                  <c:v>0.22482003</c:v>
                </c:pt>
                <c:pt idx="324">
                  <c:v>0.22482858999999999</c:v>
                </c:pt>
                <c:pt idx="325">
                  <c:v>0.22483043</c:v>
                </c:pt>
                <c:pt idx="326">
                  <c:v>0.22484166999999999</c:v>
                </c:pt>
                <c:pt idx="327">
                  <c:v>0.22748968</c:v>
                </c:pt>
                <c:pt idx="328">
                  <c:v>0.2276569</c:v>
                </c:pt>
                <c:pt idx="329">
                  <c:v>0.22767309999999999</c:v>
                </c:pt>
                <c:pt idx="330">
                  <c:v>0.22787252</c:v>
                </c:pt>
                <c:pt idx="331">
                  <c:v>0.22956641</c:v>
                </c:pt>
                <c:pt idx="332">
                  <c:v>0.22960426</c:v>
                </c:pt>
                <c:pt idx="333">
                  <c:v>0.22963126</c:v>
                </c:pt>
                <c:pt idx="334">
                  <c:v>0.22964196000000001</c:v>
                </c:pt>
                <c:pt idx="335">
                  <c:v>0.22967224</c:v>
                </c:pt>
                <c:pt idx="336">
                  <c:v>0.23166513</c:v>
                </c:pt>
                <c:pt idx="337">
                  <c:v>0.23365801999999999</c:v>
                </c:pt>
                <c:pt idx="338">
                  <c:v>0.23366471</c:v>
                </c:pt>
                <c:pt idx="339">
                  <c:v>0.23389842999999999</c:v>
                </c:pt>
                <c:pt idx="340">
                  <c:v>0.23390031</c:v>
                </c:pt>
                <c:pt idx="341">
                  <c:v>0.23390663</c:v>
                </c:pt>
                <c:pt idx="342">
                  <c:v>0.23418122999999999</c:v>
                </c:pt>
                <c:pt idx="343">
                  <c:v>0.23444855000000001</c:v>
                </c:pt>
                <c:pt idx="344">
                  <c:v>0.23446744999999999</c:v>
                </c:pt>
                <c:pt idx="345">
                  <c:v>0.23449228999999999</c:v>
                </c:pt>
                <c:pt idx="346">
                  <c:v>0.23454241000000001</c:v>
                </c:pt>
                <c:pt idx="347">
                  <c:v>0.23457401999999999</c:v>
                </c:pt>
                <c:pt idx="348">
                  <c:v>0.23458071</c:v>
                </c:pt>
                <c:pt idx="349">
                  <c:v>0.23490711</c:v>
                </c:pt>
                <c:pt idx="350">
                  <c:v>0.23491475000000001</c:v>
                </c:pt>
                <c:pt idx="351">
                  <c:v>0.23492420999999999</c:v>
                </c:pt>
                <c:pt idx="352">
                  <c:v>0.23520724000000001</c:v>
                </c:pt>
                <c:pt idx="353">
                  <c:v>0.23521346000000001</c:v>
                </c:pt>
                <c:pt idx="354">
                  <c:v>0.23521797</c:v>
                </c:pt>
                <c:pt idx="355">
                  <c:v>0.23529716000000001</c:v>
                </c:pt>
                <c:pt idx="356">
                  <c:v>0.23530345</c:v>
                </c:pt>
                <c:pt idx="357">
                  <c:v>0.23530576</c:v>
                </c:pt>
                <c:pt idx="358">
                  <c:v>0.23531091000000001</c:v>
                </c:pt>
                <c:pt idx="359">
                  <c:v>0.24819185999999999</c:v>
                </c:pt>
                <c:pt idx="360">
                  <c:v>0.26053995000000002</c:v>
                </c:pt>
                <c:pt idx="361">
                  <c:v>0.26058768999999998</c:v>
                </c:pt>
                <c:pt idx="362">
                  <c:v>0.26059112000000001</c:v>
                </c:pt>
                <c:pt idx="363">
                  <c:v>0.26060053999999999</c:v>
                </c:pt>
                <c:pt idx="364">
                  <c:v>0.26061036999999998</c:v>
                </c:pt>
                <c:pt idx="365">
                  <c:v>0.26061398000000002</c:v>
                </c:pt>
                <c:pt idx="366">
                  <c:v>0.26070895999999999</c:v>
                </c:pt>
                <c:pt idx="367">
                  <c:v>0.26087427000000002</c:v>
                </c:pt>
                <c:pt idx="368">
                  <c:v>0.2609148</c:v>
                </c:pt>
                <c:pt idx="369">
                  <c:v>0.26102370000000003</c:v>
                </c:pt>
                <c:pt idx="370">
                  <c:v>0.26103251999999999</c:v>
                </c:pt>
                <c:pt idx="371">
                  <c:v>0.26104018000000001</c:v>
                </c:pt>
                <c:pt idx="372">
                  <c:v>0.26109946000000001</c:v>
                </c:pt>
                <c:pt idx="373">
                  <c:v>0.26112992000000002</c:v>
                </c:pt>
                <c:pt idx="374">
                  <c:v>0.26502055000000002</c:v>
                </c:pt>
                <c:pt idx="375">
                  <c:v>0.26503104</c:v>
                </c:pt>
                <c:pt idx="376">
                  <c:v>0.26503375000000001</c:v>
                </c:pt>
                <c:pt idx="377">
                  <c:v>0.26504368</c:v>
                </c:pt>
                <c:pt idx="378">
                  <c:v>0.26505220000000002</c:v>
                </c:pt>
                <c:pt idx="379">
                  <c:v>0.26523005999999999</c:v>
                </c:pt>
                <c:pt idx="380">
                  <c:v>0.26523968999999997</c:v>
                </c:pt>
                <c:pt idx="381">
                  <c:v>0.26526340999999998</c:v>
                </c:pt>
                <c:pt idx="382">
                  <c:v>0.27066364999999998</c:v>
                </c:pt>
                <c:pt idx="383">
                  <c:v>0.27265409000000002</c:v>
                </c:pt>
                <c:pt idx="384">
                  <c:v>0.27704951</c:v>
                </c:pt>
                <c:pt idx="385">
                  <c:v>0.27705288</c:v>
                </c:pt>
                <c:pt idx="386">
                  <c:v>0.27706543</c:v>
                </c:pt>
                <c:pt idx="387">
                  <c:v>0.27713748999999999</c:v>
                </c:pt>
                <c:pt idx="388">
                  <c:v>0.27715644</c:v>
                </c:pt>
                <c:pt idx="389">
                  <c:v>0.27719584000000003</c:v>
                </c:pt>
                <c:pt idx="390">
                  <c:v>0.27722815000000001</c:v>
                </c:pt>
                <c:pt idx="391">
                  <c:v>0.27723738999999997</c:v>
                </c:pt>
                <c:pt idx="392">
                  <c:v>0.27726605999999998</c:v>
                </c:pt>
                <c:pt idx="393">
                  <c:v>0.27729398</c:v>
                </c:pt>
                <c:pt idx="394">
                  <c:v>0.27729872</c:v>
                </c:pt>
                <c:pt idx="395">
                  <c:v>0.28128138000000003</c:v>
                </c:pt>
                <c:pt idx="396">
                  <c:v>0.28150913</c:v>
                </c:pt>
                <c:pt idx="397">
                  <c:v>0.28152495999999999</c:v>
                </c:pt>
                <c:pt idx="398">
                  <c:v>0.28352553000000003</c:v>
                </c:pt>
                <c:pt idx="399">
                  <c:v>0.28352606000000002</c:v>
                </c:pt>
                <c:pt idx="400">
                  <c:v>0.28355476000000002</c:v>
                </c:pt>
                <c:pt idx="401">
                  <c:v>0.28664249000000003</c:v>
                </c:pt>
                <c:pt idx="402">
                  <c:v>0.28665119</c:v>
                </c:pt>
                <c:pt idx="403">
                  <c:v>0.28665304000000003</c:v>
                </c:pt>
                <c:pt idx="404">
                  <c:v>0.28670784999999999</c:v>
                </c:pt>
                <c:pt idx="405">
                  <c:v>0.28678357999999998</c:v>
                </c:pt>
                <c:pt idx="406">
                  <c:v>0.28682732999999999</c:v>
                </c:pt>
                <c:pt idx="407">
                  <c:v>0.28683441999999998</c:v>
                </c:pt>
                <c:pt idx="408">
                  <c:v>0.28684219999999999</c:v>
                </c:pt>
                <c:pt idx="409">
                  <c:v>0.28881508</c:v>
                </c:pt>
                <c:pt idx="410">
                  <c:v>0.29161218</c:v>
                </c:pt>
                <c:pt idx="411">
                  <c:v>0.29162386000000001</c:v>
                </c:pt>
                <c:pt idx="412">
                  <c:v>0.29179630000000001</c:v>
                </c:pt>
                <c:pt idx="413">
                  <c:v>0.29181051000000002</c:v>
                </c:pt>
                <c:pt idx="414">
                  <c:v>0.29181766999999997</c:v>
                </c:pt>
                <c:pt idx="415">
                  <c:v>0.29184535</c:v>
                </c:pt>
                <c:pt idx="416">
                  <c:v>0.29216510000000001</c:v>
                </c:pt>
                <c:pt idx="417">
                  <c:v>0.29233101</c:v>
                </c:pt>
                <c:pt idx="418">
                  <c:v>0.29272767999999999</c:v>
                </c:pt>
                <c:pt idx="419">
                  <c:v>0.29277688000000002</c:v>
                </c:pt>
                <c:pt idx="420">
                  <c:v>0.29279178</c:v>
                </c:pt>
                <c:pt idx="421">
                  <c:v>0.29825067999999999</c:v>
                </c:pt>
                <c:pt idx="422">
                  <c:v>0.29826939000000002</c:v>
                </c:pt>
                <c:pt idx="423">
                  <c:v>0.29828563000000002</c:v>
                </c:pt>
                <c:pt idx="424">
                  <c:v>0.29992776999999998</c:v>
                </c:pt>
                <c:pt idx="425">
                  <c:v>0.29996436999999998</c:v>
                </c:pt>
                <c:pt idx="426">
                  <c:v>0.30009139000000001</c:v>
                </c:pt>
                <c:pt idx="427">
                  <c:v>0.30010017999999999</c:v>
                </c:pt>
                <c:pt idx="428">
                  <c:v>0.30010879000000001</c:v>
                </c:pt>
                <c:pt idx="429">
                  <c:v>0.30012961999999999</c:v>
                </c:pt>
                <c:pt idx="430">
                  <c:v>0.30014077</c:v>
                </c:pt>
                <c:pt idx="431">
                  <c:v>0.30014381000000001</c:v>
                </c:pt>
                <c:pt idx="432">
                  <c:v>0.30014964999999999</c:v>
                </c:pt>
                <c:pt idx="433">
                  <c:v>0.30016600999999998</c:v>
                </c:pt>
                <c:pt idx="434">
                  <c:v>0.30019911999999999</c:v>
                </c:pt>
                <c:pt idx="435">
                  <c:v>0.30024593999999999</c:v>
                </c:pt>
                <c:pt idx="436">
                  <c:v>0.30028164000000002</c:v>
                </c:pt>
                <c:pt idx="437">
                  <c:v>0.30034178</c:v>
                </c:pt>
                <c:pt idx="438">
                  <c:v>0.30035539999999999</c:v>
                </c:pt>
                <c:pt idx="439">
                  <c:v>0.30038202000000003</c:v>
                </c:pt>
                <c:pt idx="440">
                  <c:v>0.30048612000000002</c:v>
                </c:pt>
                <c:pt idx="441">
                  <c:v>0.30664453000000003</c:v>
                </c:pt>
                <c:pt idx="442">
                  <c:v>0.30665316999999997</c:v>
                </c:pt>
                <c:pt idx="443">
                  <c:v>0.30666359999999998</c:v>
                </c:pt>
                <c:pt idx="444">
                  <c:v>0.30667486999999999</c:v>
                </c:pt>
                <c:pt idx="445">
                  <c:v>0.30672893000000001</c:v>
                </c:pt>
                <c:pt idx="446">
                  <c:v>0.30673732999999997</c:v>
                </c:pt>
                <c:pt idx="447">
                  <c:v>0.30677491000000001</c:v>
                </c:pt>
                <c:pt idx="448">
                  <c:v>0.30680001000000001</c:v>
                </c:pt>
                <c:pt idx="449">
                  <c:v>0.30683196000000001</c:v>
                </c:pt>
                <c:pt idx="450">
                  <c:v>0.30686298000000001</c:v>
                </c:pt>
                <c:pt idx="451">
                  <c:v>0.31135913999999998</c:v>
                </c:pt>
                <c:pt idx="452">
                  <c:v>0.31136656000000001</c:v>
                </c:pt>
                <c:pt idx="453">
                  <c:v>0.31137158999999998</c:v>
                </c:pt>
                <c:pt idx="454">
                  <c:v>0.31177199</c:v>
                </c:pt>
                <c:pt idx="455">
                  <c:v>0.31874710000000001</c:v>
                </c:pt>
                <c:pt idx="456">
                  <c:v>0.32120146999999999</c:v>
                </c:pt>
                <c:pt idx="457">
                  <c:v>0.32121196000000002</c:v>
                </c:pt>
                <c:pt idx="458">
                  <c:v>0.32124150000000001</c:v>
                </c:pt>
                <c:pt idx="459">
                  <c:v>0.32124536999999997</c:v>
                </c:pt>
                <c:pt idx="460">
                  <c:v>0.33058031999999998</c:v>
                </c:pt>
                <c:pt idx="461">
                  <c:v>0.33118271999999999</c:v>
                </c:pt>
                <c:pt idx="462">
                  <c:v>0.33118599999999998</c:v>
                </c:pt>
                <c:pt idx="463">
                  <c:v>0.33152333</c:v>
                </c:pt>
                <c:pt idx="464">
                  <c:v>0.33156142</c:v>
                </c:pt>
                <c:pt idx="465">
                  <c:v>0.33163347999999998</c:v>
                </c:pt>
                <c:pt idx="466">
                  <c:v>0.33166089999999998</c:v>
                </c:pt>
                <c:pt idx="467">
                  <c:v>0.33168015000000001</c:v>
                </c:pt>
                <c:pt idx="468">
                  <c:v>0.33191981999999998</c:v>
                </c:pt>
                <c:pt idx="469">
                  <c:v>0.33201972000000002</c:v>
                </c:pt>
                <c:pt idx="470">
                  <c:v>0.33202346999999999</c:v>
                </c:pt>
                <c:pt idx="471">
                  <c:v>0.33202955000000001</c:v>
                </c:pt>
                <c:pt idx="472">
                  <c:v>0.33335868000000002</c:v>
                </c:pt>
                <c:pt idx="473">
                  <c:v>0.33344251000000003</c:v>
                </c:pt>
                <c:pt idx="474">
                  <c:v>0.33722725999999997</c:v>
                </c:pt>
                <c:pt idx="475">
                  <c:v>0.33723447000000001</c:v>
                </c:pt>
                <c:pt idx="476">
                  <c:v>0.33724325999999999</c:v>
                </c:pt>
                <c:pt idx="477">
                  <c:v>0.33724557999999999</c:v>
                </c:pt>
                <c:pt idx="478">
                  <c:v>0.33725296999999999</c:v>
                </c:pt>
                <c:pt idx="479">
                  <c:v>0.33727431000000002</c:v>
                </c:pt>
                <c:pt idx="480">
                  <c:v>0.33731240000000001</c:v>
                </c:pt>
                <c:pt idx="481">
                  <c:v>0.33732637999999998</c:v>
                </c:pt>
                <c:pt idx="482">
                  <c:v>0.3373467</c:v>
                </c:pt>
                <c:pt idx="483">
                  <c:v>0.33736526999999999</c:v>
                </c:pt>
                <c:pt idx="484">
                  <c:v>0.33743667999999999</c:v>
                </c:pt>
                <c:pt idx="485">
                  <c:v>0.33744784999999999</c:v>
                </c:pt>
                <c:pt idx="486">
                  <c:v>0.33763190999999998</c:v>
                </c:pt>
                <c:pt idx="487">
                  <c:v>0.33764556000000001</c:v>
                </c:pt>
                <c:pt idx="488">
                  <c:v>0.33764967000000001</c:v>
                </c:pt>
                <c:pt idx="489">
                  <c:v>0.33794217999999998</c:v>
                </c:pt>
                <c:pt idx="490">
                  <c:v>0.33795198999999998</c:v>
                </c:pt>
                <c:pt idx="491">
                  <c:v>0.33800556999999998</c:v>
                </c:pt>
                <c:pt idx="492">
                  <c:v>0.33814012999999998</c:v>
                </c:pt>
                <c:pt idx="493">
                  <c:v>0.33824187999999999</c:v>
                </c:pt>
                <c:pt idx="494">
                  <c:v>0.33844969000000003</c:v>
                </c:pt>
                <c:pt idx="495">
                  <c:v>0.33846873</c:v>
                </c:pt>
                <c:pt idx="496">
                  <c:v>0.33847716</c:v>
                </c:pt>
                <c:pt idx="497">
                  <c:v>0.33848446999999998</c:v>
                </c:pt>
                <c:pt idx="498">
                  <c:v>0.33851972000000002</c:v>
                </c:pt>
                <c:pt idx="499">
                  <c:v>0.34684438000000001</c:v>
                </c:pt>
                <c:pt idx="500">
                  <c:v>0.34685627000000002</c:v>
                </c:pt>
                <c:pt idx="501">
                  <c:v>0.34686329999999999</c:v>
                </c:pt>
                <c:pt idx="502">
                  <c:v>0.34687939000000001</c:v>
                </c:pt>
                <c:pt idx="503">
                  <c:v>0.34691065999999998</c:v>
                </c:pt>
                <c:pt idx="504">
                  <c:v>0.34691527</c:v>
                </c:pt>
                <c:pt idx="505">
                  <c:v>0.346993</c:v>
                </c:pt>
                <c:pt idx="506">
                  <c:v>0.34704574999999999</c:v>
                </c:pt>
                <c:pt idx="507">
                  <c:v>0.34941396000000002</c:v>
                </c:pt>
                <c:pt idx="508">
                  <c:v>0.34943411000000002</c:v>
                </c:pt>
                <c:pt idx="509">
                  <c:v>0.34946153000000002</c:v>
                </c:pt>
                <c:pt idx="510">
                  <c:v>0.34949346999999997</c:v>
                </c:pt>
                <c:pt idx="511">
                  <c:v>0.3495298</c:v>
                </c:pt>
                <c:pt idx="512">
                  <c:v>0.35782614000000001</c:v>
                </c:pt>
                <c:pt idx="513">
                  <c:v>0.35783207</c:v>
                </c:pt>
                <c:pt idx="514">
                  <c:v>0.35784072</c:v>
                </c:pt>
                <c:pt idx="515">
                  <c:v>0.35785538</c:v>
                </c:pt>
                <c:pt idx="516">
                  <c:v>0.35814973999999999</c:v>
                </c:pt>
                <c:pt idx="517">
                  <c:v>0.35816874999999998</c:v>
                </c:pt>
                <c:pt idx="518">
                  <c:v>0.35817567</c:v>
                </c:pt>
                <c:pt idx="519">
                  <c:v>0.35818061000000001</c:v>
                </c:pt>
                <c:pt idx="520">
                  <c:v>0.35844281</c:v>
                </c:pt>
                <c:pt idx="521">
                  <c:v>0.35870498000000001</c:v>
                </c:pt>
                <c:pt idx="522">
                  <c:v>0.35871586</c:v>
                </c:pt>
                <c:pt idx="523">
                  <c:v>0.35871950000000002</c:v>
                </c:pt>
                <c:pt idx="524">
                  <c:v>0.35882583000000001</c:v>
                </c:pt>
                <c:pt idx="525">
                  <c:v>0.35883424000000003</c:v>
                </c:pt>
                <c:pt idx="526">
                  <c:v>0.35959711999999999</c:v>
                </c:pt>
                <c:pt idx="527">
                  <c:v>0.36791279999999998</c:v>
                </c:pt>
                <c:pt idx="528">
                  <c:v>0.37088232999999998</c:v>
                </c:pt>
                <c:pt idx="529">
                  <c:v>0.37089142000000003</c:v>
                </c:pt>
                <c:pt idx="530">
                  <c:v>0.37122163000000002</c:v>
                </c:pt>
                <c:pt idx="531">
                  <c:v>0.37141710999999999</c:v>
                </c:pt>
                <c:pt idx="532">
                  <c:v>0.37142593000000002</c:v>
                </c:pt>
                <c:pt idx="533">
                  <c:v>0.37142997999999999</c:v>
                </c:pt>
                <c:pt idx="534">
                  <c:v>0.37143665999999997</c:v>
                </c:pt>
                <c:pt idx="535">
                  <c:v>0.37144047000000002</c:v>
                </c:pt>
                <c:pt idx="536">
                  <c:v>0.37144819000000001</c:v>
                </c:pt>
                <c:pt idx="537">
                  <c:v>0.37146947000000002</c:v>
                </c:pt>
                <c:pt idx="538">
                  <c:v>0.3715232</c:v>
                </c:pt>
                <c:pt idx="539">
                  <c:v>0.37153976999999999</c:v>
                </c:pt>
                <c:pt idx="540">
                  <c:v>0.37161195000000002</c:v>
                </c:pt>
                <c:pt idx="541">
                  <c:v>0.37395978000000002</c:v>
                </c:pt>
                <c:pt idx="542">
                  <c:v>0.37397128000000002</c:v>
                </c:pt>
                <c:pt idx="543">
                  <c:v>0.37399452999999999</c:v>
                </c:pt>
                <c:pt idx="544">
                  <c:v>0.37399950999999998</c:v>
                </c:pt>
                <c:pt idx="545">
                  <c:v>0.37404950999999997</c:v>
                </c:pt>
                <c:pt idx="546">
                  <c:v>0.37412183999999998</c:v>
                </c:pt>
                <c:pt idx="547">
                  <c:v>0.37460389999999999</c:v>
                </c:pt>
                <c:pt idx="548">
                  <c:v>0.374614</c:v>
                </c:pt>
                <c:pt idx="549">
                  <c:v>0.37467655999999999</c:v>
                </c:pt>
                <c:pt idx="550">
                  <c:v>0.37816225999999997</c:v>
                </c:pt>
                <c:pt idx="551">
                  <c:v>0.38071662000000001</c:v>
                </c:pt>
                <c:pt idx="552">
                  <c:v>0.38597289000000001</c:v>
                </c:pt>
                <c:pt idx="553">
                  <c:v>0.38597705999999998</c:v>
                </c:pt>
                <c:pt idx="554">
                  <c:v>0.38598862</c:v>
                </c:pt>
                <c:pt idx="555">
                  <c:v>0.38603242999999998</c:v>
                </c:pt>
                <c:pt idx="556">
                  <c:v>0.38603795000000002</c:v>
                </c:pt>
                <c:pt idx="557">
                  <c:v>0.386042</c:v>
                </c:pt>
                <c:pt idx="558">
                  <c:v>0.38604766000000001</c:v>
                </c:pt>
                <c:pt idx="559">
                  <c:v>0.390623</c:v>
                </c:pt>
                <c:pt idx="560">
                  <c:v>0.39062983000000001</c:v>
                </c:pt>
                <c:pt idx="561">
                  <c:v>0.39067772000000001</c:v>
                </c:pt>
                <c:pt idx="562">
                  <c:v>0.39097421999999998</c:v>
                </c:pt>
                <c:pt idx="563">
                  <c:v>0.39161449999999998</c:v>
                </c:pt>
                <c:pt idx="564">
                  <c:v>0.39162096000000002</c:v>
                </c:pt>
                <c:pt idx="565">
                  <c:v>0.39162332</c:v>
                </c:pt>
                <c:pt idx="566">
                  <c:v>0.39166712999999997</c:v>
                </c:pt>
                <c:pt idx="567">
                  <c:v>0.39173355999999998</c:v>
                </c:pt>
                <c:pt idx="568">
                  <c:v>0.39174214000000002</c:v>
                </c:pt>
                <c:pt idx="569">
                  <c:v>0.39222478999999999</c:v>
                </c:pt>
                <c:pt idx="570">
                  <c:v>0.39223429999999998</c:v>
                </c:pt>
                <c:pt idx="571">
                  <c:v>0.39227283000000002</c:v>
                </c:pt>
                <c:pt idx="572">
                  <c:v>0.39228126000000002</c:v>
                </c:pt>
                <c:pt idx="573">
                  <c:v>0.39228803000000001</c:v>
                </c:pt>
                <c:pt idx="574">
                  <c:v>0.39229735999999998</c:v>
                </c:pt>
                <c:pt idx="575">
                  <c:v>0.39230362000000002</c:v>
                </c:pt>
                <c:pt idx="576">
                  <c:v>0.39410012999999999</c:v>
                </c:pt>
                <c:pt idx="577">
                  <c:v>0.39417803000000001</c:v>
                </c:pt>
                <c:pt idx="578">
                  <c:v>0.39418535999999998</c:v>
                </c:pt>
                <c:pt idx="579">
                  <c:v>0.39425385000000002</c:v>
                </c:pt>
                <c:pt idx="580">
                  <c:v>0.39426115</c:v>
                </c:pt>
                <c:pt idx="581">
                  <c:v>0.39427972</c:v>
                </c:pt>
                <c:pt idx="582">
                  <c:v>0.39428680999999999</c:v>
                </c:pt>
                <c:pt idx="583">
                  <c:v>0.39437159999999999</c:v>
                </c:pt>
                <c:pt idx="584">
                  <c:v>0.39437854</c:v>
                </c:pt>
                <c:pt idx="585">
                  <c:v>0.39454386000000002</c:v>
                </c:pt>
                <c:pt idx="586">
                  <c:v>0.39455032000000001</c:v>
                </c:pt>
                <c:pt idx="587">
                  <c:v>0.39489004</c:v>
                </c:pt>
                <c:pt idx="588">
                  <c:v>0.39522737000000002</c:v>
                </c:pt>
                <c:pt idx="589">
                  <c:v>0.39535337999999998</c:v>
                </c:pt>
                <c:pt idx="590">
                  <c:v>0.3954531</c:v>
                </c:pt>
                <c:pt idx="591">
                  <c:v>0.39547935000000001</c:v>
                </c:pt>
                <c:pt idx="592">
                  <c:v>0.39726675</c:v>
                </c:pt>
                <c:pt idx="593">
                  <c:v>0.39727241000000002</c:v>
                </c:pt>
                <c:pt idx="594">
                  <c:v>0.39733260999999997</c:v>
                </c:pt>
                <c:pt idx="595">
                  <c:v>0.39734270999999999</c:v>
                </c:pt>
                <c:pt idx="596">
                  <c:v>0.39738332999999998</c:v>
                </c:pt>
                <c:pt idx="597">
                  <c:v>0.39872607999999998</c:v>
                </c:pt>
                <c:pt idx="598">
                  <c:v>0.39873346999999998</c:v>
                </c:pt>
                <c:pt idx="599">
                  <c:v>0.39890489000000001</c:v>
                </c:pt>
                <c:pt idx="600">
                  <c:v>0.39900913999999998</c:v>
                </c:pt>
                <c:pt idx="601">
                  <c:v>0.39901829</c:v>
                </c:pt>
                <c:pt idx="602">
                  <c:v>0.39902467000000003</c:v>
                </c:pt>
                <c:pt idx="603">
                  <c:v>0.3990283</c:v>
                </c:pt>
                <c:pt idx="604">
                  <c:v>0.39928573000000001</c:v>
                </c:pt>
                <c:pt idx="605">
                  <c:v>0.39939949000000002</c:v>
                </c:pt>
                <c:pt idx="606">
                  <c:v>0.39940953000000001</c:v>
                </c:pt>
                <c:pt idx="607">
                  <c:v>0.39942589000000001</c:v>
                </c:pt>
                <c:pt idx="608">
                  <c:v>0.39943319999999999</c:v>
                </c:pt>
                <c:pt idx="609">
                  <c:v>0.39945659</c:v>
                </c:pt>
                <c:pt idx="610">
                  <c:v>0.39959656999999998</c:v>
                </c:pt>
                <c:pt idx="611">
                  <c:v>0.40152121000000002</c:v>
                </c:pt>
                <c:pt idx="612">
                  <c:v>0.40152448000000002</c:v>
                </c:pt>
                <c:pt idx="613">
                  <c:v>0.40157130000000002</c:v>
                </c:pt>
                <c:pt idx="614">
                  <c:v>0.401586</c:v>
                </c:pt>
                <c:pt idx="615">
                  <c:v>0.40163341000000002</c:v>
                </c:pt>
                <c:pt idx="616">
                  <c:v>0.40168023000000003</c:v>
                </c:pt>
                <c:pt idx="617">
                  <c:v>0.40208959999999999</c:v>
                </c:pt>
                <c:pt idx="618">
                  <c:v>0.40222415</c:v>
                </c:pt>
                <c:pt idx="619">
                  <c:v>0.40249792000000001</c:v>
                </c:pt>
                <c:pt idx="620">
                  <c:v>0.40250960000000002</c:v>
                </c:pt>
                <c:pt idx="621">
                  <c:v>0.40254151999999999</c:v>
                </c:pt>
                <c:pt idx="622">
                  <c:v>0.40767937999999998</c:v>
                </c:pt>
                <c:pt idx="623">
                  <c:v>0.40771011000000001</c:v>
                </c:pt>
                <c:pt idx="624">
                  <c:v>0.40778186999999999</c:v>
                </c:pt>
                <c:pt idx="625">
                  <c:v>0.40789428</c:v>
                </c:pt>
                <c:pt idx="626">
                  <c:v>0.40830177000000001</c:v>
                </c:pt>
                <c:pt idx="627">
                  <c:v>0.40830751999999998</c:v>
                </c:pt>
                <c:pt idx="628">
                  <c:v>0.40832206999999998</c:v>
                </c:pt>
                <c:pt idx="629">
                  <c:v>0.40862506999999998</c:v>
                </c:pt>
                <c:pt idx="630">
                  <c:v>0.41305658000000001</c:v>
                </c:pt>
                <c:pt idx="631">
                  <c:v>0.41305967999999998</c:v>
                </c:pt>
                <c:pt idx="632">
                  <c:v>0.41308779000000001</c:v>
                </c:pt>
                <c:pt idx="633">
                  <c:v>0.41325309999999998</c:v>
                </c:pt>
                <c:pt idx="634">
                  <c:v>0.41344625000000002</c:v>
                </c:pt>
                <c:pt idx="635">
                  <c:v>0.413746</c:v>
                </c:pt>
                <c:pt idx="636">
                  <c:v>0.41379958</c:v>
                </c:pt>
                <c:pt idx="637">
                  <c:v>0.41385328999999998</c:v>
                </c:pt>
                <c:pt idx="638">
                  <c:v>0.41406724</c:v>
                </c:pt>
                <c:pt idx="639">
                  <c:v>0.41432780000000002</c:v>
                </c:pt>
                <c:pt idx="640">
                  <c:v>0.41467990999999998</c:v>
                </c:pt>
                <c:pt idx="641">
                  <c:v>0.41481581000000001</c:v>
                </c:pt>
                <c:pt idx="642">
                  <c:v>0.41495806000000002</c:v>
                </c:pt>
                <c:pt idx="643">
                  <c:v>0.41496687999999998</c:v>
                </c:pt>
                <c:pt idx="644">
                  <c:v>0.41954222000000002</c:v>
                </c:pt>
                <c:pt idx="645">
                  <c:v>0.41955083999999998</c:v>
                </c:pt>
                <c:pt idx="646">
                  <c:v>0.41996324000000002</c:v>
                </c:pt>
                <c:pt idx="647">
                  <c:v>0.42004448</c:v>
                </c:pt>
                <c:pt idx="648">
                  <c:v>0.42005821999999998</c:v>
                </c:pt>
                <c:pt idx="649">
                  <c:v>0.42006632999999999</c:v>
                </c:pt>
                <c:pt idx="650">
                  <c:v>0.42027052999999998</c:v>
                </c:pt>
                <c:pt idx="651">
                  <c:v>0.42038488000000002</c:v>
                </c:pt>
                <c:pt idx="652">
                  <c:v>0.42043324999999998</c:v>
                </c:pt>
                <c:pt idx="653">
                  <c:v>0.42043798999999998</c:v>
                </c:pt>
                <c:pt idx="654">
                  <c:v>0.42048102999999998</c:v>
                </c:pt>
                <c:pt idx="655">
                  <c:v>0.42081036999999999</c:v>
                </c:pt>
                <c:pt idx="656">
                  <c:v>0.42082202000000002</c:v>
                </c:pt>
                <c:pt idx="657">
                  <c:v>0.42086109999999999</c:v>
                </c:pt>
                <c:pt idx="658">
                  <c:v>0.42086839999999998</c:v>
                </c:pt>
                <c:pt idx="659">
                  <c:v>0.42116362000000002</c:v>
                </c:pt>
                <c:pt idx="660">
                  <c:v>0.42117601999999998</c:v>
                </c:pt>
                <c:pt idx="661">
                  <c:v>0.42118832</c:v>
                </c:pt>
                <c:pt idx="662">
                  <c:v>0.42121597999999999</c:v>
                </c:pt>
                <c:pt idx="663">
                  <c:v>0.42122671</c:v>
                </c:pt>
                <c:pt idx="664">
                  <c:v>0.42123532000000002</c:v>
                </c:pt>
                <c:pt idx="665">
                  <c:v>0.42139845999999997</c:v>
                </c:pt>
                <c:pt idx="666">
                  <c:v>0.42140879999999997</c:v>
                </c:pt>
                <c:pt idx="667">
                  <c:v>0.42141258999999998</c:v>
                </c:pt>
                <c:pt idx="668">
                  <c:v>0.42141732999999998</c:v>
                </c:pt>
                <c:pt idx="669">
                  <c:v>0.42351800000000001</c:v>
                </c:pt>
                <c:pt idx="670">
                  <c:v>0.42352550999999999</c:v>
                </c:pt>
                <c:pt idx="671">
                  <c:v>0.42376533</c:v>
                </c:pt>
                <c:pt idx="672">
                  <c:v>0.42380044</c:v>
                </c:pt>
                <c:pt idx="673">
                  <c:v>0.42381412000000002</c:v>
                </c:pt>
                <c:pt idx="674">
                  <c:v>0.42386066999999999</c:v>
                </c:pt>
                <c:pt idx="675">
                  <c:v>0.42388743000000001</c:v>
                </c:pt>
                <c:pt idx="676">
                  <c:v>0.4239057</c:v>
                </c:pt>
                <c:pt idx="677">
                  <c:v>0.42399611999999998</c:v>
                </c:pt>
                <c:pt idx="678">
                  <c:v>0.42415649</c:v>
                </c:pt>
                <c:pt idx="679">
                  <c:v>0.42431960000000002</c:v>
                </c:pt>
                <c:pt idx="680">
                  <c:v>0.42436570000000001</c:v>
                </c:pt>
                <c:pt idx="681">
                  <c:v>0.42437583000000001</c:v>
                </c:pt>
                <c:pt idx="682">
                  <c:v>0.42438427000000001</c:v>
                </c:pt>
                <c:pt idx="683">
                  <c:v>0.42439175000000001</c:v>
                </c:pt>
                <c:pt idx="684">
                  <c:v>0.42442565999999998</c:v>
                </c:pt>
                <c:pt idx="685">
                  <c:v>0.42443520000000001</c:v>
                </c:pt>
                <c:pt idx="686">
                  <c:v>0.42446869999999998</c:v>
                </c:pt>
                <c:pt idx="687">
                  <c:v>0.42449310000000001</c:v>
                </c:pt>
                <c:pt idx="688">
                  <c:v>0.42449587999999999</c:v>
                </c:pt>
                <c:pt idx="689">
                  <c:v>0.42641264000000001</c:v>
                </c:pt>
                <c:pt idx="690">
                  <c:v>0.42661147999999999</c:v>
                </c:pt>
                <c:pt idx="691">
                  <c:v>0.42695635999999998</c:v>
                </c:pt>
                <c:pt idx="692">
                  <c:v>0.42695930999999998</c:v>
                </c:pt>
                <c:pt idx="693">
                  <c:v>0.42697798999999997</c:v>
                </c:pt>
                <c:pt idx="694">
                  <c:v>0.42698711</c:v>
                </c:pt>
                <c:pt idx="695">
                  <c:v>0.42703795</c:v>
                </c:pt>
                <c:pt idx="696">
                  <c:v>0.42704396999999999</c:v>
                </c:pt>
                <c:pt idx="697">
                  <c:v>0.42704769999999997</c:v>
                </c:pt>
                <c:pt idx="698">
                  <c:v>0.42705317999999998</c:v>
                </c:pt>
                <c:pt idx="699">
                  <c:v>0.43028938999999999</c:v>
                </c:pt>
                <c:pt idx="700">
                  <c:v>0.43030584</c:v>
                </c:pt>
                <c:pt idx="701">
                  <c:v>0.43032949999999998</c:v>
                </c:pt>
                <c:pt idx="702">
                  <c:v>0.43033730999999997</c:v>
                </c:pt>
                <c:pt idx="703">
                  <c:v>0.43046865000000001</c:v>
                </c:pt>
                <c:pt idx="704">
                  <c:v>0.43052374999999998</c:v>
                </c:pt>
                <c:pt idx="705">
                  <c:v>0.43054177999999999</c:v>
                </c:pt>
                <c:pt idx="706">
                  <c:v>0.43074762999999999</c:v>
                </c:pt>
                <c:pt idx="707">
                  <c:v>0.43076152000000001</c:v>
                </c:pt>
                <c:pt idx="708">
                  <c:v>0.43076837000000001</c:v>
                </c:pt>
                <c:pt idx="709">
                  <c:v>0.43077474999999998</c:v>
                </c:pt>
                <c:pt idx="710">
                  <c:v>0.43084424999999998</c:v>
                </c:pt>
                <c:pt idx="711">
                  <c:v>0.43085241000000002</c:v>
                </c:pt>
                <c:pt idx="712">
                  <c:v>0.43086532</c:v>
                </c:pt>
                <c:pt idx="713">
                  <c:v>0.43097517000000002</c:v>
                </c:pt>
                <c:pt idx="714">
                  <c:v>0.43098322</c:v>
                </c:pt>
                <c:pt idx="715">
                  <c:v>0.43098986</c:v>
                </c:pt>
                <c:pt idx="716">
                  <c:v>0.43101713000000003</c:v>
                </c:pt>
                <c:pt idx="717">
                  <c:v>0.43102103000000003</c:v>
                </c:pt>
                <c:pt idx="718">
                  <c:v>0.43103752000000001</c:v>
                </c:pt>
                <c:pt idx="719">
                  <c:v>0.43111466999999998</c:v>
                </c:pt>
                <c:pt idx="720">
                  <c:v>0.43112084000000001</c:v>
                </c:pt>
                <c:pt idx="721">
                  <c:v>0.43129346000000002</c:v>
                </c:pt>
                <c:pt idx="722">
                  <c:v>0.43130073000000002</c:v>
                </c:pt>
                <c:pt idx="723">
                  <c:v>0.43130425</c:v>
                </c:pt>
                <c:pt idx="724">
                  <c:v>0.43132727999999998</c:v>
                </c:pt>
                <c:pt idx="725">
                  <c:v>0.43137377999999998</c:v>
                </c:pt>
                <c:pt idx="726">
                  <c:v>0.43153912</c:v>
                </c:pt>
                <c:pt idx="727">
                  <c:v>0.43213147000000002</c:v>
                </c:pt>
                <c:pt idx="728">
                  <c:v>0.43214750000000002</c:v>
                </c:pt>
                <c:pt idx="729">
                  <c:v>0.43215185</c:v>
                </c:pt>
                <c:pt idx="730">
                  <c:v>0.43479984999999999</c:v>
                </c:pt>
                <c:pt idx="731">
                  <c:v>0.43482217000000001</c:v>
                </c:pt>
                <c:pt idx="732">
                  <c:v>0.43483227000000002</c:v>
                </c:pt>
                <c:pt idx="733">
                  <c:v>0.43891196999999998</c:v>
                </c:pt>
                <c:pt idx="734">
                  <c:v>0.43893450000000001</c:v>
                </c:pt>
                <c:pt idx="735">
                  <c:v>0.43893757</c:v>
                </c:pt>
                <c:pt idx="736">
                  <c:v>0.43897268</c:v>
                </c:pt>
                <c:pt idx="737">
                  <c:v>0.43898392000000003</c:v>
                </c:pt>
                <c:pt idx="738">
                  <c:v>0.43907347000000002</c:v>
                </c:pt>
                <c:pt idx="739">
                  <c:v>0.43908414000000001</c:v>
                </c:pt>
                <c:pt idx="740">
                  <c:v>0.43909021999999998</c:v>
                </c:pt>
                <c:pt idx="741">
                  <c:v>0.43910824999999998</c:v>
                </c:pt>
                <c:pt idx="742">
                  <c:v>0.43921557</c:v>
                </c:pt>
                <c:pt idx="743">
                  <c:v>0.43938147999999999</c:v>
                </c:pt>
                <c:pt idx="744">
                  <c:v>0.43965831</c:v>
                </c:pt>
                <c:pt idx="745">
                  <c:v>0.43984589000000002</c:v>
                </c:pt>
                <c:pt idx="746">
                  <c:v>0.44017794999999998</c:v>
                </c:pt>
                <c:pt idx="747">
                  <c:v>0.44018441000000003</c:v>
                </c:pt>
                <c:pt idx="748">
                  <c:v>0.44036513999999999</c:v>
                </c:pt>
                <c:pt idx="749">
                  <c:v>0.44037375000000001</c:v>
                </c:pt>
                <c:pt idx="750">
                  <c:v>0.44037651999999999</c:v>
                </c:pt>
                <c:pt idx="751">
                  <c:v>0.44863728000000003</c:v>
                </c:pt>
                <c:pt idx="752">
                  <c:v>0.44931638000000002</c:v>
                </c:pt>
                <c:pt idx="753">
                  <c:v>0.44932889999999998</c:v>
                </c:pt>
                <c:pt idx="754">
                  <c:v>0.44933656</c:v>
                </c:pt>
                <c:pt idx="755">
                  <c:v>0.44954956000000001</c:v>
                </c:pt>
                <c:pt idx="756">
                  <c:v>0.44956773999999999</c:v>
                </c:pt>
                <c:pt idx="757">
                  <c:v>0.44986718999999997</c:v>
                </c:pt>
                <c:pt idx="758">
                  <c:v>0.44999042</c:v>
                </c:pt>
                <c:pt idx="759">
                  <c:v>0.44999286999999999</c:v>
                </c:pt>
                <c:pt idx="760">
                  <c:v>0.44999525000000001</c:v>
                </c:pt>
                <c:pt idx="761">
                  <c:v>0.44999802</c:v>
                </c:pt>
                <c:pt idx="762">
                  <c:v>0.45000529</c:v>
                </c:pt>
                <c:pt idx="763">
                  <c:v>0.45001556999999998</c:v>
                </c:pt>
                <c:pt idx="764">
                  <c:v>0.45002434000000002</c:v>
                </c:pt>
                <c:pt idx="765">
                  <c:v>0.45005971</c:v>
                </c:pt>
                <c:pt idx="766">
                  <c:v>0.45010119999999998</c:v>
                </c:pt>
                <c:pt idx="767">
                  <c:v>0.45048823999999998</c:v>
                </c:pt>
                <c:pt idx="768">
                  <c:v>0.45067200000000002</c:v>
                </c:pt>
                <c:pt idx="769">
                  <c:v>0.45068692999999999</c:v>
                </c:pt>
                <c:pt idx="770">
                  <c:v>0.45071283000000001</c:v>
                </c:pt>
                <c:pt idx="771">
                  <c:v>0.45103079000000001</c:v>
                </c:pt>
                <c:pt idx="772">
                  <c:v>0.45105996999999998</c:v>
                </c:pt>
                <c:pt idx="773">
                  <c:v>0.45111268999999998</c:v>
                </c:pt>
                <c:pt idx="774">
                  <c:v>0.45126562999999997</c:v>
                </c:pt>
                <c:pt idx="775">
                  <c:v>0.45127436999999998</c:v>
                </c:pt>
                <c:pt idx="776">
                  <c:v>0.45127912999999997</c:v>
                </c:pt>
                <c:pt idx="777">
                  <c:v>0.45149136000000001</c:v>
                </c:pt>
                <c:pt idx="778">
                  <c:v>0.45150325000000002</c:v>
                </c:pt>
                <c:pt idx="779">
                  <c:v>0.45150739000000001</c:v>
                </c:pt>
                <c:pt idx="780">
                  <c:v>0.45151749000000002</c:v>
                </c:pt>
                <c:pt idx="781">
                  <c:v>0.45153186000000001</c:v>
                </c:pt>
                <c:pt idx="782">
                  <c:v>0.45199742999999998</c:v>
                </c:pt>
                <c:pt idx="783">
                  <c:v>0.45206102999999997</c:v>
                </c:pt>
                <c:pt idx="784">
                  <c:v>0.45260233</c:v>
                </c:pt>
                <c:pt idx="785">
                  <c:v>0.45462524999999998</c:v>
                </c:pt>
                <c:pt idx="786">
                  <c:v>0.45467334999999998</c:v>
                </c:pt>
                <c:pt idx="787">
                  <c:v>0.45497805000000002</c:v>
                </c:pt>
                <c:pt idx="788">
                  <c:v>0.45683207999999997</c:v>
                </c:pt>
                <c:pt idx="789">
                  <c:v>0.45684499000000001</c:v>
                </c:pt>
                <c:pt idx="790">
                  <c:v>0.45687675</c:v>
                </c:pt>
                <c:pt idx="791">
                  <c:v>0.46280396000000001</c:v>
                </c:pt>
                <c:pt idx="792">
                  <c:v>0.46281481000000002</c:v>
                </c:pt>
                <c:pt idx="793">
                  <c:v>0.46283689</c:v>
                </c:pt>
                <c:pt idx="794">
                  <c:v>0.46292368</c:v>
                </c:pt>
                <c:pt idx="795">
                  <c:v>0.46299085000000001</c:v>
                </c:pt>
                <c:pt idx="796">
                  <c:v>0.46300416999999999</c:v>
                </c:pt>
                <c:pt idx="797">
                  <c:v>0.46300885000000003</c:v>
                </c:pt>
                <c:pt idx="798">
                  <c:v>0.46302750999999998</c:v>
                </c:pt>
                <c:pt idx="799">
                  <c:v>0.46305345999999997</c:v>
                </c:pt>
                <c:pt idx="800">
                  <c:v>0.463065</c:v>
                </c:pt>
                <c:pt idx="801">
                  <c:v>0.46317386999999999</c:v>
                </c:pt>
                <c:pt idx="802">
                  <c:v>0.46342629000000002</c:v>
                </c:pt>
                <c:pt idx="803">
                  <c:v>0.46343642000000002</c:v>
                </c:pt>
                <c:pt idx="804">
                  <c:v>0.46345401000000003</c:v>
                </c:pt>
                <c:pt idx="805">
                  <c:v>0.46346277000000002</c:v>
                </c:pt>
                <c:pt idx="806">
                  <c:v>0.46346974000000002</c:v>
                </c:pt>
                <c:pt idx="807">
                  <c:v>0.46347918999999999</c:v>
                </c:pt>
                <c:pt idx="808">
                  <c:v>0.46350738000000002</c:v>
                </c:pt>
                <c:pt idx="809">
                  <c:v>0.46364048000000002</c:v>
                </c:pt>
                <c:pt idx="810">
                  <c:v>0.46365148</c:v>
                </c:pt>
                <c:pt idx="811">
                  <c:v>0.46368884999999999</c:v>
                </c:pt>
                <c:pt idx="812">
                  <c:v>0.46371561</c:v>
                </c:pt>
                <c:pt idx="813">
                  <c:v>0.46372485000000002</c:v>
                </c:pt>
                <c:pt idx="814">
                  <c:v>0.46373889000000001</c:v>
                </c:pt>
                <c:pt idx="815">
                  <c:v>0.46374758999999999</c:v>
                </c:pt>
                <c:pt idx="816">
                  <c:v>0.46375674</c:v>
                </c:pt>
                <c:pt idx="817">
                  <c:v>0.46376252000000001</c:v>
                </c:pt>
                <c:pt idx="818">
                  <c:v>0.46764040000000001</c:v>
                </c:pt>
                <c:pt idx="819">
                  <c:v>0.46764439000000002</c:v>
                </c:pt>
                <c:pt idx="820">
                  <c:v>0.47202813999999998</c:v>
                </c:pt>
                <c:pt idx="821">
                  <c:v>0.47203561999999999</c:v>
                </c:pt>
                <c:pt idx="822">
                  <c:v>0.47447552999999998</c:v>
                </c:pt>
                <c:pt idx="823">
                  <c:v>0.47467198999999999</c:v>
                </c:pt>
                <c:pt idx="824">
                  <c:v>0.47471580000000002</c:v>
                </c:pt>
                <c:pt idx="825">
                  <c:v>0.47681530999999999</c:v>
                </c:pt>
                <c:pt idx="826">
                  <c:v>0.47682381000000001</c:v>
                </c:pt>
                <c:pt idx="827">
                  <c:v>0.47682548000000002</c:v>
                </c:pt>
                <c:pt idx="828">
                  <c:v>0.47712070000000001</c:v>
                </c:pt>
                <c:pt idx="829">
                  <c:v>0.48175605999999999</c:v>
                </c:pt>
                <c:pt idx="830">
                  <c:v>0.48370995999999999</c:v>
                </c:pt>
                <c:pt idx="831">
                  <c:v>0.48372954000000001</c:v>
                </c:pt>
                <c:pt idx="832">
                  <c:v>0.48373505</c:v>
                </c:pt>
                <c:pt idx="833">
                  <c:v>0.48374420000000001</c:v>
                </c:pt>
                <c:pt idx="834">
                  <c:v>0.48390332000000003</c:v>
                </c:pt>
                <c:pt idx="835">
                  <c:v>0.48390523000000002</c:v>
                </c:pt>
                <c:pt idx="836">
                  <c:v>0.49665281</c:v>
                </c:pt>
                <c:pt idx="837">
                  <c:v>0.49692711000000001</c:v>
                </c:pt>
                <c:pt idx="838">
                  <c:v>0.49711174000000002</c:v>
                </c:pt>
                <c:pt idx="839">
                  <c:v>0.49716749999999998</c:v>
                </c:pt>
                <c:pt idx="840">
                  <c:v>0.49717653000000001</c:v>
                </c:pt>
                <c:pt idx="841">
                  <c:v>0.49718359000000001</c:v>
                </c:pt>
                <c:pt idx="842">
                  <c:v>0.49718666</c:v>
                </c:pt>
                <c:pt idx="843">
                  <c:v>0.49719514999999997</c:v>
                </c:pt>
                <c:pt idx="844">
                  <c:v>0.49737689000000002</c:v>
                </c:pt>
                <c:pt idx="845">
                  <c:v>0.49739053999999999</c:v>
                </c:pt>
                <c:pt idx="846">
                  <c:v>0.4981235</c:v>
                </c:pt>
                <c:pt idx="847">
                  <c:v>0.50043314999999999</c:v>
                </c:pt>
                <c:pt idx="848">
                  <c:v>0.50044118999999998</c:v>
                </c:pt>
                <c:pt idx="849">
                  <c:v>0.50094061999999995</c:v>
                </c:pt>
                <c:pt idx="850">
                  <c:v>0.50094830999999995</c:v>
                </c:pt>
                <c:pt idx="851">
                  <c:v>0.50100641999999995</c:v>
                </c:pt>
                <c:pt idx="852">
                  <c:v>0.50109946999999999</c:v>
                </c:pt>
                <c:pt idx="853">
                  <c:v>0.50112586999999997</c:v>
                </c:pt>
                <c:pt idx="854">
                  <c:v>0.50576257999999996</c:v>
                </c:pt>
                <c:pt idx="855">
                  <c:v>0.50798224999999997</c:v>
                </c:pt>
                <c:pt idx="856">
                  <c:v>0.51415169000000005</c:v>
                </c:pt>
                <c:pt idx="857">
                  <c:v>0.51422572</c:v>
                </c:pt>
                <c:pt idx="858">
                  <c:v>0.51438050999999996</c:v>
                </c:pt>
                <c:pt idx="859">
                  <c:v>0.51453525</c:v>
                </c:pt>
                <c:pt idx="860">
                  <c:v>0.51459348000000005</c:v>
                </c:pt>
                <c:pt idx="861">
                  <c:v>0.51460320000000004</c:v>
                </c:pt>
                <c:pt idx="862">
                  <c:v>0.51461351</c:v>
                </c:pt>
                <c:pt idx="863">
                  <c:v>0.51495438999999998</c:v>
                </c:pt>
                <c:pt idx="864">
                  <c:v>0.51495855999999995</c:v>
                </c:pt>
                <c:pt idx="865">
                  <c:v>0.51989149999999995</c:v>
                </c:pt>
                <c:pt idx="866">
                  <c:v>0.51993537000000001</c:v>
                </c:pt>
                <c:pt idx="867">
                  <c:v>0.51994348000000001</c:v>
                </c:pt>
                <c:pt idx="868">
                  <c:v>0.51998407000000002</c:v>
                </c:pt>
                <c:pt idx="869">
                  <c:v>0.52007150999999996</c:v>
                </c:pt>
                <c:pt idx="870">
                  <c:v>0.52018087999999996</c:v>
                </c:pt>
                <c:pt idx="871">
                  <c:v>0.52040154000000005</c:v>
                </c:pt>
                <c:pt idx="872">
                  <c:v>0.52062869000000001</c:v>
                </c:pt>
                <c:pt idx="873">
                  <c:v>0.52062993999999996</c:v>
                </c:pt>
                <c:pt idx="874">
                  <c:v>0.52064752999999997</c:v>
                </c:pt>
                <c:pt idx="875">
                  <c:v>0.52198314999999995</c:v>
                </c:pt>
                <c:pt idx="876">
                  <c:v>0.52199578000000002</c:v>
                </c:pt>
                <c:pt idx="877">
                  <c:v>0.52204114000000001</c:v>
                </c:pt>
                <c:pt idx="878">
                  <c:v>0.52217846999999995</c:v>
                </c:pt>
                <c:pt idx="879">
                  <c:v>0.52219777999999994</c:v>
                </c:pt>
                <c:pt idx="880">
                  <c:v>0.52220917</c:v>
                </c:pt>
                <c:pt idx="881">
                  <c:v>0.52223182000000001</c:v>
                </c:pt>
                <c:pt idx="882">
                  <c:v>0.52756250000000005</c:v>
                </c:pt>
                <c:pt idx="883">
                  <c:v>0.52756983000000002</c:v>
                </c:pt>
                <c:pt idx="884">
                  <c:v>0.52792823</c:v>
                </c:pt>
                <c:pt idx="885">
                  <c:v>0.52795029000000004</c:v>
                </c:pt>
                <c:pt idx="886">
                  <c:v>0.52795415999999995</c:v>
                </c:pt>
                <c:pt idx="887">
                  <c:v>0.53063506000000005</c:v>
                </c:pt>
                <c:pt idx="888">
                  <c:v>0.530644</c:v>
                </c:pt>
                <c:pt idx="889">
                  <c:v>0.53102170999999998</c:v>
                </c:pt>
                <c:pt idx="890">
                  <c:v>0.53104370999999995</c:v>
                </c:pt>
                <c:pt idx="891">
                  <c:v>0.53105336000000003</c:v>
                </c:pt>
                <c:pt idx="892">
                  <c:v>0.53113705</c:v>
                </c:pt>
                <c:pt idx="893">
                  <c:v>0.53128737000000004</c:v>
                </c:pt>
                <c:pt idx="894">
                  <c:v>0.53132409000000003</c:v>
                </c:pt>
                <c:pt idx="895">
                  <c:v>0.53133558999999997</c:v>
                </c:pt>
                <c:pt idx="896">
                  <c:v>0.53140472999999999</c:v>
                </c:pt>
                <c:pt idx="897">
                  <c:v>0.53142464</c:v>
                </c:pt>
                <c:pt idx="898">
                  <c:v>0.53143203000000006</c:v>
                </c:pt>
                <c:pt idx="899">
                  <c:v>0.53146254999999998</c:v>
                </c:pt>
                <c:pt idx="900">
                  <c:v>0.53150427</c:v>
                </c:pt>
                <c:pt idx="901">
                  <c:v>0.53158945000000002</c:v>
                </c:pt>
                <c:pt idx="902">
                  <c:v>0.54292315000000002</c:v>
                </c:pt>
                <c:pt idx="903">
                  <c:v>0.54293822999999997</c:v>
                </c:pt>
                <c:pt idx="904">
                  <c:v>0.54296023000000004</c:v>
                </c:pt>
                <c:pt idx="905">
                  <c:v>0.54297066000000005</c:v>
                </c:pt>
                <c:pt idx="906">
                  <c:v>0.54297857999999999</c:v>
                </c:pt>
                <c:pt idx="907">
                  <c:v>0.54483216999999995</c:v>
                </c:pt>
                <c:pt idx="908">
                  <c:v>0.54484098999999997</c:v>
                </c:pt>
                <c:pt idx="909">
                  <c:v>0.54487216000000005</c:v>
                </c:pt>
                <c:pt idx="910">
                  <c:v>0.54492408000000003</c:v>
                </c:pt>
                <c:pt idx="911">
                  <c:v>0.54493104999999997</c:v>
                </c:pt>
                <c:pt idx="912">
                  <c:v>0.54493396999999999</c:v>
                </c:pt>
                <c:pt idx="913">
                  <c:v>0.54511935</c:v>
                </c:pt>
                <c:pt idx="914">
                  <c:v>0.55481117999999996</c:v>
                </c:pt>
                <c:pt idx="915">
                  <c:v>0.55530595999999999</c:v>
                </c:pt>
                <c:pt idx="916">
                  <c:v>0.55532466999999996</c:v>
                </c:pt>
                <c:pt idx="917">
                  <c:v>0.55533272</c:v>
                </c:pt>
                <c:pt idx="918">
                  <c:v>0.55549358999999998</c:v>
                </c:pt>
                <c:pt idx="919">
                  <c:v>0.55677414000000003</c:v>
                </c:pt>
                <c:pt idx="920">
                  <c:v>0.55681795000000001</c:v>
                </c:pt>
                <c:pt idx="921">
                  <c:v>0.55687666000000002</c:v>
                </c:pt>
                <c:pt idx="922">
                  <c:v>0.55687797000000006</c:v>
                </c:pt>
                <c:pt idx="923">
                  <c:v>0.55696385999999998</c:v>
                </c:pt>
                <c:pt idx="924">
                  <c:v>0.56008124000000004</c:v>
                </c:pt>
                <c:pt idx="925">
                  <c:v>0.56009423999999997</c:v>
                </c:pt>
                <c:pt idx="926">
                  <c:v>0.56024337000000002</c:v>
                </c:pt>
                <c:pt idx="927">
                  <c:v>0.56029039999999997</c:v>
                </c:pt>
                <c:pt idx="928">
                  <c:v>0.56032956</c:v>
                </c:pt>
                <c:pt idx="929">
                  <c:v>0.56033206000000002</c:v>
                </c:pt>
                <c:pt idx="930">
                  <c:v>0.56896429999999998</c:v>
                </c:pt>
                <c:pt idx="931">
                  <c:v>0.5689708</c:v>
                </c:pt>
                <c:pt idx="932">
                  <c:v>0.57325059</c:v>
                </c:pt>
                <c:pt idx="933">
                  <c:v>0.57364976000000001</c:v>
                </c:pt>
                <c:pt idx="934">
                  <c:v>0.58122229999999997</c:v>
                </c:pt>
                <c:pt idx="935">
                  <c:v>0.58141648999999995</c:v>
                </c:pt>
                <c:pt idx="936">
                  <c:v>0.58629339999999996</c:v>
                </c:pt>
                <c:pt idx="937">
                  <c:v>0.59330075999999998</c:v>
                </c:pt>
                <c:pt idx="938">
                  <c:v>0.59331166999999996</c:v>
                </c:pt>
                <c:pt idx="939">
                  <c:v>0.59331697000000005</c:v>
                </c:pt>
                <c:pt idx="940">
                  <c:v>0.59349704000000003</c:v>
                </c:pt>
                <c:pt idx="941">
                  <c:v>0.59351145999999999</c:v>
                </c:pt>
                <c:pt idx="942">
                  <c:v>0.59354298999999999</c:v>
                </c:pt>
                <c:pt idx="943">
                  <c:v>0.59469156999999995</c:v>
                </c:pt>
                <c:pt idx="944">
                  <c:v>0.59471249999999998</c:v>
                </c:pt>
                <c:pt idx="945">
                  <c:v>0.59473836000000002</c:v>
                </c:pt>
                <c:pt idx="946">
                  <c:v>0.59490496000000004</c:v>
                </c:pt>
                <c:pt idx="947">
                  <c:v>0.59493923000000004</c:v>
                </c:pt>
                <c:pt idx="948">
                  <c:v>0.59494561000000001</c:v>
                </c:pt>
                <c:pt idx="949">
                  <c:v>0.59499329000000001</c:v>
                </c:pt>
                <c:pt idx="950">
                  <c:v>0.59521371000000001</c:v>
                </c:pt>
                <c:pt idx="951">
                  <c:v>0.59619367000000001</c:v>
                </c:pt>
                <c:pt idx="952">
                  <c:v>0.5978694</c:v>
                </c:pt>
                <c:pt idx="953">
                  <c:v>0.60041909999999998</c:v>
                </c:pt>
                <c:pt idx="954">
                  <c:v>0.60052042999999999</c:v>
                </c:pt>
                <c:pt idx="955">
                  <c:v>0.60070336000000002</c:v>
                </c:pt>
                <c:pt idx="956">
                  <c:v>0.60071898000000001</c:v>
                </c:pt>
                <c:pt idx="957">
                  <c:v>0.60584223000000004</c:v>
                </c:pt>
                <c:pt idx="958">
                  <c:v>0.60586202</c:v>
                </c:pt>
                <c:pt idx="959">
                  <c:v>0.60587042999999996</c:v>
                </c:pt>
                <c:pt idx="960">
                  <c:v>0.60615068999999999</c:v>
                </c:pt>
                <c:pt idx="961">
                  <c:v>0.60631144000000003</c:v>
                </c:pt>
                <c:pt idx="962">
                  <c:v>0.60643446000000001</c:v>
                </c:pt>
                <c:pt idx="963">
                  <c:v>0.60644876999999997</c:v>
                </c:pt>
                <c:pt idx="964">
                  <c:v>0.60683547999999998</c:v>
                </c:pt>
                <c:pt idx="965">
                  <c:v>0.60686105000000001</c:v>
                </c:pt>
                <c:pt idx="966">
                  <c:v>0.60710662999999998</c:v>
                </c:pt>
                <c:pt idx="967">
                  <c:v>0.60716641000000005</c:v>
                </c:pt>
                <c:pt idx="968">
                  <c:v>0.60729080000000002</c:v>
                </c:pt>
                <c:pt idx="969">
                  <c:v>0.60734259999999995</c:v>
                </c:pt>
                <c:pt idx="970">
                  <c:v>0.60789514</c:v>
                </c:pt>
                <c:pt idx="971">
                  <c:v>0.60810112999999999</c:v>
                </c:pt>
                <c:pt idx="972">
                  <c:v>0.60850029999999999</c:v>
                </c:pt>
                <c:pt idx="973">
                  <c:v>0.60854839999999999</c:v>
                </c:pt>
                <c:pt idx="974">
                  <c:v>0.60855347000000004</c:v>
                </c:pt>
                <c:pt idx="975">
                  <c:v>0.60879284</c:v>
                </c:pt>
                <c:pt idx="976">
                  <c:v>0.60882270000000005</c:v>
                </c:pt>
                <c:pt idx="977">
                  <c:v>0.60886675000000001</c:v>
                </c:pt>
                <c:pt idx="978">
                  <c:v>0.60908222000000001</c:v>
                </c:pt>
                <c:pt idx="979">
                  <c:v>0.60908519999999999</c:v>
                </c:pt>
                <c:pt idx="980">
                  <c:v>0.60909533999999999</c:v>
                </c:pt>
                <c:pt idx="981">
                  <c:v>0.60910498999999996</c:v>
                </c:pt>
                <c:pt idx="982">
                  <c:v>0.60915344999999999</c:v>
                </c:pt>
                <c:pt idx="983">
                  <c:v>0.60917252</c:v>
                </c:pt>
                <c:pt idx="984">
                  <c:v>0.60917281999999995</c:v>
                </c:pt>
                <c:pt idx="985">
                  <c:v>0.60926824999999996</c:v>
                </c:pt>
                <c:pt idx="986">
                  <c:v>0.60928035000000003</c:v>
                </c:pt>
                <c:pt idx="987">
                  <c:v>0.60938983999999996</c:v>
                </c:pt>
                <c:pt idx="988">
                  <c:v>0.60963540999999999</c:v>
                </c:pt>
                <c:pt idx="989">
                  <c:v>0.61525375000000004</c:v>
                </c:pt>
                <c:pt idx="990">
                  <c:v>0.61549193000000002</c:v>
                </c:pt>
                <c:pt idx="991">
                  <c:v>0.61551690000000003</c:v>
                </c:pt>
                <c:pt idx="992">
                  <c:v>0.61552012</c:v>
                </c:pt>
                <c:pt idx="993">
                  <c:v>0.61587811000000003</c:v>
                </c:pt>
                <c:pt idx="994">
                  <c:v>0.61588323</c:v>
                </c:pt>
                <c:pt idx="995">
                  <c:v>0.62015419999999999</c:v>
                </c:pt>
                <c:pt idx="996">
                  <c:v>0.62016547</c:v>
                </c:pt>
                <c:pt idx="997">
                  <c:v>0.62016737</c:v>
                </c:pt>
                <c:pt idx="998">
                  <c:v>0.62020934000000005</c:v>
                </c:pt>
                <c:pt idx="999">
                  <c:v>0.62183540999999998</c:v>
                </c:pt>
                <c:pt idx="1000">
                  <c:v>0.62201834</c:v>
                </c:pt>
                <c:pt idx="1001">
                  <c:v>0.62218099999999998</c:v>
                </c:pt>
                <c:pt idx="1002">
                  <c:v>0.62238044000000003</c:v>
                </c:pt>
                <c:pt idx="1003">
                  <c:v>0.62238537999999999</c:v>
                </c:pt>
                <c:pt idx="1004">
                  <c:v>0.62256597999999996</c:v>
                </c:pt>
                <c:pt idx="1005">
                  <c:v>0.62269532999999999</c:v>
                </c:pt>
                <c:pt idx="1006">
                  <c:v>0.62299389000000005</c:v>
                </c:pt>
                <c:pt idx="1007">
                  <c:v>0.62304956</c:v>
                </c:pt>
                <c:pt idx="1008">
                  <c:v>0.62308847999999994</c:v>
                </c:pt>
                <c:pt idx="1009">
                  <c:v>0.62310588</c:v>
                </c:pt>
                <c:pt idx="1010">
                  <c:v>0.62329698</c:v>
                </c:pt>
                <c:pt idx="1011">
                  <c:v>0.62333274000000005</c:v>
                </c:pt>
                <c:pt idx="1012">
                  <c:v>0.62338746</c:v>
                </c:pt>
                <c:pt idx="1013">
                  <c:v>0.62340808000000003</c:v>
                </c:pt>
                <c:pt idx="1014">
                  <c:v>0.62423521000000004</c:v>
                </c:pt>
                <c:pt idx="1015">
                  <c:v>0.62426161999999996</c:v>
                </c:pt>
                <c:pt idx="1016">
                  <c:v>0.62439465999999999</c:v>
                </c:pt>
                <c:pt idx="1017">
                  <c:v>0.62613337999999996</c:v>
                </c:pt>
                <c:pt idx="1018">
                  <c:v>0.62615597000000001</c:v>
                </c:pt>
                <c:pt idx="1019">
                  <c:v>0.62616455999999998</c:v>
                </c:pt>
                <c:pt idx="1020">
                  <c:v>0.62630469</c:v>
                </c:pt>
                <c:pt idx="1021">
                  <c:v>0.62632167000000005</c:v>
                </c:pt>
                <c:pt idx="1022">
                  <c:v>0.62641484000000003</c:v>
                </c:pt>
                <c:pt idx="1023">
                  <c:v>0.62696737000000002</c:v>
                </c:pt>
                <c:pt idx="1024">
                  <c:v>0.62710524000000001</c:v>
                </c:pt>
                <c:pt idx="1025">
                  <c:v>0.62716103000000001</c:v>
                </c:pt>
                <c:pt idx="1026">
                  <c:v>0.62716556000000001</c:v>
                </c:pt>
                <c:pt idx="1027">
                  <c:v>0.62717080000000003</c:v>
                </c:pt>
                <c:pt idx="1028">
                  <c:v>0.62718837999999999</c:v>
                </c:pt>
                <c:pt idx="1029">
                  <c:v>0.62731700999999995</c:v>
                </c:pt>
                <c:pt idx="1030">
                  <c:v>0.62768024</c:v>
                </c:pt>
                <c:pt idx="1031">
                  <c:v>0.62791622000000002</c:v>
                </c:pt>
                <c:pt idx="1032">
                  <c:v>0.62792718000000003</c:v>
                </c:pt>
                <c:pt idx="1033">
                  <c:v>0.62795352999999998</c:v>
                </c:pt>
                <c:pt idx="1034">
                  <c:v>0.63018041999999996</c:v>
                </c:pt>
                <c:pt idx="1035">
                  <c:v>0.63032955000000002</c:v>
                </c:pt>
                <c:pt idx="1036">
                  <c:v>0.63034098999999999</c:v>
                </c:pt>
                <c:pt idx="1037">
                  <c:v>0.63050169</c:v>
                </c:pt>
                <c:pt idx="1038">
                  <c:v>0.63055861000000002</c:v>
                </c:pt>
                <c:pt idx="1039">
                  <c:v>0.63056129000000005</c:v>
                </c:pt>
                <c:pt idx="1040">
                  <c:v>0.63057231999999996</c:v>
                </c:pt>
                <c:pt idx="1041">
                  <c:v>0.63059567999999999</c:v>
                </c:pt>
                <c:pt idx="1042">
                  <c:v>0.63065779</c:v>
                </c:pt>
                <c:pt idx="1043">
                  <c:v>0.63068676000000001</c:v>
                </c:pt>
                <c:pt idx="1044">
                  <c:v>0.6323278</c:v>
                </c:pt>
                <c:pt idx="1045">
                  <c:v>0.63236981999999997</c:v>
                </c:pt>
                <c:pt idx="1046">
                  <c:v>0.63237863999999999</c:v>
                </c:pt>
                <c:pt idx="1047">
                  <c:v>0.63238375999999996</c:v>
                </c:pt>
                <c:pt idx="1048">
                  <c:v>0.63238740000000004</c:v>
                </c:pt>
                <c:pt idx="1049">
                  <c:v>0.6324147</c:v>
                </c:pt>
                <c:pt idx="1050">
                  <c:v>0.63242871000000001</c:v>
                </c:pt>
                <c:pt idx="1051">
                  <c:v>0.63244741999999998</c:v>
                </c:pt>
                <c:pt idx="1052">
                  <c:v>0.63252973999999995</c:v>
                </c:pt>
                <c:pt idx="1053">
                  <c:v>0.63255375999999996</c:v>
                </c:pt>
                <c:pt idx="1054">
                  <c:v>0.63305741999999998</c:v>
                </c:pt>
                <c:pt idx="1055">
                  <c:v>0.63308059999999999</c:v>
                </c:pt>
                <c:pt idx="1056">
                  <c:v>0.63322997000000003</c:v>
                </c:pt>
                <c:pt idx="1057">
                  <c:v>0.63331926000000005</c:v>
                </c:pt>
                <c:pt idx="1058">
                  <c:v>0.63364028999999999</c:v>
                </c:pt>
                <c:pt idx="1059">
                  <c:v>0.63367282999999996</c:v>
                </c:pt>
                <c:pt idx="1060">
                  <c:v>0.63367951</c:v>
                </c:pt>
                <c:pt idx="1061">
                  <c:v>0.63368148000000002</c:v>
                </c:pt>
                <c:pt idx="1062">
                  <c:v>0.63368517000000002</c:v>
                </c:pt>
                <c:pt idx="1063">
                  <c:v>0.63368762000000001</c:v>
                </c:pt>
                <c:pt idx="1064">
                  <c:v>0.63632834000000005</c:v>
                </c:pt>
                <c:pt idx="1065">
                  <c:v>0.63752949000000003</c:v>
                </c:pt>
                <c:pt idx="1066">
                  <c:v>0.63846612000000003</c:v>
                </c:pt>
                <c:pt idx="1067">
                  <c:v>0.63870411999999999</c:v>
                </c:pt>
                <c:pt idx="1068">
                  <c:v>0.63874847000000001</c:v>
                </c:pt>
                <c:pt idx="1069">
                  <c:v>0.63911890999999998</c:v>
                </c:pt>
                <c:pt idx="1070">
                  <c:v>0.63912212999999995</c:v>
                </c:pt>
                <c:pt idx="1071">
                  <c:v>0.63912480999999999</c:v>
                </c:pt>
                <c:pt idx="1072">
                  <c:v>0.63917219999999997</c:v>
                </c:pt>
                <c:pt idx="1073">
                  <c:v>0.63917369000000002</c:v>
                </c:pt>
                <c:pt idx="1074">
                  <c:v>0.63918417999999999</c:v>
                </c:pt>
                <c:pt idx="1075">
                  <c:v>0.64533830000000003</c:v>
                </c:pt>
                <c:pt idx="1076">
                  <c:v>0.64583206000000004</c:v>
                </c:pt>
                <c:pt idx="1077">
                  <c:v>0.64607429999999999</c:v>
                </c:pt>
                <c:pt idx="1078">
                  <c:v>0.64609795999999997</c:v>
                </c:pt>
                <c:pt idx="1079">
                  <c:v>0.64614349999999998</c:v>
                </c:pt>
                <c:pt idx="1080">
                  <c:v>0.64615982999999999</c:v>
                </c:pt>
                <c:pt idx="1081">
                  <c:v>0.64900314999999997</c:v>
                </c:pt>
                <c:pt idx="1082">
                  <c:v>0.64900661000000004</c:v>
                </c:pt>
                <c:pt idx="1083">
                  <c:v>0.64925838000000002</c:v>
                </c:pt>
                <c:pt idx="1084">
                  <c:v>0.64963775999999995</c:v>
                </c:pt>
                <c:pt idx="1085">
                  <c:v>0.64999622000000001</c:v>
                </c:pt>
                <c:pt idx="1086">
                  <c:v>0.64999848999999998</c:v>
                </c:pt>
                <c:pt idx="1087">
                  <c:v>0.65003334999999995</c:v>
                </c:pt>
                <c:pt idx="1088">
                  <c:v>0.65145266000000002</c:v>
                </c:pt>
                <c:pt idx="1089">
                  <c:v>0.65146267000000002</c:v>
                </c:pt>
                <c:pt idx="1090">
                  <c:v>0.65146928999999998</c:v>
                </c:pt>
                <c:pt idx="1091">
                  <c:v>0.65160393999999999</c:v>
                </c:pt>
                <c:pt idx="1092">
                  <c:v>0.65165322999999997</c:v>
                </c:pt>
                <c:pt idx="1093">
                  <c:v>0.65169454000000004</c:v>
                </c:pt>
                <c:pt idx="1094">
                  <c:v>0.65182382000000005</c:v>
                </c:pt>
                <c:pt idx="1095">
                  <c:v>0.65184653000000004</c:v>
                </c:pt>
                <c:pt idx="1096">
                  <c:v>0.65188979999999996</c:v>
                </c:pt>
                <c:pt idx="1097">
                  <c:v>0.65202218000000001</c:v>
                </c:pt>
                <c:pt idx="1098">
                  <c:v>0.65211235999999995</c:v>
                </c:pt>
                <c:pt idx="1099">
                  <c:v>0.65213352000000002</c:v>
                </c:pt>
                <c:pt idx="1100">
                  <c:v>0.65227252000000002</c:v>
                </c:pt>
                <c:pt idx="1101">
                  <c:v>0.65240299999999996</c:v>
                </c:pt>
                <c:pt idx="1102">
                  <c:v>0.65240717000000004</c:v>
                </c:pt>
                <c:pt idx="1103">
                  <c:v>0.65243465</c:v>
                </c:pt>
                <c:pt idx="1104">
                  <c:v>0.65246057999999996</c:v>
                </c:pt>
                <c:pt idx="1105">
                  <c:v>0.6525436</c:v>
                </c:pt>
                <c:pt idx="1106">
                  <c:v>0.65255099999999999</c:v>
                </c:pt>
                <c:pt idx="1107">
                  <c:v>0.65279352999999996</c:v>
                </c:pt>
                <c:pt idx="1108">
                  <c:v>0.65325111000000002</c:v>
                </c:pt>
                <c:pt idx="1109">
                  <c:v>0.65538430000000003</c:v>
                </c:pt>
                <c:pt idx="1110">
                  <c:v>0.65565538000000001</c:v>
                </c:pt>
                <c:pt idx="1111">
                  <c:v>0.65739530000000002</c:v>
                </c:pt>
                <c:pt idx="1112">
                  <c:v>0.65741419999999995</c:v>
                </c:pt>
                <c:pt idx="1113">
                  <c:v>0.65805446999999995</c:v>
                </c:pt>
                <c:pt idx="1114">
                  <c:v>0.65806489999999995</c:v>
                </c:pt>
                <c:pt idx="1115">
                  <c:v>0.65815800000000002</c:v>
                </c:pt>
                <c:pt idx="1116">
                  <c:v>0.65832102000000003</c:v>
                </c:pt>
                <c:pt idx="1117">
                  <c:v>0.65866606999999999</c:v>
                </c:pt>
                <c:pt idx="1118">
                  <c:v>0.65879308999999997</c:v>
                </c:pt>
                <c:pt idx="1119">
                  <c:v>0.66659206000000004</c:v>
                </c:pt>
                <c:pt idx="1120">
                  <c:v>0.66666919000000002</c:v>
                </c:pt>
                <c:pt idx="1121">
                  <c:v>0.66673958</c:v>
                </c:pt>
                <c:pt idx="1122">
                  <c:v>0.66710650999999999</c:v>
                </c:pt>
                <c:pt idx="1123">
                  <c:v>0.66714406000000004</c:v>
                </c:pt>
                <c:pt idx="1124">
                  <c:v>0.66903818000000004</c:v>
                </c:pt>
                <c:pt idx="1125">
                  <c:v>0.66907072000000001</c:v>
                </c:pt>
                <c:pt idx="1126">
                  <c:v>0.6706472</c:v>
                </c:pt>
                <c:pt idx="1127">
                  <c:v>0.67071943999999994</c:v>
                </c:pt>
                <c:pt idx="1128">
                  <c:v>0.67101639999999996</c:v>
                </c:pt>
                <c:pt idx="1129">
                  <c:v>0.67104982999999996</c:v>
                </c:pt>
                <c:pt idx="1130">
                  <c:v>0.67107123000000002</c:v>
                </c:pt>
                <c:pt idx="1131">
                  <c:v>0.67107492999999996</c:v>
                </c:pt>
                <c:pt idx="1132">
                  <c:v>0.67109883000000004</c:v>
                </c:pt>
                <c:pt idx="1133">
                  <c:v>0.67118840999999996</c:v>
                </c:pt>
                <c:pt idx="1134">
                  <c:v>0.67124486000000005</c:v>
                </c:pt>
                <c:pt idx="1135">
                  <c:v>0.67125486999999995</c:v>
                </c:pt>
                <c:pt idx="1136">
                  <c:v>0.67130429000000003</c:v>
                </c:pt>
                <c:pt idx="1137">
                  <c:v>0.67304127999999996</c:v>
                </c:pt>
                <c:pt idx="1138">
                  <c:v>0.67311233000000004</c:v>
                </c:pt>
                <c:pt idx="1139">
                  <c:v>0.67325323999999998</c:v>
                </c:pt>
                <c:pt idx="1140">
                  <c:v>0.67339044999999997</c:v>
                </c:pt>
                <c:pt idx="1141">
                  <c:v>0.67345153999999996</c:v>
                </c:pt>
                <c:pt idx="1142">
                  <c:v>0.67367392999999998</c:v>
                </c:pt>
                <c:pt idx="1143">
                  <c:v>0.67367774000000002</c:v>
                </c:pt>
                <c:pt idx="1144">
                  <c:v>0.67405236000000002</c:v>
                </c:pt>
                <c:pt idx="1145">
                  <c:v>0.67441927999999995</c:v>
                </c:pt>
                <c:pt idx="1146">
                  <c:v>0.67748582000000002</c:v>
                </c:pt>
                <c:pt idx="1147">
                  <c:v>0.67761981000000004</c:v>
                </c:pt>
                <c:pt idx="1148">
                  <c:v>0.67767328000000004</c:v>
                </c:pt>
                <c:pt idx="1149">
                  <c:v>0.67768127</c:v>
                </c:pt>
                <c:pt idx="1150">
                  <c:v>0.67814350000000001</c:v>
                </c:pt>
                <c:pt idx="1151">
                  <c:v>0.67856388999999995</c:v>
                </c:pt>
                <c:pt idx="1152">
                  <c:v>0.67859208999999998</c:v>
                </c:pt>
                <c:pt idx="1153">
                  <c:v>0.67864572999999995</c:v>
                </c:pt>
                <c:pt idx="1154">
                  <c:v>0.67865454999999997</c:v>
                </c:pt>
                <c:pt idx="1155">
                  <c:v>0.67874389999999996</c:v>
                </c:pt>
                <c:pt idx="1156">
                  <c:v>0.67878240000000001</c:v>
                </c:pt>
                <c:pt idx="1157">
                  <c:v>0.67878645999999998</c:v>
                </c:pt>
                <c:pt idx="1158">
                  <c:v>0.67886639000000004</c:v>
                </c:pt>
                <c:pt idx="1159">
                  <c:v>0.67890494999999995</c:v>
                </c:pt>
                <c:pt idx="1160">
                  <c:v>0.67899239</c:v>
                </c:pt>
                <c:pt idx="1161">
                  <c:v>0.67902786000000004</c:v>
                </c:pt>
                <c:pt idx="1162">
                  <c:v>0.67907989000000002</c:v>
                </c:pt>
                <c:pt idx="1163">
                  <c:v>0.68575578999999998</c:v>
                </c:pt>
                <c:pt idx="1164">
                  <c:v>0.68580114999999997</c:v>
                </c:pt>
                <c:pt idx="1165">
                  <c:v>0.68622141999999997</c:v>
                </c:pt>
                <c:pt idx="1166">
                  <c:v>0.68976194000000002</c:v>
                </c:pt>
                <c:pt idx="1167">
                  <c:v>0.68991177999999997</c:v>
                </c:pt>
                <c:pt idx="1168">
                  <c:v>0.68993013999999997</c:v>
                </c:pt>
                <c:pt idx="1169">
                  <c:v>0.69205379</c:v>
                </c:pt>
                <c:pt idx="1170">
                  <c:v>0.69207591000000002</c:v>
                </c:pt>
                <c:pt idx="1171">
                  <c:v>0.69222843999999994</c:v>
                </c:pt>
                <c:pt idx="1172">
                  <c:v>0.69225787999999999</c:v>
                </c:pt>
                <c:pt idx="1173">
                  <c:v>0.69243860000000002</c:v>
                </c:pt>
                <c:pt idx="1174">
                  <c:v>0.69246518999999995</c:v>
                </c:pt>
                <c:pt idx="1175">
                  <c:v>0.69248675999999998</c:v>
                </c:pt>
                <c:pt idx="1176">
                  <c:v>0.69249212999999998</c:v>
                </c:pt>
                <c:pt idx="1177">
                  <c:v>0.69251536999999996</c:v>
                </c:pt>
                <c:pt idx="1178">
                  <c:v>0.69251794</c:v>
                </c:pt>
                <c:pt idx="1179">
                  <c:v>0.69254315</c:v>
                </c:pt>
                <c:pt idx="1180">
                  <c:v>0.69255434999999999</c:v>
                </c:pt>
                <c:pt idx="1181">
                  <c:v>0.69279038999999998</c:v>
                </c:pt>
                <c:pt idx="1182">
                  <c:v>0.70199460000000002</c:v>
                </c:pt>
                <c:pt idx="1183">
                  <c:v>0.70277261999999996</c:v>
                </c:pt>
                <c:pt idx="1184">
                  <c:v>0.70477504000000002</c:v>
                </c:pt>
                <c:pt idx="1185">
                  <c:v>0.70478158999999996</c:v>
                </c:pt>
                <c:pt idx="1186">
                  <c:v>0.70483077000000005</c:v>
                </c:pt>
                <c:pt idx="1187">
                  <c:v>0.70491331999999995</c:v>
                </c:pt>
                <c:pt idx="1188">
                  <c:v>0.70510088999999998</c:v>
                </c:pt>
                <c:pt idx="1189">
                  <c:v>0.70555192</c:v>
                </c:pt>
                <c:pt idx="1190">
                  <c:v>0.70555758000000002</c:v>
                </c:pt>
                <c:pt idx="1191">
                  <c:v>0.70607275000000003</c:v>
                </c:pt>
                <c:pt idx="1192">
                  <c:v>0.70607518999999996</c:v>
                </c:pt>
                <c:pt idx="1193">
                  <c:v>0.71250486000000002</c:v>
                </c:pt>
                <c:pt idx="1194">
                  <c:v>0.71250771999999996</c:v>
                </c:pt>
                <c:pt idx="1195">
                  <c:v>0.71251070000000005</c:v>
                </c:pt>
                <c:pt idx="1196">
                  <c:v>0.71256858000000001</c:v>
                </c:pt>
                <c:pt idx="1197">
                  <c:v>0.71304482000000002</c:v>
                </c:pt>
                <c:pt idx="1198">
                  <c:v>0.71365100000000004</c:v>
                </c:pt>
                <c:pt idx="1199">
                  <c:v>0.71429551000000002</c:v>
                </c:pt>
                <c:pt idx="1200">
                  <c:v>0.71440554000000001</c:v>
                </c:pt>
                <c:pt idx="1201">
                  <c:v>0.71443760000000001</c:v>
                </c:pt>
                <c:pt idx="1202">
                  <c:v>0.71444339000000001</c:v>
                </c:pt>
                <c:pt idx="1203">
                  <c:v>0.72090816000000002</c:v>
                </c:pt>
                <c:pt idx="1204">
                  <c:v>0.72103088999999998</c:v>
                </c:pt>
                <c:pt idx="1205">
                  <c:v>0.72105419999999998</c:v>
                </c:pt>
                <c:pt idx="1206">
                  <c:v>0.72113048999999996</c:v>
                </c:pt>
                <c:pt idx="1207">
                  <c:v>0.72540534000000001</c:v>
                </c:pt>
                <c:pt idx="1208">
                  <c:v>0.7254737</c:v>
                </c:pt>
                <c:pt idx="1209">
                  <c:v>0.72550523</c:v>
                </c:pt>
                <c:pt idx="1210">
                  <c:v>0.72555970999999997</c:v>
                </c:pt>
                <c:pt idx="1211">
                  <c:v>0.72560948000000003</c:v>
                </c:pt>
                <c:pt idx="1212">
                  <c:v>0.73156947000000005</c:v>
                </c:pt>
                <c:pt idx="1213">
                  <c:v>0.73157309999999998</c:v>
                </c:pt>
                <c:pt idx="1214">
                  <c:v>0.73158800999999996</c:v>
                </c:pt>
                <c:pt idx="1215">
                  <c:v>0.73161160999999997</c:v>
                </c:pt>
                <c:pt idx="1216">
                  <c:v>0.73164916000000002</c:v>
                </c:pt>
                <c:pt idx="1217">
                  <c:v>0.73181706999999996</c:v>
                </c:pt>
                <c:pt idx="1218">
                  <c:v>0.73193699000000001</c:v>
                </c:pt>
                <c:pt idx="1219">
                  <c:v>0.73194026999999995</c:v>
                </c:pt>
                <c:pt idx="1220">
                  <c:v>0.73202031999999995</c:v>
                </c:pt>
                <c:pt idx="1221">
                  <c:v>0.73204665999999996</c:v>
                </c:pt>
                <c:pt idx="1222">
                  <c:v>0.73238468000000001</c:v>
                </c:pt>
                <c:pt idx="1223">
                  <c:v>0.73279262000000001</c:v>
                </c:pt>
                <c:pt idx="1224">
                  <c:v>0.73279749999999999</c:v>
                </c:pt>
                <c:pt idx="1225">
                  <c:v>0.73305832999999998</c:v>
                </c:pt>
                <c:pt idx="1226">
                  <c:v>0.73306674000000005</c:v>
                </c:pt>
                <c:pt idx="1227">
                  <c:v>0.73307328999999999</c:v>
                </c:pt>
                <c:pt idx="1228">
                  <c:v>0.73310344999999999</c:v>
                </c:pt>
                <c:pt idx="1229">
                  <c:v>0.73310690999999994</c:v>
                </c:pt>
                <c:pt idx="1230">
                  <c:v>0.73312080000000002</c:v>
                </c:pt>
                <c:pt idx="1231">
                  <c:v>0.73313421000000001</c:v>
                </c:pt>
                <c:pt idx="1232">
                  <c:v>0.73316192999999996</c:v>
                </c:pt>
                <c:pt idx="1233">
                  <c:v>0.73316568000000004</c:v>
                </c:pt>
                <c:pt idx="1234">
                  <c:v>0.73316842000000004</c:v>
                </c:pt>
                <c:pt idx="1235">
                  <c:v>0.73318338000000005</c:v>
                </c:pt>
                <c:pt idx="1236">
                  <c:v>0.73394722000000001</c:v>
                </c:pt>
                <c:pt idx="1237">
                  <c:v>0.73397743999999998</c:v>
                </c:pt>
                <c:pt idx="1238">
                  <c:v>0.73398613999999995</c:v>
                </c:pt>
                <c:pt idx="1239">
                  <c:v>0.73516691000000001</c:v>
                </c:pt>
                <c:pt idx="1240">
                  <c:v>0.73517357999999999</c:v>
                </c:pt>
                <c:pt idx="1241">
                  <c:v>0.73519175999999997</c:v>
                </c:pt>
                <c:pt idx="1242">
                  <c:v>0.73576695000000003</c:v>
                </c:pt>
                <c:pt idx="1243">
                  <c:v>0.73964470999999998</c:v>
                </c:pt>
                <c:pt idx="1244">
                  <c:v>0.73965466000000002</c:v>
                </c:pt>
                <c:pt idx="1245">
                  <c:v>0.73966831</c:v>
                </c:pt>
                <c:pt idx="1246">
                  <c:v>0.73978447999999997</c:v>
                </c:pt>
                <c:pt idx="1247">
                  <c:v>0.73978865000000005</c:v>
                </c:pt>
                <c:pt idx="1248">
                  <c:v>0.73981129999999995</c:v>
                </c:pt>
                <c:pt idx="1249">
                  <c:v>0.73982501000000001</c:v>
                </c:pt>
                <c:pt idx="1250">
                  <c:v>0.74002796000000004</c:v>
                </c:pt>
                <c:pt idx="1251">
                  <c:v>0.74361270999999995</c:v>
                </c:pt>
                <c:pt idx="1252">
                  <c:v>0.74392044999999996</c:v>
                </c:pt>
                <c:pt idx="1253">
                  <c:v>0.74392307000000002</c:v>
                </c:pt>
                <c:pt idx="1254">
                  <c:v>0.74625372999999995</c:v>
                </c:pt>
                <c:pt idx="1255">
                  <c:v>0.74626338000000003</c:v>
                </c:pt>
                <c:pt idx="1256">
                  <c:v>0.74634522000000003</c:v>
                </c:pt>
                <c:pt idx="1257">
                  <c:v>0.74635291000000004</c:v>
                </c:pt>
                <c:pt idx="1258">
                  <c:v>0.74639648000000003</c:v>
                </c:pt>
                <c:pt idx="1259">
                  <c:v>0.74639887000000005</c:v>
                </c:pt>
                <c:pt idx="1260">
                  <c:v>0.74643718999999997</c:v>
                </c:pt>
                <c:pt idx="1261">
                  <c:v>0.74644363000000002</c:v>
                </c:pt>
                <c:pt idx="1262">
                  <c:v>0.74650793999999998</c:v>
                </c:pt>
                <c:pt idx="1263">
                  <c:v>0.74651086</c:v>
                </c:pt>
                <c:pt idx="1264">
                  <c:v>0.74657910999999999</c:v>
                </c:pt>
                <c:pt idx="1265">
                  <c:v>0.74687225000000002</c:v>
                </c:pt>
                <c:pt idx="1266">
                  <c:v>0.75455832</c:v>
                </c:pt>
                <c:pt idx="1267">
                  <c:v>0.75465172999999997</c:v>
                </c:pt>
                <c:pt idx="1268">
                  <c:v>0.75558442000000003</c:v>
                </c:pt>
                <c:pt idx="1269">
                  <c:v>0.75574355999999998</c:v>
                </c:pt>
                <c:pt idx="1270">
                  <c:v>0.75577313000000002</c:v>
                </c:pt>
                <c:pt idx="1271">
                  <c:v>0.75582837999999997</c:v>
                </c:pt>
                <c:pt idx="1272">
                  <c:v>0.75886363000000001</c:v>
                </c:pt>
                <c:pt idx="1273">
                  <c:v>0.75886595000000001</c:v>
                </c:pt>
                <c:pt idx="1274">
                  <c:v>0.75892084999999998</c:v>
                </c:pt>
                <c:pt idx="1275">
                  <c:v>0.75906180999999995</c:v>
                </c:pt>
                <c:pt idx="1276">
                  <c:v>0.75921088000000003</c:v>
                </c:pt>
                <c:pt idx="1277">
                  <c:v>0.75928538999999995</c:v>
                </c:pt>
                <c:pt idx="1278">
                  <c:v>0.75936598</c:v>
                </c:pt>
                <c:pt idx="1279">
                  <c:v>0.75942421000000004</c:v>
                </c:pt>
                <c:pt idx="1280">
                  <c:v>0.75942743000000001</c:v>
                </c:pt>
                <c:pt idx="1281">
                  <c:v>0.75944626000000004</c:v>
                </c:pt>
                <c:pt idx="1282">
                  <c:v>0.75963539000000002</c:v>
                </c:pt>
                <c:pt idx="1283">
                  <c:v>0.76413357000000004</c:v>
                </c:pt>
                <c:pt idx="1284">
                  <c:v>0.76575415999999996</c:v>
                </c:pt>
                <c:pt idx="1285">
                  <c:v>0.76580656000000003</c:v>
                </c:pt>
                <c:pt idx="1286">
                  <c:v>0.76616799999999996</c:v>
                </c:pt>
                <c:pt idx="1287">
                  <c:v>0.76629650999999999</c:v>
                </c:pt>
                <c:pt idx="1288">
                  <c:v>0.76630240999999999</c:v>
                </c:pt>
                <c:pt idx="1289">
                  <c:v>0.76631760999999998</c:v>
                </c:pt>
                <c:pt idx="1290">
                  <c:v>0.76632458000000003</c:v>
                </c:pt>
                <c:pt idx="1291">
                  <c:v>0.76634948999999997</c:v>
                </c:pt>
                <c:pt idx="1292">
                  <c:v>0.76653366999999994</c:v>
                </c:pt>
                <c:pt idx="1293">
                  <c:v>0.76666898000000006</c:v>
                </c:pt>
                <c:pt idx="1294">
                  <c:v>0.76670647000000003</c:v>
                </c:pt>
                <c:pt idx="1295">
                  <c:v>0.77109605000000003</c:v>
                </c:pt>
                <c:pt idx="1296">
                  <c:v>0.77113783000000002</c:v>
                </c:pt>
                <c:pt idx="1297">
                  <c:v>0.77124309999999996</c:v>
                </c:pt>
                <c:pt idx="1298">
                  <c:v>0.77128302999999998</c:v>
                </c:pt>
                <c:pt idx="1299">
                  <c:v>0.77149003999999999</c:v>
                </c:pt>
                <c:pt idx="1300">
                  <c:v>0.77154285</c:v>
                </c:pt>
                <c:pt idx="1301">
                  <c:v>0.77161126999999996</c:v>
                </c:pt>
                <c:pt idx="1302">
                  <c:v>0.77161561999999995</c:v>
                </c:pt>
                <c:pt idx="1303">
                  <c:v>0.77164102000000001</c:v>
                </c:pt>
                <c:pt idx="1304">
                  <c:v>0.77450812000000002</c:v>
                </c:pt>
                <c:pt idx="1305">
                  <c:v>0.77462244000000002</c:v>
                </c:pt>
                <c:pt idx="1306">
                  <c:v>0.77464144999999995</c:v>
                </c:pt>
                <c:pt idx="1307">
                  <c:v>0.77464907999999999</c:v>
                </c:pt>
                <c:pt idx="1308">
                  <c:v>0.77482605000000004</c:v>
                </c:pt>
                <c:pt idx="1309">
                  <c:v>0.77489315999999997</c:v>
                </c:pt>
                <c:pt idx="1310">
                  <c:v>0.77489971999999996</c:v>
                </c:pt>
                <c:pt idx="1311">
                  <c:v>0.77524101999999995</c:v>
                </c:pt>
                <c:pt idx="1312">
                  <c:v>0.77880609000000001</c:v>
                </c:pt>
                <c:pt idx="1313">
                  <c:v>0.77899121999999998</c:v>
                </c:pt>
                <c:pt idx="1314">
                  <c:v>0.77901571999999997</c:v>
                </c:pt>
                <c:pt idx="1315">
                  <c:v>0.77933240000000004</c:v>
                </c:pt>
                <c:pt idx="1316">
                  <c:v>0.77959721999999998</c:v>
                </c:pt>
                <c:pt idx="1317">
                  <c:v>0.78223794999999996</c:v>
                </c:pt>
                <c:pt idx="1318">
                  <c:v>0.78231430000000002</c:v>
                </c:pt>
                <c:pt idx="1319">
                  <c:v>0.78236300000000003</c:v>
                </c:pt>
                <c:pt idx="1320">
                  <c:v>0.78237027000000003</c:v>
                </c:pt>
                <c:pt idx="1321">
                  <c:v>0.78253633</c:v>
                </c:pt>
                <c:pt idx="1322">
                  <c:v>0.78305966000000005</c:v>
                </c:pt>
                <c:pt idx="1323">
                  <c:v>0.79273408999999995</c:v>
                </c:pt>
                <c:pt idx="1324">
                  <c:v>0.79276764</c:v>
                </c:pt>
                <c:pt idx="1325">
                  <c:v>0.79281259000000004</c:v>
                </c:pt>
                <c:pt idx="1326">
                  <c:v>0.79682112000000005</c:v>
                </c:pt>
                <c:pt idx="1327">
                  <c:v>0.79683398999999999</c:v>
                </c:pt>
                <c:pt idx="1328">
                  <c:v>0.79703634999999995</c:v>
                </c:pt>
                <c:pt idx="1329">
                  <c:v>0.79735422</c:v>
                </c:pt>
                <c:pt idx="1330">
                  <c:v>0.79747747999999996</c:v>
                </c:pt>
                <c:pt idx="1331">
                  <c:v>0.7975198</c:v>
                </c:pt>
                <c:pt idx="1332">
                  <c:v>0.80334169</c:v>
                </c:pt>
                <c:pt idx="1333">
                  <c:v>0.80334395000000003</c:v>
                </c:pt>
                <c:pt idx="1334">
                  <c:v>0.80379473999999995</c:v>
                </c:pt>
                <c:pt idx="1335">
                  <c:v>0.8037976</c:v>
                </c:pt>
                <c:pt idx="1336">
                  <c:v>0.80487841000000004</c:v>
                </c:pt>
                <c:pt idx="1337">
                  <c:v>0.80489761000000004</c:v>
                </c:pt>
                <c:pt idx="1338">
                  <c:v>0.80497479000000005</c:v>
                </c:pt>
                <c:pt idx="1339">
                  <c:v>0.80497640000000004</c:v>
                </c:pt>
                <c:pt idx="1340">
                  <c:v>0.80516732000000002</c:v>
                </c:pt>
                <c:pt idx="1341">
                  <c:v>0.80531061000000004</c:v>
                </c:pt>
                <c:pt idx="1342">
                  <c:v>0.80724651000000003</c:v>
                </c:pt>
                <c:pt idx="1343">
                  <c:v>0.80726743000000001</c:v>
                </c:pt>
                <c:pt idx="1344">
                  <c:v>0.80727309000000003</c:v>
                </c:pt>
                <c:pt idx="1345">
                  <c:v>0.80877971999999998</c:v>
                </c:pt>
                <c:pt idx="1346">
                  <c:v>0.80882346999999999</c:v>
                </c:pt>
                <c:pt idx="1347">
                  <c:v>0.80882496000000004</c:v>
                </c:pt>
                <c:pt idx="1348">
                  <c:v>0.82318407000000005</c:v>
                </c:pt>
                <c:pt idx="1349">
                  <c:v>0.82342254999999998</c:v>
                </c:pt>
                <c:pt idx="1350">
                  <c:v>0.82343482999999995</c:v>
                </c:pt>
                <c:pt idx="1351">
                  <c:v>0.82348113999999994</c:v>
                </c:pt>
                <c:pt idx="1352">
                  <c:v>0.82349706</c:v>
                </c:pt>
                <c:pt idx="1353">
                  <c:v>0.82350171000000005</c:v>
                </c:pt>
                <c:pt idx="1354">
                  <c:v>0.82352780999999997</c:v>
                </c:pt>
                <c:pt idx="1355">
                  <c:v>0.82353145000000005</c:v>
                </c:pt>
                <c:pt idx="1356">
                  <c:v>0.82550078999999998</c:v>
                </c:pt>
                <c:pt idx="1357">
                  <c:v>0.82556909000000001</c:v>
                </c:pt>
                <c:pt idx="1358">
                  <c:v>0.82567685999999996</c:v>
                </c:pt>
                <c:pt idx="1359">
                  <c:v>0.82570261</c:v>
                </c:pt>
                <c:pt idx="1360">
                  <c:v>0.82573812999999996</c:v>
                </c:pt>
                <c:pt idx="1361">
                  <c:v>0.82574844000000003</c:v>
                </c:pt>
                <c:pt idx="1362">
                  <c:v>0.83031337999999999</c:v>
                </c:pt>
                <c:pt idx="1363">
                  <c:v>0.83581907</c:v>
                </c:pt>
                <c:pt idx="1364">
                  <c:v>0.83588028000000003</c:v>
                </c:pt>
                <c:pt idx="1365">
                  <c:v>0.83612191999999996</c:v>
                </c:pt>
                <c:pt idx="1366">
                  <c:v>0.83627461999999997</c:v>
                </c:pt>
                <c:pt idx="1367">
                  <c:v>0.83628606999999999</c:v>
                </c:pt>
                <c:pt idx="1368">
                  <c:v>0.83639507999999996</c:v>
                </c:pt>
                <c:pt idx="1369">
                  <c:v>0.83645891999999999</c:v>
                </c:pt>
                <c:pt idx="1370">
                  <c:v>0.83671910000000005</c:v>
                </c:pt>
                <c:pt idx="1371">
                  <c:v>0.83683717000000002</c:v>
                </c:pt>
                <c:pt idx="1372">
                  <c:v>0.83887427999999997</c:v>
                </c:pt>
                <c:pt idx="1373">
                  <c:v>0.84122068000000005</c:v>
                </c:pt>
                <c:pt idx="1374">
                  <c:v>0.84124469999999996</c:v>
                </c:pt>
                <c:pt idx="1375">
                  <c:v>0.84137039999999996</c:v>
                </c:pt>
                <c:pt idx="1376">
                  <c:v>0.8414064</c:v>
                </c:pt>
                <c:pt idx="1377">
                  <c:v>0.84306133000000005</c:v>
                </c:pt>
                <c:pt idx="1378">
                  <c:v>0.84312748999999998</c:v>
                </c:pt>
                <c:pt idx="1379">
                  <c:v>0.84315686999999995</c:v>
                </c:pt>
                <c:pt idx="1380">
                  <c:v>0.84329449999999995</c:v>
                </c:pt>
                <c:pt idx="1381">
                  <c:v>0.84329730000000003</c:v>
                </c:pt>
                <c:pt idx="1382">
                  <c:v>0.84348977000000003</c:v>
                </c:pt>
                <c:pt idx="1383">
                  <c:v>0.84663193999999997</c:v>
                </c:pt>
                <c:pt idx="1384">
                  <c:v>0.84668392000000003</c:v>
                </c:pt>
                <c:pt idx="1385">
                  <c:v>0.84671837000000005</c:v>
                </c:pt>
                <c:pt idx="1386">
                  <c:v>0.84672873999999998</c:v>
                </c:pt>
                <c:pt idx="1387">
                  <c:v>0.84704970999999996</c:v>
                </c:pt>
                <c:pt idx="1388">
                  <c:v>0.84708517999999999</c:v>
                </c:pt>
                <c:pt idx="1389">
                  <c:v>0.84727359000000002</c:v>
                </c:pt>
                <c:pt idx="1390">
                  <c:v>0.84745735</c:v>
                </c:pt>
                <c:pt idx="1391">
                  <c:v>0.84748113000000003</c:v>
                </c:pt>
                <c:pt idx="1392">
                  <c:v>0.84749585000000005</c:v>
                </c:pt>
                <c:pt idx="1393">
                  <c:v>0.84765177999999997</c:v>
                </c:pt>
                <c:pt idx="1394">
                  <c:v>0.84776812999999995</c:v>
                </c:pt>
                <c:pt idx="1395">
                  <c:v>0.84826683999999997</c:v>
                </c:pt>
                <c:pt idx="1396">
                  <c:v>0.84828490000000001</c:v>
                </c:pt>
                <c:pt idx="1397">
                  <c:v>0.84830958000000001</c:v>
                </c:pt>
                <c:pt idx="1398">
                  <c:v>0.84837359000000001</c:v>
                </c:pt>
                <c:pt idx="1399">
                  <c:v>0.84861629999999999</c:v>
                </c:pt>
                <c:pt idx="1400">
                  <c:v>0.84965544999999998</c:v>
                </c:pt>
                <c:pt idx="1401">
                  <c:v>0.84965736000000003</c:v>
                </c:pt>
                <c:pt idx="1402">
                  <c:v>0.84967482000000005</c:v>
                </c:pt>
                <c:pt idx="1403">
                  <c:v>0.84967691000000001</c:v>
                </c:pt>
                <c:pt idx="1404">
                  <c:v>0.84972309999999995</c:v>
                </c:pt>
                <c:pt idx="1405">
                  <c:v>0.84976107000000001</c:v>
                </c:pt>
                <c:pt idx="1406">
                  <c:v>0.85009915000000003</c:v>
                </c:pt>
                <c:pt idx="1407">
                  <c:v>0.85013687999999998</c:v>
                </c:pt>
                <c:pt idx="1408">
                  <c:v>0.85050946000000005</c:v>
                </c:pt>
                <c:pt idx="1409">
                  <c:v>0.85052132999999996</c:v>
                </c:pt>
                <c:pt idx="1410">
                  <c:v>0.85052501999999996</c:v>
                </c:pt>
                <c:pt idx="1411">
                  <c:v>0.85058509999999998</c:v>
                </c:pt>
                <c:pt idx="1412">
                  <c:v>0.85072285000000003</c:v>
                </c:pt>
                <c:pt idx="1413">
                  <c:v>0.85653013</c:v>
                </c:pt>
                <c:pt idx="1414">
                  <c:v>0.85665595999999999</c:v>
                </c:pt>
                <c:pt idx="1415">
                  <c:v>0.85683155</c:v>
                </c:pt>
                <c:pt idx="1416">
                  <c:v>0.85689192999999997</c:v>
                </c:pt>
                <c:pt idx="1417">
                  <c:v>0.85692440999999997</c:v>
                </c:pt>
                <c:pt idx="1418">
                  <c:v>0.85699301999999999</c:v>
                </c:pt>
                <c:pt idx="1419">
                  <c:v>0.85888885999999998</c:v>
                </c:pt>
                <c:pt idx="1420">
                  <c:v>0.86005204999999996</c:v>
                </c:pt>
                <c:pt idx="1421">
                  <c:v>0.86017889000000003</c:v>
                </c:pt>
                <c:pt idx="1422">
                  <c:v>0.86030465</c:v>
                </c:pt>
                <c:pt idx="1423">
                  <c:v>0.86033565000000001</c:v>
                </c:pt>
                <c:pt idx="1424">
                  <c:v>0.86039317000000004</c:v>
                </c:pt>
                <c:pt idx="1425">
                  <c:v>0.86055696000000004</c:v>
                </c:pt>
                <c:pt idx="1426">
                  <c:v>0.86055934000000001</c:v>
                </c:pt>
                <c:pt idx="1427">
                  <c:v>0.86327416000000001</c:v>
                </c:pt>
                <c:pt idx="1428">
                  <c:v>0.86331462999999997</c:v>
                </c:pt>
                <c:pt idx="1429">
                  <c:v>0.86343300000000001</c:v>
                </c:pt>
                <c:pt idx="1430">
                  <c:v>0.86353689</c:v>
                </c:pt>
                <c:pt idx="1431">
                  <c:v>0.86356080000000002</c:v>
                </c:pt>
                <c:pt idx="1432">
                  <c:v>0.86363559999999995</c:v>
                </c:pt>
                <c:pt idx="1433">
                  <c:v>0.86364644999999995</c:v>
                </c:pt>
                <c:pt idx="1434">
                  <c:v>0.86370539999999996</c:v>
                </c:pt>
                <c:pt idx="1435">
                  <c:v>0.86374766000000003</c:v>
                </c:pt>
                <c:pt idx="1436">
                  <c:v>0.86385893999999996</c:v>
                </c:pt>
                <c:pt idx="1437">
                  <c:v>0.86395478000000003</c:v>
                </c:pt>
                <c:pt idx="1438">
                  <c:v>0.86410271999999999</c:v>
                </c:pt>
                <c:pt idx="1439">
                  <c:v>0.86410474999999998</c:v>
                </c:pt>
                <c:pt idx="1440">
                  <c:v>0.86470776999999999</c:v>
                </c:pt>
                <c:pt idx="1441">
                  <c:v>0.86471580999999997</c:v>
                </c:pt>
                <c:pt idx="1442">
                  <c:v>0.86476182999999995</c:v>
                </c:pt>
                <c:pt idx="1443">
                  <c:v>0.86482703999999999</c:v>
                </c:pt>
                <c:pt idx="1444">
                  <c:v>0.86495440999999995</c:v>
                </c:pt>
                <c:pt idx="1445">
                  <c:v>0.86496329000000005</c:v>
                </c:pt>
                <c:pt idx="1446">
                  <c:v>0.86496943000000004</c:v>
                </c:pt>
                <c:pt idx="1447">
                  <c:v>0.86511832</c:v>
                </c:pt>
                <c:pt idx="1448">
                  <c:v>0.86535161999999999</c:v>
                </c:pt>
                <c:pt idx="1449">
                  <c:v>0.86552662000000002</c:v>
                </c:pt>
                <c:pt idx="1450">
                  <c:v>0.86552768999999996</c:v>
                </c:pt>
                <c:pt idx="1451">
                  <c:v>0.86561394000000003</c:v>
                </c:pt>
                <c:pt idx="1452">
                  <c:v>0.86561763000000003</c:v>
                </c:pt>
                <c:pt idx="1453">
                  <c:v>0.86566262999999999</c:v>
                </c:pt>
                <c:pt idx="1454">
                  <c:v>0.86573188999999995</c:v>
                </c:pt>
                <c:pt idx="1455">
                  <c:v>0.87300599000000001</c:v>
                </c:pt>
                <c:pt idx="1456">
                  <c:v>0.87310516999999999</c:v>
                </c:pt>
                <c:pt idx="1457">
                  <c:v>0.87311481999999996</c:v>
                </c:pt>
                <c:pt idx="1458">
                  <c:v>0.87329334000000003</c:v>
                </c:pt>
                <c:pt idx="1459">
                  <c:v>0.8806659</c:v>
                </c:pt>
                <c:pt idx="1460">
                  <c:v>0.88180846000000002</c:v>
                </c:pt>
                <c:pt idx="1461">
                  <c:v>0.88190025000000005</c:v>
                </c:pt>
                <c:pt idx="1462">
                  <c:v>0.88196081000000004</c:v>
                </c:pt>
                <c:pt idx="1463">
                  <c:v>0.88198423000000004</c:v>
                </c:pt>
                <c:pt idx="1464">
                  <c:v>0.88207005999999999</c:v>
                </c:pt>
                <c:pt idx="1465">
                  <c:v>0.88324183000000001</c:v>
                </c:pt>
                <c:pt idx="1466">
                  <c:v>0.88325041999999998</c:v>
                </c:pt>
                <c:pt idx="1467">
                  <c:v>0.89028077999999999</c:v>
                </c:pt>
                <c:pt idx="1468">
                  <c:v>0.89637279999999997</c:v>
                </c:pt>
                <c:pt idx="1469">
                  <c:v>0.89637566000000002</c:v>
                </c:pt>
                <c:pt idx="1470">
                  <c:v>0.89640158000000003</c:v>
                </c:pt>
                <c:pt idx="1471">
                  <c:v>0.89641994000000003</c:v>
                </c:pt>
                <c:pt idx="1472">
                  <c:v>0.89642292000000001</c:v>
                </c:pt>
                <c:pt idx="1473">
                  <c:v>0.89777589000000002</c:v>
                </c:pt>
                <c:pt idx="1474">
                  <c:v>0.89808732000000002</c:v>
                </c:pt>
                <c:pt idx="1475">
                  <c:v>0.89809631999999995</c:v>
                </c:pt>
                <c:pt idx="1476">
                  <c:v>0.89811163999999999</c:v>
                </c:pt>
                <c:pt idx="1477">
                  <c:v>0.89829486999999997</c:v>
                </c:pt>
                <c:pt idx="1478">
                  <c:v>0.89879662000000005</c:v>
                </c:pt>
                <c:pt idx="1479">
                  <c:v>0.89881414000000004</c:v>
                </c:pt>
                <c:pt idx="1480">
                  <c:v>0.89883166999999997</c:v>
                </c:pt>
                <c:pt idx="1481">
                  <c:v>0.89883584000000005</c:v>
                </c:pt>
                <c:pt idx="1482">
                  <c:v>0.89907247000000001</c:v>
                </c:pt>
                <c:pt idx="1483">
                  <c:v>0.89936148999999999</c:v>
                </c:pt>
                <c:pt idx="1484">
                  <c:v>0.89937562000000004</c:v>
                </c:pt>
                <c:pt idx="1485">
                  <c:v>0.89938503999999997</c:v>
                </c:pt>
                <c:pt idx="1486">
                  <c:v>0.89943187999999996</c:v>
                </c:pt>
                <c:pt idx="1487">
                  <c:v>0.89944732000000005</c:v>
                </c:pt>
                <c:pt idx="1488">
                  <c:v>0.90195035999999995</c:v>
                </c:pt>
                <c:pt idx="1489">
                  <c:v>0.90195143</c:v>
                </c:pt>
                <c:pt idx="1490">
                  <c:v>0.90196078999999996</c:v>
                </c:pt>
                <c:pt idx="1491">
                  <c:v>0.90196770000000004</c:v>
                </c:pt>
                <c:pt idx="1492">
                  <c:v>0.90277326000000002</c:v>
                </c:pt>
                <c:pt idx="1493">
                  <c:v>0.90309136999999995</c:v>
                </c:pt>
                <c:pt idx="1494">
                  <c:v>0.90331262000000001</c:v>
                </c:pt>
                <c:pt idx="1495">
                  <c:v>0.90333629000000004</c:v>
                </c:pt>
                <c:pt idx="1496">
                  <c:v>0.90336238999999996</c:v>
                </c:pt>
                <c:pt idx="1497">
                  <c:v>0.90336877000000004</c:v>
                </c:pt>
                <c:pt idx="1498">
                  <c:v>0.90903871999999997</c:v>
                </c:pt>
                <c:pt idx="1499">
                  <c:v>0.90906304000000004</c:v>
                </c:pt>
                <c:pt idx="1500">
                  <c:v>0.90908586999999996</c:v>
                </c:pt>
                <c:pt idx="1501">
                  <c:v>0.90912402000000003</c:v>
                </c:pt>
                <c:pt idx="1502">
                  <c:v>0.90914523999999997</c:v>
                </c:pt>
                <c:pt idx="1503">
                  <c:v>0.90928578000000004</c:v>
                </c:pt>
                <c:pt idx="1504">
                  <c:v>0.90961831999999998</c:v>
                </c:pt>
                <c:pt idx="1505">
                  <c:v>0.91079931999999997</c:v>
                </c:pt>
                <c:pt idx="1506">
                  <c:v>0.91401100000000002</c:v>
                </c:pt>
                <c:pt idx="1507">
                  <c:v>0.91409921999999999</c:v>
                </c:pt>
                <c:pt idx="1508">
                  <c:v>0.91417092</c:v>
                </c:pt>
                <c:pt idx="1509">
                  <c:v>0.91417879000000002</c:v>
                </c:pt>
                <c:pt idx="1510">
                  <c:v>0.91423308999999997</c:v>
                </c:pt>
                <c:pt idx="1511">
                  <c:v>0.91465335999999997</c:v>
                </c:pt>
                <c:pt idx="1512">
                  <c:v>0.91476201999999995</c:v>
                </c:pt>
                <c:pt idx="1513">
                  <c:v>0.91493367999999997</c:v>
                </c:pt>
                <c:pt idx="1514">
                  <c:v>0.91500985999999995</c:v>
                </c:pt>
                <c:pt idx="1515">
                  <c:v>0.91511244000000003</c:v>
                </c:pt>
                <c:pt idx="1516">
                  <c:v>0.91520995000000005</c:v>
                </c:pt>
                <c:pt idx="1517">
                  <c:v>0.91529267999999997</c:v>
                </c:pt>
                <c:pt idx="1518">
                  <c:v>0.91529638000000002</c:v>
                </c:pt>
                <c:pt idx="1519">
                  <c:v>0.91549122000000005</c:v>
                </c:pt>
                <c:pt idx="1520">
                  <c:v>0.91549760000000002</c:v>
                </c:pt>
                <c:pt idx="1521">
                  <c:v>0.91555673000000004</c:v>
                </c:pt>
                <c:pt idx="1522">
                  <c:v>0.91563207000000002</c:v>
                </c:pt>
                <c:pt idx="1523">
                  <c:v>0.91568327000000005</c:v>
                </c:pt>
                <c:pt idx="1524">
                  <c:v>0.91569405999999998</c:v>
                </c:pt>
                <c:pt idx="1525">
                  <c:v>0.91576588000000003</c:v>
                </c:pt>
                <c:pt idx="1526">
                  <c:v>0.91733003000000002</c:v>
                </c:pt>
                <c:pt idx="1527">
                  <c:v>0.91738330999999995</c:v>
                </c:pt>
                <c:pt idx="1528">
                  <c:v>0.91852623</c:v>
                </c:pt>
                <c:pt idx="1529">
                  <c:v>0.91853183999999999</c:v>
                </c:pt>
                <c:pt idx="1530">
                  <c:v>0.91864336000000002</c:v>
                </c:pt>
                <c:pt idx="1531">
                  <c:v>0.91864847999999999</c:v>
                </c:pt>
                <c:pt idx="1532">
                  <c:v>0.91865735999999998</c:v>
                </c:pt>
                <c:pt idx="1533">
                  <c:v>0.91868799999999995</c:v>
                </c:pt>
                <c:pt idx="1534">
                  <c:v>0.91937762000000001</c:v>
                </c:pt>
                <c:pt idx="1535">
                  <c:v>0.91938089999999995</c:v>
                </c:pt>
                <c:pt idx="1536">
                  <c:v>0.91938388000000004</c:v>
                </c:pt>
                <c:pt idx="1537">
                  <c:v>0.91938984000000001</c:v>
                </c:pt>
                <c:pt idx="1538">
                  <c:v>0.92188250999999999</c:v>
                </c:pt>
                <c:pt idx="1539">
                  <c:v>0.92188561000000002</c:v>
                </c:pt>
                <c:pt idx="1540">
                  <c:v>0.92211080000000001</c:v>
                </c:pt>
                <c:pt idx="1541">
                  <c:v>0.92211675999999998</c:v>
                </c:pt>
                <c:pt idx="1542">
                  <c:v>0.92213106</c:v>
                </c:pt>
                <c:pt idx="1543">
                  <c:v>0.92213540999999999</c:v>
                </c:pt>
                <c:pt idx="1544">
                  <c:v>0.93000764000000002</c:v>
                </c:pt>
                <c:pt idx="1545">
                  <c:v>0.93001449000000003</c:v>
                </c:pt>
                <c:pt idx="1546">
                  <c:v>0.93010216999999995</c:v>
                </c:pt>
                <c:pt idx="1547">
                  <c:v>0.93010901999999995</c:v>
                </c:pt>
                <c:pt idx="1548">
                  <c:v>0.93023080000000002</c:v>
                </c:pt>
                <c:pt idx="1549">
                  <c:v>0.93023478999999998</c:v>
                </c:pt>
                <c:pt idx="1550">
                  <c:v>0.9302724</c:v>
                </c:pt>
                <c:pt idx="1551">
                  <c:v>0.93027413000000003</c:v>
                </c:pt>
                <c:pt idx="1552">
                  <c:v>0.93069058999999998</c:v>
                </c:pt>
                <c:pt idx="1553">
                  <c:v>0.93188464999999998</c:v>
                </c:pt>
                <c:pt idx="1554">
                  <c:v>0.93204969000000004</c:v>
                </c:pt>
                <c:pt idx="1555">
                  <c:v>0.93205452</c:v>
                </c:pt>
                <c:pt idx="1556">
                  <c:v>0.93206732999999997</c:v>
                </c:pt>
                <c:pt idx="1557">
                  <c:v>0.93268329000000005</c:v>
                </c:pt>
                <c:pt idx="1558">
                  <c:v>0.93271345000000005</c:v>
                </c:pt>
                <c:pt idx="1559">
                  <c:v>0.93271994999999996</c:v>
                </c:pt>
                <c:pt idx="1560">
                  <c:v>0.93272632</c:v>
                </c:pt>
                <c:pt idx="1561">
                  <c:v>0.93281203999999995</c:v>
                </c:pt>
                <c:pt idx="1562">
                  <c:v>0.93283402999999998</c:v>
                </c:pt>
                <c:pt idx="1563">
                  <c:v>0.93294960000000005</c:v>
                </c:pt>
                <c:pt idx="1564">
                  <c:v>0.93298292000000005</c:v>
                </c:pt>
                <c:pt idx="1565">
                  <c:v>0.93300682000000001</c:v>
                </c:pt>
                <c:pt idx="1566">
                  <c:v>0.93313557000000003</c:v>
                </c:pt>
                <c:pt idx="1567">
                  <c:v>0.93318248000000004</c:v>
                </c:pt>
                <c:pt idx="1568">
                  <c:v>0.93323648000000003</c:v>
                </c:pt>
                <c:pt idx="1569">
                  <c:v>0.93323975999999997</c:v>
                </c:pt>
                <c:pt idx="1570">
                  <c:v>0.93329762999999999</c:v>
                </c:pt>
                <c:pt idx="1571">
                  <c:v>0.93330466999999995</c:v>
                </c:pt>
                <c:pt idx="1572">
                  <c:v>0.93354099999999995</c:v>
                </c:pt>
                <c:pt idx="1573">
                  <c:v>0.93516940000000004</c:v>
                </c:pt>
                <c:pt idx="1574">
                  <c:v>0.93536048999999999</c:v>
                </c:pt>
                <c:pt idx="1575">
                  <c:v>0.93537181999999996</c:v>
                </c:pt>
                <c:pt idx="1576">
                  <c:v>0.93546647000000005</c:v>
                </c:pt>
                <c:pt idx="1577">
                  <c:v>0.93933082000000001</c:v>
                </c:pt>
                <c:pt idx="1578">
                  <c:v>0.93949938</c:v>
                </c:pt>
                <c:pt idx="1579">
                  <c:v>0.93951613</c:v>
                </c:pt>
                <c:pt idx="1580">
                  <c:v>0.93966143999999996</c:v>
                </c:pt>
                <c:pt idx="1581">
                  <c:v>0.93989962000000005</c:v>
                </c:pt>
                <c:pt idx="1582">
                  <c:v>0.94364499999999996</c:v>
                </c:pt>
                <c:pt idx="1583">
                  <c:v>0.94364828000000001</c:v>
                </c:pt>
                <c:pt idx="1584">
                  <c:v>0.95521593000000005</c:v>
                </c:pt>
                <c:pt idx="1585">
                  <c:v>0.95538288000000005</c:v>
                </c:pt>
                <c:pt idx="1586">
                  <c:v>0.95538747000000002</c:v>
                </c:pt>
                <c:pt idx="1587">
                  <c:v>0.96261722000000005</c:v>
                </c:pt>
                <c:pt idx="1588">
                  <c:v>0.96428948999999997</c:v>
                </c:pt>
                <c:pt idx="1589">
                  <c:v>0.96436906</c:v>
                </c:pt>
                <c:pt idx="1590">
                  <c:v>0.96441089999999996</c:v>
                </c:pt>
                <c:pt idx="1591">
                  <c:v>0.96444171999999995</c:v>
                </c:pt>
                <c:pt idx="1592">
                  <c:v>0.96445214999999995</c:v>
                </c:pt>
                <c:pt idx="1593">
                  <c:v>0.96446383000000002</c:v>
                </c:pt>
                <c:pt idx="1594">
                  <c:v>0.96451741000000002</c:v>
                </c:pt>
                <c:pt idx="1595">
                  <c:v>0.96499073999999996</c:v>
                </c:pt>
                <c:pt idx="1596">
                  <c:v>0.96499615999999999</c:v>
                </c:pt>
                <c:pt idx="1597">
                  <c:v>0.96504979999999996</c:v>
                </c:pt>
                <c:pt idx="1598">
                  <c:v>0.96521836999999999</c:v>
                </c:pt>
                <c:pt idx="1599">
                  <c:v>0.96522026999999999</c:v>
                </c:pt>
                <c:pt idx="1600">
                  <c:v>0.96523493999999999</c:v>
                </c:pt>
                <c:pt idx="1601">
                  <c:v>0.96532552999999999</c:v>
                </c:pt>
                <c:pt idx="1602">
                  <c:v>0.96548814000000005</c:v>
                </c:pt>
                <c:pt idx="1603">
                  <c:v>0.96552848999999996</c:v>
                </c:pt>
                <c:pt idx="1604">
                  <c:v>0.96759081000000002</c:v>
                </c:pt>
                <c:pt idx="1605">
                  <c:v>0.96762490000000001</c:v>
                </c:pt>
                <c:pt idx="1606">
                  <c:v>0.96769499999999997</c:v>
                </c:pt>
                <c:pt idx="1607">
                  <c:v>0.96769905000000001</c:v>
                </c:pt>
                <c:pt idx="1608">
                  <c:v>0.96771282000000003</c:v>
                </c:pt>
                <c:pt idx="1609">
                  <c:v>0.96776390000000001</c:v>
                </c:pt>
                <c:pt idx="1610">
                  <c:v>0.96790635999999997</c:v>
                </c:pt>
                <c:pt idx="1611">
                  <c:v>0.96850221999999997</c:v>
                </c:pt>
                <c:pt idx="1612">
                  <c:v>0.97274225999999997</c:v>
                </c:pt>
                <c:pt idx="1613">
                  <c:v>0.97283881999999999</c:v>
                </c:pt>
                <c:pt idx="1614">
                  <c:v>0.97284466000000003</c:v>
                </c:pt>
                <c:pt idx="1615">
                  <c:v>0.97284764000000001</c:v>
                </c:pt>
                <c:pt idx="1616">
                  <c:v>0.97296256000000003</c:v>
                </c:pt>
                <c:pt idx="1617">
                  <c:v>0.97297400000000001</c:v>
                </c:pt>
                <c:pt idx="1618">
                  <c:v>0.97300224999999996</c:v>
                </c:pt>
                <c:pt idx="1619">
                  <c:v>0.97302668999999997</c:v>
                </c:pt>
                <c:pt idx="1620">
                  <c:v>0.97316360000000002</c:v>
                </c:pt>
                <c:pt idx="1621">
                  <c:v>0.97329657999999997</c:v>
                </c:pt>
                <c:pt idx="1622">
                  <c:v>0.97329807000000002</c:v>
                </c:pt>
                <c:pt idx="1623">
                  <c:v>0.97330373999999997</c:v>
                </c:pt>
                <c:pt idx="1624">
                  <c:v>0.97331029000000002</c:v>
                </c:pt>
                <c:pt idx="1625">
                  <c:v>0.97332686000000002</c:v>
                </c:pt>
                <c:pt idx="1626">
                  <c:v>0.97376077999999999</c:v>
                </c:pt>
                <c:pt idx="1627">
                  <c:v>0.97378266000000002</c:v>
                </c:pt>
                <c:pt idx="1628">
                  <c:v>0.97379207999999995</c:v>
                </c:pt>
                <c:pt idx="1629">
                  <c:v>0.97381419000000002</c:v>
                </c:pt>
                <c:pt idx="1630">
                  <c:v>0.97396457000000003</c:v>
                </c:pt>
                <c:pt idx="1631">
                  <c:v>0.97398697999999995</c:v>
                </c:pt>
                <c:pt idx="1632">
                  <c:v>0.97433506999999997</c:v>
                </c:pt>
                <c:pt idx="1633">
                  <c:v>0.97457265999999998</c:v>
                </c:pt>
                <c:pt idx="1634">
                  <c:v>0.97656202000000003</c:v>
                </c:pt>
                <c:pt idx="1635">
                  <c:v>0.9766975</c:v>
                </c:pt>
                <c:pt idx="1636">
                  <c:v>0.97671163000000005</c:v>
                </c:pt>
                <c:pt idx="1637">
                  <c:v>0.97675252000000001</c:v>
                </c:pt>
                <c:pt idx="1638">
                  <c:v>0.97695105999999998</c:v>
                </c:pt>
                <c:pt idx="1639">
                  <c:v>0.97703605999999998</c:v>
                </c:pt>
                <c:pt idx="1640">
                  <c:v>0.97716658999999995</c:v>
                </c:pt>
                <c:pt idx="1641">
                  <c:v>0.97723877000000003</c:v>
                </c:pt>
                <c:pt idx="1642">
                  <c:v>0.97726709</c:v>
                </c:pt>
                <c:pt idx="1643">
                  <c:v>0.97732269999999999</c:v>
                </c:pt>
                <c:pt idx="1644">
                  <c:v>0.97732322999999999</c:v>
                </c:pt>
                <c:pt idx="1645">
                  <c:v>0.97741054999999999</c:v>
                </c:pt>
                <c:pt idx="1646">
                  <c:v>0.97748226000000005</c:v>
                </c:pt>
                <c:pt idx="1647">
                  <c:v>0.98540532999999997</c:v>
                </c:pt>
                <c:pt idx="1648">
                  <c:v>0.98550110999999996</c:v>
                </c:pt>
                <c:pt idx="1649">
                  <c:v>0.98550778999999999</c:v>
                </c:pt>
                <c:pt idx="1650">
                  <c:v>0.98628062000000005</c:v>
                </c:pt>
                <c:pt idx="1651">
                  <c:v>0.98629199999999995</c:v>
                </c:pt>
                <c:pt idx="1652">
                  <c:v>0.98636400999999996</c:v>
                </c:pt>
                <c:pt idx="1653">
                  <c:v>0.98804139999999996</c:v>
                </c:pt>
                <c:pt idx="1654">
                  <c:v>0.99633651999999995</c:v>
                </c:pt>
                <c:pt idx="1655">
                  <c:v>0.99695246999999998</c:v>
                </c:pt>
                <c:pt idx="1656">
                  <c:v>0.99703412999999996</c:v>
                </c:pt>
                <c:pt idx="1657">
                  <c:v>0.99723404999999998</c:v>
                </c:pt>
                <c:pt idx="1658">
                  <c:v>0.99728680000000003</c:v>
                </c:pt>
                <c:pt idx="1659">
                  <c:v>0.99731093999999998</c:v>
                </c:pt>
                <c:pt idx="1660">
                  <c:v>0.99736077000000001</c:v>
                </c:pt>
                <c:pt idx="1661">
                  <c:v>0.99736427999999999</c:v>
                </c:pt>
                <c:pt idx="1662">
                  <c:v>0.99739909000000004</c:v>
                </c:pt>
                <c:pt idx="1663">
                  <c:v>0.99893498000000003</c:v>
                </c:pt>
                <c:pt idx="1664">
                  <c:v>0.99898094000000004</c:v>
                </c:pt>
                <c:pt idx="1665">
                  <c:v>0.99906187999999996</c:v>
                </c:pt>
                <c:pt idx="1666">
                  <c:v>0.99909985000000001</c:v>
                </c:pt>
                <c:pt idx="1667">
                  <c:v>0.99911386000000002</c:v>
                </c:pt>
                <c:pt idx="1668">
                  <c:v>0.99953002000000002</c:v>
                </c:pt>
                <c:pt idx="1669">
                  <c:v>0.99956208000000002</c:v>
                </c:pt>
                <c:pt idx="1670">
                  <c:v>0.99956316000000001</c:v>
                </c:pt>
                <c:pt idx="1671">
                  <c:v>0.99957246</c:v>
                </c:pt>
                <c:pt idx="1672">
                  <c:v>0.99958128000000002</c:v>
                </c:pt>
                <c:pt idx="1673">
                  <c:v>0.99994402999999998</c:v>
                </c:pt>
                <c:pt idx="1674">
                  <c:v>0.99995339000000005</c:v>
                </c:pt>
                <c:pt idx="1675">
                  <c:v>1</c:v>
                </c:pt>
              </c:numCache>
            </c:numRef>
          </c:xVal>
          <c:yVal>
            <c:numRef>
              <c:f>LU!$H$2:$H$2274</c:f>
              <c:numCache>
                <c:formatCode>Estándar</c:formatCode>
                <c:ptCount val="2273"/>
                <c:pt idx="0">
                  <c:v>0</c:v>
                </c:pt>
                <c:pt idx="1">
                  <c:v>1.3808900000000001E-2</c:v>
                </c:pt>
                <c:pt idx="2">
                  <c:v>1.41551E-2</c:v>
                </c:pt>
                <c:pt idx="3">
                  <c:v>2.2008300000000001E-2</c:v>
                </c:pt>
                <c:pt idx="4">
                  <c:v>2.2058899999999999E-2</c:v>
                </c:pt>
                <c:pt idx="5">
                  <c:v>2.2170100000000002E-2</c:v>
                </c:pt>
                <c:pt idx="6">
                  <c:v>2.2419999999999999E-2</c:v>
                </c:pt>
                <c:pt idx="7">
                  <c:v>3.6580399999999999E-2</c:v>
                </c:pt>
                <c:pt idx="8">
                  <c:v>3.6629599999999998E-2</c:v>
                </c:pt>
                <c:pt idx="9">
                  <c:v>3.6821800000000002E-2</c:v>
                </c:pt>
                <c:pt idx="10">
                  <c:v>3.7605E-2</c:v>
                </c:pt>
                <c:pt idx="11">
                  <c:v>3.76446E-2</c:v>
                </c:pt>
                <c:pt idx="12">
                  <c:v>3.8659399999999997E-2</c:v>
                </c:pt>
                <c:pt idx="13">
                  <c:v>3.9165600000000002E-2</c:v>
                </c:pt>
                <c:pt idx="14">
                  <c:v>3.9208100000000003E-2</c:v>
                </c:pt>
                <c:pt idx="15">
                  <c:v>5.2037600000000003E-2</c:v>
                </c:pt>
                <c:pt idx="16">
                  <c:v>5.2040299999999998E-2</c:v>
                </c:pt>
                <c:pt idx="17">
                  <c:v>5.2108700000000001E-2</c:v>
                </c:pt>
                <c:pt idx="18">
                  <c:v>5.7466499999999997E-2</c:v>
                </c:pt>
                <c:pt idx="19">
                  <c:v>5.9256299999999998E-2</c:v>
                </c:pt>
                <c:pt idx="20">
                  <c:v>5.9265199999999997E-2</c:v>
                </c:pt>
                <c:pt idx="21">
                  <c:v>5.9272999999999999E-2</c:v>
                </c:pt>
                <c:pt idx="22">
                  <c:v>6.1591100000000003E-2</c:v>
                </c:pt>
                <c:pt idx="23">
                  <c:v>6.1728400000000003E-2</c:v>
                </c:pt>
                <c:pt idx="24">
                  <c:v>6.1736800000000001E-2</c:v>
                </c:pt>
                <c:pt idx="25">
                  <c:v>6.22056E-2</c:v>
                </c:pt>
                <c:pt idx="26">
                  <c:v>6.3312499999999994E-2</c:v>
                </c:pt>
                <c:pt idx="27">
                  <c:v>6.34879E-2</c:v>
                </c:pt>
                <c:pt idx="28">
                  <c:v>6.3531199999999996E-2</c:v>
                </c:pt>
                <c:pt idx="29">
                  <c:v>6.3547199999999998E-2</c:v>
                </c:pt>
                <c:pt idx="30">
                  <c:v>6.3560900000000004E-2</c:v>
                </c:pt>
                <c:pt idx="31">
                  <c:v>6.36018E-2</c:v>
                </c:pt>
                <c:pt idx="32">
                  <c:v>7.2128800000000007E-2</c:v>
                </c:pt>
                <c:pt idx="33">
                  <c:v>7.2132699999999994E-2</c:v>
                </c:pt>
                <c:pt idx="34">
                  <c:v>7.2161199999999995E-2</c:v>
                </c:pt>
                <c:pt idx="35">
                  <c:v>7.2173600000000004E-2</c:v>
                </c:pt>
                <c:pt idx="36">
                  <c:v>7.2193300000000002E-2</c:v>
                </c:pt>
                <c:pt idx="37">
                  <c:v>7.2241799999999995E-2</c:v>
                </c:pt>
                <c:pt idx="38">
                  <c:v>7.2260599999999994E-2</c:v>
                </c:pt>
                <c:pt idx="39">
                  <c:v>7.22743E-2</c:v>
                </c:pt>
                <c:pt idx="40">
                  <c:v>7.2282299999999994E-2</c:v>
                </c:pt>
                <c:pt idx="41">
                  <c:v>7.2295700000000004E-2</c:v>
                </c:pt>
                <c:pt idx="42">
                  <c:v>7.2309499999999999E-2</c:v>
                </c:pt>
                <c:pt idx="43">
                  <c:v>7.2677400000000003E-2</c:v>
                </c:pt>
                <c:pt idx="44">
                  <c:v>7.2699600000000003E-2</c:v>
                </c:pt>
                <c:pt idx="45">
                  <c:v>7.2716600000000006E-2</c:v>
                </c:pt>
                <c:pt idx="46">
                  <c:v>7.2784199999999993E-2</c:v>
                </c:pt>
                <c:pt idx="47">
                  <c:v>7.6990000000000003E-2</c:v>
                </c:pt>
                <c:pt idx="48">
                  <c:v>7.7023400000000006E-2</c:v>
                </c:pt>
                <c:pt idx="49">
                  <c:v>7.7077599999999996E-2</c:v>
                </c:pt>
                <c:pt idx="50">
                  <c:v>8.6373400000000003E-2</c:v>
                </c:pt>
                <c:pt idx="51">
                  <c:v>9.3706700000000004E-2</c:v>
                </c:pt>
                <c:pt idx="52">
                  <c:v>9.3726799999999999E-2</c:v>
                </c:pt>
                <c:pt idx="53">
                  <c:v>9.3755500000000006E-2</c:v>
                </c:pt>
                <c:pt idx="54">
                  <c:v>9.3795100000000006E-2</c:v>
                </c:pt>
                <c:pt idx="55">
                  <c:v>9.3857300000000005E-2</c:v>
                </c:pt>
                <c:pt idx="56">
                  <c:v>9.3863000000000002E-2</c:v>
                </c:pt>
                <c:pt idx="57">
                  <c:v>0.114006</c:v>
                </c:pt>
                <c:pt idx="58">
                  <c:v>0.1140365</c:v>
                </c:pt>
                <c:pt idx="59">
                  <c:v>0.1140405</c:v>
                </c:pt>
                <c:pt idx="60">
                  <c:v>0.11404980000000001</c:v>
                </c:pt>
                <c:pt idx="61">
                  <c:v>0.11407490000000001</c:v>
                </c:pt>
                <c:pt idx="62">
                  <c:v>0.1140852</c:v>
                </c:pt>
                <c:pt idx="63">
                  <c:v>0.1140997</c:v>
                </c:pt>
                <c:pt idx="64">
                  <c:v>0.1141692</c:v>
                </c:pt>
                <c:pt idx="65">
                  <c:v>0.11418010000000001</c:v>
                </c:pt>
                <c:pt idx="66">
                  <c:v>0.11425150000000001</c:v>
                </c:pt>
                <c:pt idx="67">
                  <c:v>0.1142841</c:v>
                </c:pt>
                <c:pt idx="68">
                  <c:v>0.1143545</c:v>
                </c:pt>
                <c:pt idx="69">
                  <c:v>0.1143602</c:v>
                </c:pt>
                <c:pt idx="70">
                  <c:v>0.1144141</c:v>
                </c:pt>
                <c:pt idx="71">
                  <c:v>0.1147623</c:v>
                </c:pt>
                <c:pt idx="72">
                  <c:v>0.1152705</c:v>
                </c:pt>
                <c:pt idx="73">
                  <c:v>0.1152813</c:v>
                </c:pt>
                <c:pt idx="74">
                  <c:v>0.11536920000000001</c:v>
                </c:pt>
                <c:pt idx="75">
                  <c:v>0.1156616</c:v>
                </c:pt>
                <c:pt idx="76">
                  <c:v>0.1156957</c:v>
                </c:pt>
                <c:pt idx="77">
                  <c:v>0.1157074</c:v>
                </c:pt>
                <c:pt idx="78">
                  <c:v>0.11634079999999999</c:v>
                </c:pt>
                <c:pt idx="79">
                  <c:v>0.11652079999999999</c:v>
                </c:pt>
                <c:pt idx="80">
                  <c:v>0.11672009999999999</c:v>
                </c:pt>
                <c:pt idx="81">
                  <c:v>0.1167373</c:v>
                </c:pt>
                <c:pt idx="82">
                  <c:v>0.1167633</c:v>
                </c:pt>
                <c:pt idx="83">
                  <c:v>0.1167832</c:v>
                </c:pt>
                <c:pt idx="84">
                  <c:v>0.1168092</c:v>
                </c:pt>
                <c:pt idx="85">
                  <c:v>0.11692859999999999</c:v>
                </c:pt>
                <c:pt idx="86">
                  <c:v>0.1169535</c:v>
                </c:pt>
                <c:pt idx="87">
                  <c:v>0.1177923</c:v>
                </c:pt>
                <c:pt idx="88">
                  <c:v>0.1179713</c:v>
                </c:pt>
                <c:pt idx="89">
                  <c:v>0.118117</c:v>
                </c:pt>
                <c:pt idx="90">
                  <c:v>0.1181233</c:v>
                </c:pt>
                <c:pt idx="91">
                  <c:v>0.1181475</c:v>
                </c:pt>
                <c:pt idx="92">
                  <c:v>0.1181893</c:v>
                </c:pt>
                <c:pt idx="93">
                  <c:v>0.1183163</c:v>
                </c:pt>
                <c:pt idx="94">
                  <c:v>0.1183226</c:v>
                </c:pt>
                <c:pt idx="95">
                  <c:v>0.1183279</c:v>
                </c:pt>
                <c:pt idx="96">
                  <c:v>0.1193492</c:v>
                </c:pt>
                <c:pt idx="97">
                  <c:v>0.1194858</c:v>
                </c:pt>
                <c:pt idx="98">
                  <c:v>0.11951249999999999</c:v>
                </c:pt>
                <c:pt idx="99">
                  <c:v>0.1196086</c:v>
                </c:pt>
                <c:pt idx="100">
                  <c:v>0.11989030000000001</c:v>
                </c:pt>
                <c:pt idx="101">
                  <c:v>0.11991889999999999</c:v>
                </c:pt>
                <c:pt idx="102">
                  <c:v>0.1206284</c:v>
                </c:pt>
                <c:pt idx="103">
                  <c:v>0.1206656</c:v>
                </c:pt>
                <c:pt idx="104">
                  <c:v>0.1207299</c:v>
                </c:pt>
                <c:pt idx="105">
                  <c:v>0.1207386</c:v>
                </c:pt>
                <c:pt idx="106">
                  <c:v>0.1208267</c:v>
                </c:pt>
                <c:pt idx="107">
                  <c:v>0.1214658</c:v>
                </c:pt>
                <c:pt idx="108">
                  <c:v>0.1214963</c:v>
                </c:pt>
                <c:pt idx="109">
                  <c:v>0.12151439999999999</c:v>
                </c:pt>
                <c:pt idx="110">
                  <c:v>0.1215408</c:v>
                </c:pt>
                <c:pt idx="111">
                  <c:v>0.1220141</c:v>
                </c:pt>
                <c:pt idx="112">
                  <c:v>0.1220522</c:v>
                </c:pt>
                <c:pt idx="113">
                  <c:v>0.1224404</c:v>
                </c:pt>
                <c:pt idx="114">
                  <c:v>0.12971849999999999</c:v>
                </c:pt>
                <c:pt idx="115">
                  <c:v>0.12974550000000001</c:v>
                </c:pt>
                <c:pt idx="116">
                  <c:v>0.13663220000000001</c:v>
                </c:pt>
                <c:pt idx="117">
                  <c:v>0.13672619999999999</c:v>
                </c:pt>
                <c:pt idx="118">
                  <c:v>0.1404649</c:v>
                </c:pt>
                <c:pt idx="119">
                  <c:v>0.14048350000000001</c:v>
                </c:pt>
                <c:pt idx="120">
                  <c:v>0.1486045</c:v>
                </c:pt>
                <c:pt idx="121">
                  <c:v>0.1486152</c:v>
                </c:pt>
                <c:pt idx="122">
                  <c:v>0.14863209999999999</c:v>
                </c:pt>
                <c:pt idx="123">
                  <c:v>0.15133940000000001</c:v>
                </c:pt>
                <c:pt idx="124">
                  <c:v>0.15139520000000001</c:v>
                </c:pt>
                <c:pt idx="125">
                  <c:v>0.15143019999999999</c:v>
                </c:pt>
                <c:pt idx="126">
                  <c:v>0.1514595</c:v>
                </c:pt>
                <c:pt idx="127">
                  <c:v>0.15191969999999999</c:v>
                </c:pt>
                <c:pt idx="128">
                  <c:v>0.15227060000000001</c:v>
                </c:pt>
                <c:pt idx="129">
                  <c:v>0.15232209999999999</c:v>
                </c:pt>
                <c:pt idx="130">
                  <c:v>0.1525493</c:v>
                </c:pt>
                <c:pt idx="131">
                  <c:v>0.15261720000000001</c:v>
                </c:pt>
                <c:pt idx="132">
                  <c:v>0.15272330000000001</c:v>
                </c:pt>
                <c:pt idx="133">
                  <c:v>0.15277470000000001</c:v>
                </c:pt>
                <c:pt idx="134">
                  <c:v>0.1529529</c:v>
                </c:pt>
                <c:pt idx="135">
                  <c:v>0.15296270000000001</c:v>
                </c:pt>
                <c:pt idx="136">
                  <c:v>0.1529923</c:v>
                </c:pt>
                <c:pt idx="137">
                  <c:v>0.1530067</c:v>
                </c:pt>
                <c:pt idx="138">
                  <c:v>0.1531207</c:v>
                </c:pt>
                <c:pt idx="139">
                  <c:v>0.15352930000000001</c:v>
                </c:pt>
                <c:pt idx="140">
                  <c:v>0.1535367</c:v>
                </c:pt>
                <c:pt idx="141">
                  <c:v>0.1536003</c:v>
                </c:pt>
                <c:pt idx="142">
                  <c:v>0.15362020000000001</c:v>
                </c:pt>
                <c:pt idx="143">
                  <c:v>0.15365609999999999</c:v>
                </c:pt>
                <c:pt idx="144">
                  <c:v>0.15367600000000001</c:v>
                </c:pt>
                <c:pt idx="145">
                  <c:v>0.15416940000000001</c:v>
                </c:pt>
                <c:pt idx="146">
                  <c:v>0.15417510000000001</c:v>
                </c:pt>
                <c:pt idx="147">
                  <c:v>0.1712331</c:v>
                </c:pt>
                <c:pt idx="148">
                  <c:v>0.1789801</c:v>
                </c:pt>
                <c:pt idx="149">
                  <c:v>0.17907629999999999</c:v>
                </c:pt>
                <c:pt idx="150">
                  <c:v>0.18012729999999999</c:v>
                </c:pt>
                <c:pt idx="151">
                  <c:v>0.1801497</c:v>
                </c:pt>
                <c:pt idx="152">
                  <c:v>0.18018590000000001</c:v>
                </c:pt>
                <c:pt idx="153">
                  <c:v>0.1805776</c:v>
                </c:pt>
                <c:pt idx="154">
                  <c:v>0.18061260000000001</c:v>
                </c:pt>
                <c:pt idx="155">
                  <c:v>0.18063950000000001</c:v>
                </c:pt>
                <c:pt idx="156">
                  <c:v>0.18064430000000001</c:v>
                </c:pt>
                <c:pt idx="157">
                  <c:v>0.18562210000000001</c:v>
                </c:pt>
                <c:pt idx="158">
                  <c:v>0.1861797</c:v>
                </c:pt>
                <c:pt idx="159">
                  <c:v>0.186226</c:v>
                </c:pt>
                <c:pt idx="160">
                  <c:v>0.19147449999999999</c:v>
                </c:pt>
                <c:pt idx="161">
                  <c:v>0.19172510000000001</c:v>
                </c:pt>
                <c:pt idx="162">
                  <c:v>0.19173879999999999</c:v>
                </c:pt>
                <c:pt idx="163">
                  <c:v>0.1917519</c:v>
                </c:pt>
                <c:pt idx="164">
                  <c:v>0.1918299</c:v>
                </c:pt>
                <c:pt idx="165">
                  <c:v>0.1918387</c:v>
                </c:pt>
                <c:pt idx="166">
                  <c:v>0.19188939999999999</c:v>
                </c:pt>
                <c:pt idx="167">
                  <c:v>0.1918974</c:v>
                </c:pt>
                <c:pt idx="168">
                  <c:v>0.1920984</c:v>
                </c:pt>
                <c:pt idx="169">
                  <c:v>0.19221859999999999</c:v>
                </c:pt>
                <c:pt idx="170">
                  <c:v>0.1922941</c:v>
                </c:pt>
                <c:pt idx="171">
                  <c:v>0.2136682</c:v>
                </c:pt>
                <c:pt idx="172">
                  <c:v>0.21370800000000001</c:v>
                </c:pt>
                <c:pt idx="173">
                  <c:v>0.21371380000000001</c:v>
                </c:pt>
                <c:pt idx="174">
                  <c:v>0.21371699999999999</c:v>
                </c:pt>
                <c:pt idx="175">
                  <c:v>0.21380089999999999</c:v>
                </c:pt>
                <c:pt idx="176">
                  <c:v>0.2138217</c:v>
                </c:pt>
                <c:pt idx="177">
                  <c:v>0.2138323</c:v>
                </c:pt>
                <c:pt idx="178">
                  <c:v>0.21384349999999999</c:v>
                </c:pt>
                <c:pt idx="179">
                  <c:v>0.2138554</c:v>
                </c:pt>
                <c:pt idx="180">
                  <c:v>0.2277168</c:v>
                </c:pt>
                <c:pt idx="181">
                  <c:v>0.22772719999999999</c:v>
                </c:pt>
                <c:pt idx="182">
                  <c:v>0.2277352</c:v>
                </c:pt>
                <c:pt idx="183">
                  <c:v>0.22775670000000001</c:v>
                </c:pt>
                <c:pt idx="184">
                  <c:v>0.2277621</c:v>
                </c:pt>
                <c:pt idx="185">
                  <c:v>0.227765</c:v>
                </c:pt>
                <c:pt idx="186">
                  <c:v>0.22776650000000001</c:v>
                </c:pt>
                <c:pt idx="187">
                  <c:v>0.22777069999999999</c:v>
                </c:pt>
                <c:pt idx="188">
                  <c:v>0.22786880000000001</c:v>
                </c:pt>
                <c:pt idx="189">
                  <c:v>0.2278744</c:v>
                </c:pt>
                <c:pt idx="190">
                  <c:v>0.22793070000000001</c:v>
                </c:pt>
                <c:pt idx="191">
                  <c:v>0.2279458</c:v>
                </c:pt>
                <c:pt idx="192">
                  <c:v>0.2279535</c:v>
                </c:pt>
                <c:pt idx="193">
                  <c:v>0.22796060000000001</c:v>
                </c:pt>
                <c:pt idx="194">
                  <c:v>0.22810639999999999</c:v>
                </c:pt>
                <c:pt idx="195">
                  <c:v>0.22811049999999999</c:v>
                </c:pt>
                <c:pt idx="196">
                  <c:v>0.2281233</c:v>
                </c:pt>
                <c:pt idx="197">
                  <c:v>0.22813030000000001</c:v>
                </c:pt>
                <c:pt idx="198">
                  <c:v>0.23339670000000001</c:v>
                </c:pt>
                <c:pt idx="199">
                  <c:v>0.23340330000000001</c:v>
                </c:pt>
                <c:pt idx="200">
                  <c:v>0.2410572</c:v>
                </c:pt>
                <c:pt idx="201">
                  <c:v>0.24106259999999999</c:v>
                </c:pt>
                <c:pt idx="202">
                  <c:v>0.24113570000000001</c:v>
                </c:pt>
                <c:pt idx="203">
                  <c:v>0.24123600000000001</c:v>
                </c:pt>
                <c:pt idx="204">
                  <c:v>0.2413034</c:v>
                </c:pt>
                <c:pt idx="205">
                  <c:v>0.2413064</c:v>
                </c:pt>
                <c:pt idx="206">
                  <c:v>0.24168870000000001</c:v>
                </c:pt>
                <c:pt idx="207">
                  <c:v>0.24355889999999999</c:v>
                </c:pt>
                <c:pt idx="208">
                  <c:v>0.2459749</c:v>
                </c:pt>
                <c:pt idx="209">
                  <c:v>0.24599019999999999</c:v>
                </c:pt>
                <c:pt idx="210">
                  <c:v>0.24599979999999999</c:v>
                </c:pt>
                <c:pt idx="211">
                  <c:v>0.2498794</c:v>
                </c:pt>
                <c:pt idx="212">
                  <c:v>0.25153199999999998</c:v>
                </c:pt>
                <c:pt idx="213">
                  <c:v>0.25153880000000001</c:v>
                </c:pt>
                <c:pt idx="214">
                  <c:v>0.25331880000000001</c:v>
                </c:pt>
                <c:pt idx="215">
                  <c:v>0.2540943</c:v>
                </c:pt>
                <c:pt idx="216">
                  <c:v>0.25409959999999998</c:v>
                </c:pt>
                <c:pt idx="217">
                  <c:v>0.25417919999999999</c:v>
                </c:pt>
                <c:pt idx="218">
                  <c:v>0.25751190000000002</c:v>
                </c:pt>
                <c:pt idx="219">
                  <c:v>0.25845669999999998</c:v>
                </c:pt>
                <c:pt idx="220">
                  <c:v>0.25849660000000002</c:v>
                </c:pt>
                <c:pt idx="221">
                  <c:v>0.25849899999999998</c:v>
                </c:pt>
                <c:pt idx="222">
                  <c:v>0.25850580000000001</c:v>
                </c:pt>
                <c:pt idx="223">
                  <c:v>0.25853520000000002</c:v>
                </c:pt>
                <c:pt idx="224">
                  <c:v>0.25854300000000002</c:v>
                </c:pt>
                <c:pt idx="225">
                  <c:v>0.2585539</c:v>
                </c:pt>
                <c:pt idx="226">
                  <c:v>0.2585596</c:v>
                </c:pt>
                <c:pt idx="227">
                  <c:v>0.259463</c:v>
                </c:pt>
                <c:pt idx="228">
                  <c:v>0.25946950000000002</c:v>
                </c:pt>
                <c:pt idx="229">
                  <c:v>0.2596445</c:v>
                </c:pt>
                <c:pt idx="230">
                  <c:v>0.259687</c:v>
                </c:pt>
                <c:pt idx="231">
                  <c:v>0.25969209999999998</c:v>
                </c:pt>
                <c:pt idx="232">
                  <c:v>0.25976650000000001</c:v>
                </c:pt>
                <c:pt idx="233">
                  <c:v>0.25977240000000001</c:v>
                </c:pt>
                <c:pt idx="234">
                  <c:v>0.2600653</c:v>
                </c:pt>
                <c:pt idx="235">
                  <c:v>0.2654744</c:v>
                </c:pt>
                <c:pt idx="236">
                  <c:v>0.2655072</c:v>
                </c:pt>
                <c:pt idx="237">
                  <c:v>0.26576470000000002</c:v>
                </c:pt>
                <c:pt idx="238">
                  <c:v>0.2658449</c:v>
                </c:pt>
                <c:pt idx="239">
                  <c:v>0.26587870000000002</c:v>
                </c:pt>
                <c:pt idx="240">
                  <c:v>0.26588250000000002</c:v>
                </c:pt>
                <c:pt idx="241">
                  <c:v>0.26591169999999997</c:v>
                </c:pt>
                <c:pt idx="242">
                  <c:v>0.2659241</c:v>
                </c:pt>
                <c:pt idx="243">
                  <c:v>0.26593240000000001</c:v>
                </c:pt>
                <c:pt idx="244">
                  <c:v>0.26599869999999998</c:v>
                </c:pt>
                <c:pt idx="245">
                  <c:v>0.26602550000000003</c:v>
                </c:pt>
                <c:pt idx="246">
                  <c:v>0.26603359999999998</c:v>
                </c:pt>
                <c:pt idx="247">
                  <c:v>0.26617629999999998</c:v>
                </c:pt>
                <c:pt idx="248">
                  <c:v>0.26618059999999999</c:v>
                </c:pt>
                <c:pt idx="249">
                  <c:v>0.26626630000000001</c:v>
                </c:pt>
                <c:pt idx="250">
                  <c:v>0.2662755</c:v>
                </c:pt>
                <c:pt idx="251">
                  <c:v>0.26631359999999998</c:v>
                </c:pt>
                <c:pt idx="252">
                  <c:v>0.26631959999999999</c:v>
                </c:pt>
                <c:pt idx="253">
                  <c:v>0.26633250000000003</c:v>
                </c:pt>
                <c:pt idx="254">
                  <c:v>0.26633859999999998</c:v>
                </c:pt>
                <c:pt idx="255">
                  <c:v>0.2663451</c:v>
                </c:pt>
                <c:pt idx="256">
                  <c:v>0.26916299999999999</c:v>
                </c:pt>
                <c:pt idx="257">
                  <c:v>0.2693257</c:v>
                </c:pt>
                <c:pt idx="258">
                  <c:v>0.26932810000000001</c:v>
                </c:pt>
                <c:pt idx="259">
                  <c:v>0.27131189999999999</c:v>
                </c:pt>
                <c:pt idx="260">
                  <c:v>0.27149709999999999</c:v>
                </c:pt>
                <c:pt idx="261">
                  <c:v>0.27177289999999998</c:v>
                </c:pt>
                <c:pt idx="262">
                  <c:v>0.2719319</c:v>
                </c:pt>
                <c:pt idx="263">
                  <c:v>0.27193970000000001</c:v>
                </c:pt>
                <c:pt idx="264">
                  <c:v>0.2719454</c:v>
                </c:pt>
                <c:pt idx="265">
                  <c:v>0.27340249999999999</c:v>
                </c:pt>
                <c:pt idx="266">
                  <c:v>0.27340829999999999</c:v>
                </c:pt>
                <c:pt idx="267">
                  <c:v>0.27444049999999998</c:v>
                </c:pt>
                <c:pt idx="268">
                  <c:v>0.2762308</c:v>
                </c:pt>
                <c:pt idx="269">
                  <c:v>0.28243089999999998</c:v>
                </c:pt>
                <c:pt idx="270">
                  <c:v>0.2824372</c:v>
                </c:pt>
                <c:pt idx="271">
                  <c:v>0.28393580000000002</c:v>
                </c:pt>
                <c:pt idx="272">
                  <c:v>0.28395629999999999</c:v>
                </c:pt>
                <c:pt idx="273">
                  <c:v>0.28401670000000001</c:v>
                </c:pt>
                <c:pt idx="274">
                  <c:v>0.28410370000000001</c:v>
                </c:pt>
                <c:pt idx="275">
                  <c:v>0.28410449999999998</c:v>
                </c:pt>
                <c:pt idx="276">
                  <c:v>0.28411530000000002</c:v>
                </c:pt>
                <c:pt idx="277">
                  <c:v>0.28414919999999999</c:v>
                </c:pt>
                <c:pt idx="278">
                  <c:v>0.28415459999999998</c:v>
                </c:pt>
                <c:pt idx="279">
                  <c:v>0.28415689999999999</c:v>
                </c:pt>
                <c:pt idx="280">
                  <c:v>0.28444809999999998</c:v>
                </c:pt>
                <c:pt idx="281">
                  <c:v>0.28445769999999998</c:v>
                </c:pt>
                <c:pt idx="282">
                  <c:v>0.28447410000000001</c:v>
                </c:pt>
                <c:pt idx="283">
                  <c:v>0.28448479999999998</c:v>
                </c:pt>
                <c:pt idx="284">
                  <c:v>0.2844949</c:v>
                </c:pt>
                <c:pt idx="285">
                  <c:v>0.28462169999999998</c:v>
                </c:pt>
                <c:pt idx="286">
                  <c:v>0.28463240000000001</c:v>
                </c:pt>
                <c:pt idx="287">
                  <c:v>0.28495740000000003</c:v>
                </c:pt>
                <c:pt idx="288">
                  <c:v>0.28496729999999998</c:v>
                </c:pt>
                <c:pt idx="289">
                  <c:v>0.28500789999999998</c:v>
                </c:pt>
                <c:pt idx="290">
                  <c:v>0.28526000000000001</c:v>
                </c:pt>
                <c:pt idx="291">
                  <c:v>0.2854775</c:v>
                </c:pt>
                <c:pt idx="292">
                  <c:v>0.28569430000000001</c:v>
                </c:pt>
                <c:pt idx="293">
                  <c:v>0.28570010000000001</c:v>
                </c:pt>
                <c:pt idx="294">
                  <c:v>0.28570040000000002</c:v>
                </c:pt>
                <c:pt idx="295">
                  <c:v>0.28570780000000001</c:v>
                </c:pt>
                <c:pt idx="296">
                  <c:v>0.28983310000000001</c:v>
                </c:pt>
                <c:pt idx="297">
                  <c:v>0.2899466</c:v>
                </c:pt>
                <c:pt idx="298">
                  <c:v>0.28998699999999999</c:v>
                </c:pt>
                <c:pt idx="299">
                  <c:v>0.29001130000000003</c:v>
                </c:pt>
                <c:pt idx="300">
                  <c:v>0.29001500000000002</c:v>
                </c:pt>
                <c:pt idx="301">
                  <c:v>0.29003099999999998</c:v>
                </c:pt>
                <c:pt idx="302">
                  <c:v>0.2901572</c:v>
                </c:pt>
                <c:pt idx="303">
                  <c:v>0.29029519999999998</c:v>
                </c:pt>
                <c:pt idx="304">
                  <c:v>0.29030240000000002</c:v>
                </c:pt>
                <c:pt idx="305">
                  <c:v>0.29548790000000003</c:v>
                </c:pt>
                <c:pt idx="306">
                  <c:v>0.29549550000000002</c:v>
                </c:pt>
                <c:pt idx="307">
                  <c:v>0.29550130000000002</c:v>
                </c:pt>
                <c:pt idx="308">
                  <c:v>0.29550789999999999</c:v>
                </c:pt>
                <c:pt idx="309">
                  <c:v>0.29553089999999999</c:v>
                </c:pt>
                <c:pt idx="310">
                  <c:v>0.2955373</c:v>
                </c:pt>
                <c:pt idx="311">
                  <c:v>0.29561700000000002</c:v>
                </c:pt>
                <c:pt idx="312">
                  <c:v>0.29563260000000002</c:v>
                </c:pt>
                <c:pt idx="313">
                  <c:v>0.2956705</c:v>
                </c:pt>
                <c:pt idx="314">
                  <c:v>0.29642420000000003</c:v>
                </c:pt>
                <c:pt idx="315">
                  <c:v>0.2964347</c:v>
                </c:pt>
                <c:pt idx="316">
                  <c:v>0.30552420000000002</c:v>
                </c:pt>
                <c:pt idx="317">
                  <c:v>0.3081335</c:v>
                </c:pt>
                <c:pt idx="318">
                  <c:v>0.30818279999999998</c:v>
                </c:pt>
                <c:pt idx="319">
                  <c:v>0.30830350000000001</c:v>
                </c:pt>
                <c:pt idx="320">
                  <c:v>0.30833369999999999</c:v>
                </c:pt>
                <c:pt idx="321">
                  <c:v>0.30834010000000001</c:v>
                </c:pt>
                <c:pt idx="322">
                  <c:v>0.30834640000000002</c:v>
                </c:pt>
                <c:pt idx="323">
                  <c:v>0.3083554</c:v>
                </c:pt>
                <c:pt idx="324">
                  <c:v>0.3083613</c:v>
                </c:pt>
                <c:pt idx="325">
                  <c:v>0.30836249999999998</c:v>
                </c:pt>
                <c:pt idx="326">
                  <c:v>0.30837029999999999</c:v>
                </c:pt>
                <c:pt idx="327">
                  <c:v>0.31017660000000002</c:v>
                </c:pt>
                <c:pt idx="328">
                  <c:v>0.3102896</c:v>
                </c:pt>
                <c:pt idx="329">
                  <c:v>0.31030059999999998</c:v>
                </c:pt>
                <c:pt idx="330">
                  <c:v>0.31043700000000002</c:v>
                </c:pt>
                <c:pt idx="331">
                  <c:v>0.31158639999999999</c:v>
                </c:pt>
                <c:pt idx="332">
                  <c:v>0.3116119</c:v>
                </c:pt>
                <c:pt idx="333">
                  <c:v>0.31163010000000002</c:v>
                </c:pt>
                <c:pt idx="334">
                  <c:v>0.31163730000000001</c:v>
                </c:pt>
                <c:pt idx="335">
                  <c:v>0.31165769999999998</c:v>
                </c:pt>
                <c:pt idx="336">
                  <c:v>0.31298720000000002</c:v>
                </c:pt>
                <c:pt idx="337">
                  <c:v>0.31429420000000002</c:v>
                </c:pt>
                <c:pt idx="338">
                  <c:v>0.31429849999999998</c:v>
                </c:pt>
                <c:pt idx="339">
                  <c:v>0.31445099999999998</c:v>
                </c:pt>
                <c:pt idx="340">
                  <c:v>0.31445230000000002</c:v>
                </c:pt>
                <c:pt idx="341">
                  <c:v>0.31445640000000002</c:v>
                </c:pt>
                <c:pt idx="342">
                  <c:v>0.31463649999999999</c:v>
                </c:pt>
                <c:pt idx="343">
                  <c:v>0.31481150000000002</c:v>
                </c:pt>
                <c:pt idx="344">
                  <c:v>0.31482389999999999</c:v>
                </c:pt>
                <c:pt idx="345">
                  <c:v>0.31484000000000001</c:v>
                </c:pt>
                <c:pt idx="346">
                  <c:v>0.31487280000000001</c:v>
                </c:pt>
                <c:pt idx="347">
                  <c:v>0.31489349999999999</c:v>
                </c:pt>
                <c:pt idx="348">
                  <c:v>0.31489780000000001</c:v>
                </c:pt>
                <c:pt idx="349">
                  <c:v>0.31511070000000002</c:v>
                </c:pt>
                <c:pt idx="350">
                  <c:v>0.3151157</c:v>
                </c:pt>
                <c:pt idx="351">
                  <c:v>0.31512190000000001</c:v>
                </c:pt>
                <c:pt idx="352">
                  <c:v>0.31530819999999998</c:v>
                </c:pt>
                <c:pt idx="353">
                  <c:v>0.31531229999999999</c:v>
                </c:pt>
                <c:pt idx="354">
                  <c:v>0.31531530000000002</c:v>
                </c:pt>
                <c:pt idx="355">
                  <c:v>0.31536839999999999</c:v>
                </c:pt>
                <c:pt idx="356">
                  <c:v>0.31537270000000001</c:v>
                </c:pt>
                <c:pt idx="357">
                  <c:v>0.31537419999999999</c:v>
                </c:pt>
                <c:pt idx="358">
                  <c:v>0.31537769999999998</c:v>
                </c:pt>
                <c:pt idx="359">
                  <c:v>0.32362089999999999</c:v>
                </c:pt>
                <c:pt idx="360">
                  <c:v>0.33075789999999999</c:v>
                </c:pt>
                <c:pt idx="361">
                  <c:v>0.33078410000000003</c:v>
                </c:pt>
                <c:pt idx="362">
                  <c:v>0.33078600000000002</c:v>
                </c:pt>
                <c:pt idx="363">
                  <c:v>0.33079140000000001</c:v>
                </c:pt>
                <c:pt idx="364">
                  <c:v>0.33079700000000001</c:v>
                </c:pt>
                <c:pt idx="365">
                  <c:v>0.33079900000000001</c:v>
                </c:pt>
                <c:pt idx="366">
                  <c:v>0.33085320000000001</c:v>
                </c:pt>
                <c:pt idx="367">
                  <c:v>0.3309474</c:v>
                </c:pt>
                <c:pt idx="368">
                  <c:v>0.3309705</c:v>
                </c:pt>
                <c:pt idx="369">
                  <c:v>0.3310324</c:v>
                </c:pt>
                <c:pt idx="370">
                  <c:v>0.33103749999999998</c:v>
                </c:pt>
                <c:pt idx="371">
                  <c:v>0.3310418</c:v>
                </c:pt>
                <c:pt idx="372">
                  <c:v>0.33107560000000003</c:v>
                </c:pt>
                <c:pt idx="373">
                  <c:v>0.33109290000000002</c:v>
                </c:pt>
                <c:pt idx="374">
                  <c:v>0.33327210000000002</c:v>
                </c:pt>
                <c:pt idx="375">
                  <c:v>0.33327790000000002</c:v>
                </c:pt>
                <c:pt idx="376">
                  <c:v>0.3332794</c:v>
                </c:pt>
                <c:pt idx="377">
                  <c:v>0.333285</c:v>
                </c:pt>
                <c:pt idx="378">
                  <c:v>0.33328980000000002</c:v>
                </c:pt>
                <c:pt idx="379">
                  <c:v>0.33338980000000001</c:v>
                </c:pt>
                <c:pt idx="380">
                  <c:v>0.33339530000000001</c:v>
                </c:pt>
                <c:pt idx="381">
                  <c:v>0.3334087</c:v>
                </c:pt>
                <c:pt idx="382">
                  <c:v>0.33641769999999999</c:v>
                </c:pt>
                <c:pt idx="383">
                  <c:v>0.33749770000000001</c:v>
                </c:pt>
                <c:pt idx="384">
                  <c:v>0.3398427</c:v>
                </c:pt>
                <c:pt idx="385">
                  <c:v>0.33984449999999999</c:v>
                </c:pt>
                <c:pt idx="386">
                  <c:v>0.33985120000000002</c:v>
                </c:pt>
                <c:pt idx="387">
                  <c:v>0.33988990000000002</c:v>
                </c:pt>
                <c:pt idx="388">
                  <c:v>0.33990009999999998</c:v>
                </c:pt>
                <c:pt idx="389">
                  <c:v>0.33992159999999999</c:v>
                </c:pt>
                <c:pt idx="390">
                  <c:v>0.3399394</c:v>
                </c:pt>
                <c:pt idx="391">
                  <c:v>0.33994449999999998</c:v>
                </c:pt>
                <c:pt idx="392">
                  <c:v>0.33996029999999999</c:v>
                </c:pt>
                <c:pt idx="393">
                  <c:v>0.33997569999999999</c:v>
                </c:pt>
                <c:pt idx="394">
                  <c:v>0.33997830000000001</c:v>
                </c:pt>
                <c:pt idx="395">
                  <c:v>0.3421807</c:v>
                </c:pt>
                <c:pt idx="396">
                  <c:v>0.34230490000000002</c:v>
                </c:pt>
                <c:pt idx="397">
                  <c:v>0.3423137</c:v>
                </c:pt>
                <c:pt idx="398">
                  <c:v>0.3434198</c:v>
                </c:pt>
                <c:pt idx="399">
                  <c:v>0.34342010000000001</c:v>
                </c:pt>
                <c:pt idx="400">
                  <c:v>0.34343590000000002</c:v>
                </c:pt>
                <c:pt idx="401">
                  <c:v>0.34511720000000001</c:v>
                </c:pt>
                <c:pt idx="402">
                  <c:v>0.34512189999999998</c:v>
                </c:pt>
                <c:pt idx="403">
                  <c:v>0.34512300000000001</c:v>
                </c:pt>
                <c:pt idx="404">
                  <c:v>0.3451533</c:v>
                </c:pt>
                <c:pt idx="405">
                  <c:v>0.34519539999999999</c:v>
                </c:pt>
                <c:pt idx="406">
                  <c:v>0.34521970000000002</c:v>
                </c:pt>
                <c:pt idx="407">
                  <c:v>0.34522370000000002</c:v>
                </c:pt>
                <c:pt idx="408">
                  <c:v>0.34522809999999998</c:v>
                </c:pt>
                <c:pt idx="409">
                  <c:v>0.34632750000000001</c:v>
                </c:pt>
                <c:pt idx="410">
                  <c:v>0.3478715</c:v>
                </c:pt>
                <c:pt idx="411">
                  <c:v>0.34787790000000002</c:v>
                </c:pt>
                <c:pt idx="412">
                  <c:v>0.34797440000000002</c:v>
                </c:pt>
                <c:pt idx="413">
                  <c:v>0.34798249999999997</c:v>
                </c:pt>
                <c:pt idx="414">
                  <c:v>0.34798649999999998</c:v>
                </c:pt>
                <c:pt idx="415">
                  <c:v>0.34800199999999998</c:v>
                </c:pt>
                <c:pt idx="416">
                  <c:v>0.34818179999999999</c:v>
                </c:pt>
                <c:pt idx="417">
                  <c:v>0.34827530000000001</c:v>
                </c:pt>
                <c:pt idx="418">
                  <c:v>0.34849989999999997</c:v>
                </c:pt>
                <c:pt idx="419">
                  <c:v>0.3485279</c:v>
                </c:pt>
                <c:pt idx="420">
                  <c:v>0.34853640000000002</c:v>
                </c:pt>
                <c:pt idx="421">
                  <c:v>0.35159240000000003</c:v>
                </c:pt>
                <c:pt idx="422">
                  <c:v>0.35160259999999999</c:v>
                </c:pt>
                <c:pt idx="423">
                  <c:v>0.35161160000000002</c:v>
                </c:pt>
                <c:pt idx="424">
                  <c:v>0.35251389999999999</c:v>
                </c:pt>
                <c:pt idx="425">
                  <c:v>0.35253390000000001</c:v>
                </c:pt>
                <c:pt idx="426">
                  <c:v>0.35260340000000001</c:v>
                </c:pt>
                <c:pt idx="427">
                  <c:v>0.35260829999999999</c:v>
                </c:pt>
                <c:pt idx="428">
                  <c:v>0.35261310000000001</c:v>
                </c:pt>
                <c:pt idx="429">
                  <c:v>0.35262470000000001</c:v>
                </c:pt>
                <c:pt idx="430">
                  <c:v>0.35263080000000002</c:v>
                </c:pt>
                <c:pt idx="431">
                  <c:v>0.35263260000000002</c:v>
                </c:pt>
                <c:pt idx="432">
                  <c:v>0.3526359</c:v>
                </c:pt>
                <c:pt idx="433">
                  <c:v>0.3526454</c:v>
                </c:pt>
                <c:pt idx="434">
                  <c:v>0.35266459999999999</c:v>
                </c:pt>
                <c:pt idx="435">
                  <c:v>0.3526917</c:v>
                </c:pt>
                <c:pt idx="436">
                  <c:v>0.35271269999999999</c:v>
                </c:pt>
                <c:pt idx="437">
                  <c:v>0.3527479</c:v>
                </c:pt>
                <c:pt idx="438">
                  <c:v>0.35275600000000001</c:v>
                </c:pt>
                <c:pt idx="439">
                  <c:v>0.35277180000000002</c:v>
                </c:pt>
                <c:pt idx="440">
                  <c:v>0.35283429999999999</c:v>
                </c:pt>
                <c:pt idx="441">
                  <c:v>0.35644880000000001</c:v>
                </c:pt>
                <c:pt idx="442">
                  <c:v>0.35645389999999999</c:v>
                </c:pt>
                <c:pt idx="443">
                  <c:v>0.35645979999999999</c:v>
                </c:pt>
                <c:pt idx="444">
                  <c:v>0.35646640000000002</c:v>
                </c:pt>
                <c:pt idx="445">
                  <c:v>0.35649740000000002</c:v>
                </c:pt>
                <c:pt idx="446">
                  <c:v>0.35650229999999999</c:v>
                </c:pt>
                <c:pt idx="447">
                  <c:v>0.3565239</c:v>
                </c:pt>
                <c:pt idx="448">
                  <c:v>0.35653829999999997</c:v>
                </c:pt>
                <c:pt idx="449">
                  <c:v>0.3565566</c:v>
                </c:pt>
                <c:pt idx="450">
                  <c:v>0.35657440000000001</c:v>
                </c:pt>
                <c:pt idx="451">
                  <c:v>0.35911949999999998</c:v>
                </c:pt>
                <c:pt idx="452">
                  <c:v>0.35912359999999999</c:v>
                </c:pt>
                <c:pt idx="453">
                  <c:v>0.35912640000000001</c:v>
                </c:pt>
                <c:pt idx="454">
                  <c:v>0.35934949999999999</c:v>
                </c:pt>
                <c:pt idx="455">
                  <c:v>0.36314550000000001</c:v>
                </c:pt>
                <c:pt idx="456">
                  <c:v>0.36444929999999998</c:v>
                </c:pt>
                <c:pt idx="457">
                  <c:v>0.36445480000000002</c:v>
                </c:pt>
                <c:pt idx="458">
                  <c:v>0.36447040000000003</c:v>
                </c:pt>
                <c:pt idx="459">
                  <c:v>0.36447239999999997</c:v>
                </c:pt>
                <c:pt idx="460">
                  <c:v>0.36932409999999999</c:v>
                </c:pt>
                <c:pt idx="461">
                  <c:v>0.36962869999999998</c:v>
                </c:pt>
                <c:pt idx="462">
                  <c:v>0.36963030000000002</c:v>
                </c:pt>
                <c:pt idx="463">
                  <c:v>0.3698032</c:v>
                </c:pt>
                <c:pt idx="464">
                  <c:v>0.3698227</c:v>
                </c:pt>
                <c:pt idx="465">
                  <c:v>0.36985980000000002</c:v>
                </c:pt>
                <c:pt idx="466">
                  <c:v>0.36987389999999998</c:v>
                </c:pt>
                <c:pt idx="467">
                  <c:v>0.36988389999999999</c:v>
                </c:pt>
                <c:pt idx="468">
                  <c:v>0.37000860000000002</c:v>
                </c:pt>
                <c:pt idx="469">
                  <c:v>0.37006090000000003</c:v>
                </c:pt>
                <c:pt idx="470">
                  <c:v>0.37006289999999997</c:v>
                </c:pt>
                <c:pt idx="471">
                  <c:v>0.37006610000000001</c:v>
                </c:pt>
                <c:pt idx="472">
                  <c:v>0.3707664</c:v>
                </c:pt>
                <c:pt idx="473">
                  <c:v>0.37081039999999998</c:v>
                </c:pt>
                <c:pt idx="474">
                  <c:v>0.37277690000000002</c:v>
                </c:pt>
                <c:pt idx="475">
                  <c:v>0.37278070000000002</c:v>
                </c:pt>
                <c:pt idx="476">
                  <c:v>0.37278519999999998</c:v>
                </c:pt>
                <c:pt idx="477">
                  <c:v>0.37278640000000002</c:v>
                </c:pt>
                <c:pt idx="478">
                  <c:v>0.37279020000000002</c:v>
                </c:pt>
                <c:pt idx="479">
                  <c:v>0.37280150000000001</c:v>
                </c:pt>
                <c:pt idx="480">
                  <c:v>0.37282149999999997</c:v>
                </c:pt>
                <c:pt idx="481">
                  <c:v>0.37282900000000002</c:v>
                </c:pt>
                <c:pt idx="482">
                  <c:v>0.3728397</c:v>
                </c:pt>
                <c:pt idx="483">
                  <c:v>0.3728496</c:v>
                </c:pt>
                <c:pt idx="484">
                  <c:v>0.37288769999999999</c:v>
                </c:pt>
                <c:pt idx="485">
                  <c:v>0.37289359999999999</c:v>
                </c:pt>
                <c:pt idx="486">
                  <c:v>0.37299349999999998</c:v>
                </c:pt>
                <c:pt idx="487">
                  <c:v>0.37300090000000002</c:v>
                </c:pt>
                <c:pt idx="488">
                  <c:v>0.37300319999999998</c:v>
                </c:pt>
                <c:pt idx="489">
                  <c:v>0.37316389999999999</c:v>
                </c:pt>
                <c:pt idx="490">
                  <c:v>0.37316929999999998</c:v>
                </c:pt>
                <c:pt idx="491">
                  <c:v>0.37319869999999999</c:v>
                </c:pt>
                <c:pt idx="492">
                  <c:v>0.37327280000000002</c:v>
                </c:pt>
                <c:pt idx="493">
                  <c:v>0.37332880000000002</c:v>
                </c:pt>
                <c:pt idx="494">
                  <c:v>0.37344309999999997</c:v>
                </c:pt>
                <c:pt idx="495">
                  <c:v>0.3734536</c:v>
                </c:pt>
                <c:pt idx="496">
                  <c:v>0.37345810000000002</c:v>
                </c:pt>
                <c:pt idx="497">
                  <c:v>0.37346220000000002</c:v>
                </c:pt>
                <c:pt idx="498">
                  <c:v>0.37348160000000002</c:v>
                </c:pt>
                <c:pt idx="499">
                  <c:v>0.37794519999999998</c:v>
                </c:pt>
                <c:pt idx="500">
                  <c:v>0.3779515</c:v>
                </c:pt>
                <c:pt idx="501">
                  <c:v>0.37795509999999999</c:v>
                </c:pt>
                <c:pt idx="502">
                  <c:v>0.37796370000000001</c:v>
                </c:pt>
                <c:pt idx="503">
                  <c:v>0.37798029999999999</c:v>
                </c:pt>
                <c:pt idx="504">
                  <c:v>0.37798290000000001</c:v>
                </c:pt>
                <c:pt idx="505">
                  <c:v>0.37802580000000002</c:v>
                </c:pt>
                <c:pt idx="506">
                  <c:v>0.37805480000000002</c:v>
                </c:pt>
                <c:pt idx="507">
                  <c:v>0.37935550000000001</c:v>
                </c:pt>
                <c:pt idx="508">
                  <c:v>0.3793666</c:v>
                </c:pt>
                <c:pt idx="509">
                  <c:v>0.37938169999999999</c:v>
                </c:pt>
                <c:pt idx="510">
                  <c:v>0.3793994</c:v>
                </c:pt>
                <c:pt idx="511">
                  <c:v>0.37941950000000002</c:v>
                </c:pt>
                <c:pt idx="512">
                  <c:v>0.38391399999999998</c:v>
                </c:pt>
                <c:pt idx="513">
                  <c:v>0.38391710000000001</c:v>
                </c:pt>
                <c:pt idx="514">
                  <c:v>0.38392169999999998</c:v>
                </c:pt>
                <c:pt idx="515">
                  <c:v>0.38392949999999998</c:v>
                </c:pt>
                <c:pt idx="516">
                  <c:v>0.38408720000000002</c:v>
                </c:pt>
                <c:pt idx="517">
                  <c:v>0.38409749999999998</c:v>
                </c:pt>
                <c:pt idx="518">
                  <c:v>0.38410119999999998</c:v>
                </c:pt>
                <c:pt idx="519">
                  <c:v>0.38410369999999999</c:v>
                </c:pt>
                <c:pt idx="520">
                  <c:v>0.3842449</c:v>
                </c:pt>
                <c:pt idx="521">
                  <c:v>0.3843858</c:v>
                </c:pt>
                <c:pt idx="522">
                  <c:v>0.3843917</c:v>
                </c:pt>
                <c:pt idx="523">
                  <c:v>0.3843937</c:v>
                </c:pt>
                <c:pt idx="524">
                  <c:v>0.38445079999999998</c:v>
                </c:pt>
                <c:pt idx="525">
                  <c:v>0.3844553</c:v>
                </c:pt>
                <c:pt idx="526">
                  <c:v>0.38487139999999997</c:v>
                </c:pt>
                <c:pt idx="527">
                  <c:v>0.38929720000000001</c:v>
                </c:pt>
                <c:pt idx="528">
                  <c:v>0.39083699999999999</c:v>
                </c:pt>
                <c:pt idx="529">
                  <c:v>0.39084180000000002</c:v>
                </c:pt>
                <c:pt idx="530">
                  <c:v>0.39101279999999999</c:v>
                </c:pt>
                <c:pt idx="531">
                  <c:v>0.39111469999999998</c:v>
                </c:pt>
                <c:pt idx="532">
                  <c:v>0.3911193</c:v>
                </c:pt>
                <c:pt idx="533">
                  <c:v>0.39112130000000001</c:v>
                </c:pt>
                <c:pt idx="534">
                  <c:v>0.3911249</c:v>
                </c:pt>
                <c:pt idx="535">
                  <c:v>0.3911269</c:v>
                </c:pt>
                <c:pt idx="536">
                  <c:v>0.39113100000000001</c:v>
                </c:pt>
                <c:pt idx="537">
                  <c:v>0.39114209999999999</c:v>
                </c:pt>
                <c:pt idx="538">
                  <c:v>0.39117030000000003</c:v>
                </c:pt>
                <c:pt idx="539">
                  <c:v>0.391179</c:v>
                </c:pt>
                <c:pt idx="540">
                  <c:v>0.39121679999999998</c:v>
                </c:pt>
                <c:pt idx="541">
                  <c:v>0.39244040000000002</c:v>
                </c:pt>
                <c:pt idx="542">
                  <c:v>0.39244639999999997</c:v>
                </c:pt>
                <c:pt idx="543">
                  <c:v>0.39245839999999999</c:v>
                </c:pt>
                <c:pt idx="544">
                  <c:v>0.392461</c:v>
                </c:pt>
                <c:pt idx="545">
                  <c:v>0.39248680000000002</c:v>
                </c:pt>
                <c:pt idx="546">
                  <c:v>0.3925244</c:v>
                </c:pt>
                <c:pt idx="547">
                  <c:v>0.39277610000000002</c:v>
                </c:pt>
                <c:pt idx="548">
                  <c:v>0.3927814</c:v>
                </c:pt>
                <c:pt idx="549">
                  <c:v>0.3928141</c:v>
                </c:pt>
                <c:pt idx="550">
                  <c:v>0.39461960000000001</c:v>
                </c:pt>
                <c:pt idx="551">
                  <c:v>0.3959319</c:v>
                </c:pt>
                <c:pt idx="552">
                  <c:v>0.39861229999999997</c:v>
                </c:pt>
                <c:pt idx="553">
                  <c:v>0.39861449999999998</c:v>
                </c:pt>
                <c:pt idx="554">
                  <c:v>0.39862029999999998</c:v>
                </c:pt>
                <c:pt idx="555">
                  <c:v>0.39864250000000001</c:v>
                </c:pt>
                <c:pt idx="556">
                  <c:v>0.39864529999999998</c:v>
                </c:pt>
                <c:pt idx="557">
                  <c:v>0.39864729999999998</c:v>
                </c:pt>
                <c:pt idx="558">
                  <c:v>0.39865020000000001</c:v>
                </c:pt>
                <c:pt idx="559">
                  <c:v>0.40097379999999999</c:v>
                </c:pt>
                <c:pt idx="560">
                  <c:v>0.40097719999999998</c:v>
                </c:pt>
                <c:pt idx="561">
                  <c:v>0.40100150000000001</c:v>
                </c:pt>
                <c:pt idx="562">
                  <c:v>0.40115200000000001</c:v>
                </c:pt>
                <c:pt idx="563">
                  <c:v>0.4014761</c:v>
                </c:pt>
                <c:pt idx="564">
                  <c:v>0.40147929999999998</c:v>
                </c:pt>
                <c:pt idx="565">
                  <c:v>0.40148050000000002</c:v>
                </c:pt>
                <c:pt idx="566">
                  <c:v>0.40150269999999999</c:v>
                </c:pt>
                <c:pt idx="567">
                  <c:v>0.40153630000000001</c:v>
                </c:pt>
                <c:pt idx="568">
                  <c:v>0.40154060000000003</c:v>
                </c:pt>
                <c:pt idx="569">
                  <c:v>0.40178439999999999</c:v>
                </c:pt>
                <c:pt idx="570">
                  <c:v>0.40178920000000001</c:v>
                </c:pt>
                <c:pt idx="571">
                  <c:v>0.40180870000000002</c:v>
                </c:pt>
                <c:pt idx="572">
                  <c:v>0.40181299999999998</c:v>
                </c:pt>
                <c:pt idx="573">
                  <c:v>0.40181640000000002</c:v>
                </c:pt>
                <c:pt idx="574">
                  <c:v>0.40182119999999999</c:v>
                </c:pt>
                <c:pt idx="575">
                  <c:v>0.40182440000000003</c:v>
                </c:pt>
                <c:pt idx="576">
                  <c:v>0.40275549999999999</c:v>
                </c:pt>
                <c:pt idx="577">
                  <c:v>0.4027963</c:v>
                </c:pt>
                <c:pt idx="578">
                  <c:v>0.40280009999999999</c:v>
                </c:pt>
                <c:pt idx="579">
                  <c:v>0.40283609999999997</c:v>
                </c:pt>
                <c:pt idx="580">
                  <c:v>0.40283999999999998</c:v>
                </c:pt>
                <c:pt idx="581">
                  <c:v>0.40284969999999998</c:v>
                </c:pt>
                <c:pt idx="582">
                  <c:v>0.40285339999999997</c:v>
                </c:pt>
                <c:pt idx="583">
                  <c:v>0.40289819999999998</c:v>
                </c:pt>
                <c:pt idx="584">
                  <c:v>0.40290189999999998</c:v>
                </c:pt>
                <c:pt idx="585">
                  <c:v>0.4029894</c:v>
                </c:pt>
                <c:pt idx="586">
                  <c:v>0.40299279999999998</c:v>
                </c:pt>
                <c:pt idx="587">
                  <c:v>0.40317320000000001</c:v>
                </c:pt>
                <c:pt idx="588">
                  <c:v>0.40335209999999999</c:v>
                </c:pt>
                <c:pt idx="589">
                  <c:v>0.40341870000000002</c:v>
                </c:pt>
                <c:pt idx="590">
                  <c:v>0.40347159999999999</c:v>
                </c:pt>
                <c:pt idx="591">
                  <c:v>0.4034855</c:v>
                </c:pt>
                <c:pt idx="592">
                  <c:v>0.40442699999999998</c:v>
                </c:pt>
                <c:pt idx="593">
                  <c:v>0.40442990000000001</c:v>
                </c:pt>
                <c:pt idx="594">
                  <c:v>0.40446140000000003</c:v>
                </c:pt>
                <c:pt idx="595">
                  <c:v>0.40446680000000002</c:v>
                </c:pt>
                <c:pt idx="596">
                  <c:v>0.40448810000000002</c:v>
                </c:pt>
                <c:pt idx="597">
                  <c:v>0.40518939999999998</c:v>
                </c:pt>
                <c:pt idx="598">
                  <c:v>0.40519319999999998</c:v>
                </c:pt>
                <c:pt idx="599">
                  <c:v>0.40528310000000001</c:v>
                </c:pt>
                <c:pt idx="600">
                  <c:v>0.40533780000000003</c:v>
                </c:pt>
                <c:pt idx="601">
                  <c:v>0.4053426</c:v>
                </c:pt>
                <c:pt idx="602">
                  <c:v>0.40534599999999998</c:v>
                </c:pt>
                <c:pt idx="603">
                  <c:v>0.40534799999999999</c:v>
                </c:pt>
                <c:pt idx="604">
                  <c:v>0.4054855</c:v>
                </c:pt>
                <c:pt idx="605">
                  <c:v>0.40554669999999998</c:v>
                </c:pt>
                <c:pt idx="606">
                  <c:v>0.40555219999999997</c:v>
                </c:pt>
                <c:pt idx="607">
                  <c:v>0.4055609</c:v>
                </c:pt>
                <c:pt idx="608">
                  <c:v>0.40556490000000001</c:v>
                </c:pt>
                <c:pt idx="609">
                  <c:v>0.40557759999999998</c:v>
                </c:pt>
                <c:pt idx="610">
                  <c:v>0.4056534</c:v>
                </c:pt>
                <c:pt idx="611">
                  <c:v>0.406692</c:v>
                </c:pt>
                <c:pt idx="612">
                  <c:v>0.40669379999999999</c:v>
                </c:pt>
                <c:pt idx="613">
                  <c:v>0.4067191</c:v>
                </c:pt>
                <c:pt idx="614">
                  <c:v>0.40672700000000001</c:v>
                </c:pt>
                <c:pt idx="615">
                  <c:v>0.40675280000000003</c:v>
                </c:pt>
                <c:pt idx="616">
                  <c:v>0.40677829999999998</c:v>
                </c:pt>
                <c:pt idx="617">
                  <c:v>0.40700130000000001</c:v>
                </c:pt>
                <c:pt idx="618">
                  <c:v>0.40707450000000001</c:v>
                </c:pt>
                <c:pt idx="619">
                  <c:v>0.40722340000000001</c:v>
                </c:pt>
                <c:pt idx="620">
                  <c:v>0.40722979999999998</c:v>
                </c:pt>
                <c:pt idx="621">
                  <c:v>0.40724719999999998</c:v>
                </c:pt>
                <c:pt idx="622">
                  <c:v>0.41003590000000001</c:v>
                </c:pt>
                <c:pt idx="623">
                  <c:v>0.41005229999999998</c:v>
                </c:pt>
                <c:pt idx="624">
                  <c:v>0.41009099999999998</c:v>
                </c:pt>
                <c:pt idx="625">
                  <c:v>0.41015170000000001</c:v>
                </c:pt>
                <c:pt idx="626">
                  <c:v>0.41037170000000001</c:v>
                </c:pt>
                <c:pt idx="627">
                  <c:v>0.41037479999999998</c:v>
                </c:pt>
                <c:pt idx="628">
                  <c:v>0.41038259999999999</c:v>
                </c:pt>
                <c:pt idx="629">
                  <c:v>0.41054610000000002</c:v>
                </c:pt>
                <c:pt idx="630">
                  <c:v>0.41291309999999998</c:v>
                </c:pt>
                <c:pt idx="631">
                  <c:v>0.41291470000000002</c:v>
                </c:pt>
                <c:pt idx="632">
                  <c:v>0.41292970000000001</c:v>
                </c:pt>
                <c:pt idx="633">
                  <c:v>0.41301850000000001</c:v>
                </c:pt>
                <c:pt idx="634">
                  <c:v>0.41312219999999999</c:v>
                </c:pt>
                <c:pt idx="635">
                  <c:v>0.41328290000000001</c:v>
                </c:pt>
                <c:pt idx="636">
                  <c:v>0.4133116</c:v>
                </c:pt>
                <c:pt idx="637">
                  <c:v>0.41334029999999999</c:v>
                </c:pt>
                <c:pt idx="638">
                  <c:v>0.41345539999999997</c:v>
                </c:pt>
                <c:pt idx="639">
                  <c:v>0.41359560000000001</c:v>
                </c:pt>
                <c:pt idx="640">
                  <c:v>0.41378500000000001</c:v>
                </c:pt>
                <c:pt idx="641">
                  <c:v>0.41385889999999997</c:v>
                </c:pt>
                <c:pt idx="642">
                  <c:v>0.41393619999999998</c:v>
                </c:pt>
                <c:pt idx="643">
                  <c:v>0.413941</c:v>
                </c:pt>
                <c:pt idx="644">
                  <c:v>0.41639959999999998</c:v>
                </c:pt>
                <c:pt idx="645">
                  <c:v>0.4164042</c:v>
                </c:pt>
                <c:pt idx="646">
                  <c:v>0.41662310000000002</c:v>
                </c:pt>
                <c:pt idx="647">
                  <c:v>0.41666639999999999</c:v>
                </c:pt>
                <c:pt idx="648">
                  <c:v>0.41667369999999998</c:v>
                </c:pt>
                <c:pt idx="649">
                  <c:v>0.4166781</c:v>
                </c:pt>
                <c:pt idx="650">
                  <c:v>0.41678860000000001</c:v>
                </c:pt>
                <c:pt idx="651">
                  <c:v>0.41685050000000001</c:v>
                </c:pt>
                <c:pt idx="652">
                  <c:v>0.41687689999999999</c:v>
                </c:pt>
                <c:pt idx="653">
                  <c:v>0.41687960000000002</c:v>
                </c:pt>
                <c:pt idx="654">
                  <c:v>0.41690310000000003</c:v>
                </c:pt>
                <c:pt idx="655">
                  <c:v>0.41708390000000001</c:v>
                </c:pt>
                <c:pt idx="656">
                  <c:v>0.41709020000000002</c:v>
                </c:pt>
                <c:pt idx="657">
                  <c:v>0.41711179999999998</c:v>
                </c:pt>
                <c:pt idx="658">
                  <c:v>0.41711589999999998</c:v>
                </c:pt>
                <c:pt idx="659">
                  <c:v>0.41728100000000001</c:v>
                </c:pt>
                <c:pt idx="660">
                  <c:v>0.41728789999999999</c:v>
                </c:pt>
                <c:pt idx="661">
                  <c:v>0.41729480000000002</c:v>
                </c:pt>
                <c:pt idx="662">
                  <c:v>0.41731030000000002</c:v>
                </c:pt>
                <c:pt idx="663">
                  <c:v>0.41731629999999997</c:v>
                </c:pt>
                <c:pt idx="664">
                  <c:v>0.4173212</c:v>
                </c:pt>
                <c:pt idx="665">
                  <c:v>0.41741349999999999</c:v>
                </c:pt>
                <c:pt idx="666">
                  <c:v>0.41741929999999999</c:v>
                </c:pt>
                <c:pt idx="667">
                  <c:v>0.4174216</c:v>
                </c:pt>
                <c:pt idx="668">
                  <c:v>0.41742430000000003</c:v>
                </c:pt>
                <c:pt idx="669">
                  <c:v>0.41862820000000001</c:v>
                </c:pt>
                <c:pt idx="670">
                  <c:v>0.41863260000000002</c:v>
                </c:pt>
                <c:pt idx="671">
                  <c:v>0.41876950000000002</c:v>
                </c:pt>
                <c:pt idx="672">
                  <c:v>0.41878969999999999</c:v>
                </c:pt>
                <c:pt idx="673">
                  <c:v>0.41879769999999999</c:v>
                </c:pt>
                <c:pt idx="674">
                  <c:v>0.41882459999999999</c:v>
                </c:pt>
                <c:pt idx="675">
                  <c:v>0.41884009999999999</c:v>
                </c:pt>
                <c:pt idx="676">
                  <c:v>0.41885070000000002</c:v>
                </c:pt>
                <c:pt idx="677">
                  <c:v>0.41890339999999998</c:v>
                </c:pt>
                <c:pt idx="678">
                  <c:v>0.4189968</c:v>
                </c:pt>
                <c:pt idx="679">
                  <c:v>0.41909190000000002</c:v>
                </c:pt>
                <c:pt idx="680">
                  <c:v>0.41911860000000001</c:v>
                </c:pt>
                <c:pt idx="681">
                  <c:v>0.41912460000000001</c:v>
                </c:pt>
                <c:pt idx="682">
                  <c:v>0.41912949999999999</c:v>
                </c:pt>
                <c:pt idx="683">
                  <c:v>0.4191338</c:v>
                </c:pt>
                <c:pt idx="684">
                  <c:v>0.41915350000000001</c:v>
                </c:pt>
                <c:pt idx="685">
                  <c:v>0.41915910000000001</c:v>
                </c:pt>
                <c:pt idx="686">
                  <c:v>0.41917860000000001</c:v>
                </c:pt>
                <c:pt idx="687">
                  <c:v>0.41919279999999998</c:v>
                </c:pt>
                <c:pt idx="688">
                  <c:v>0.41919440000000002</c:v>
                </c:pt>
                <c:pt idx="689">
                  <c:v>0.42030879999999998</c:v>
                </c:pt>
                <c:pt idx="690">
                  <c:v>0.42042429999999997</c:v>
                </c:pt>
                <c:pt idx="691">
                  <c:v>0.42062490000000002</c:v>
                </c:pt>
                <c:pt idx="692">
                  <c:v>0.42062660000000002</c:v>
                </c:pt>
                <c:pt idx="693">
                  <c:v>0.4206375</c:v>
                </c:pt>
                <c:pt idx="694">
                  <c:v>0.42064289999999999</c:v>
                </c:pt>
                <c:pt idx="695">
                  <c:v>0.42067280000000001</c:v>
                </c:pt>
                <c:pt idx="696">
                  <c:v>0.42067640000000001</c:v>
                </c:pt>
                <c:pt idx="697">
                  <c:v>0.42067850000000001</c:v>
                </c:pt>
                <c:pt idx="698">
                  <c:v>0.42068179999999999</c:v>
                </c:pt>
                <c:pt idx="699">
                  <c:v>0.42258709999999999</c:v>
                </c:pt>
                <c:pt idx="700">
                  <c:v>0.42259679999999999</c:v>
                </c:pt>
                <c:pt idx="701">
                  <c:v>0.4226106</c:v>
                </c:pt>
                <c:pt idx="702">
                  <c:v>0.42261520000000002</c:v>
                </c:pt>
                <c:pt idx="703">
                  <c:v>0.42269279999999998</c:v>
                </c:pt>
                <c:pt idx="704">
                  <c:v>0.42272559999999998</c:v>
                </c:pt>
                <c:pt idx="705">
                  <c:v>0.42273640000000001</c:v>
                </c:pt>
                <c:pt idx="706">
                  <c:v>0.42285899999999998</c:v>
                </c:pt>
                <c:pt idx="707">
                  <c:v>0.4228672</c:v>
                </c:pt>
                <c:pt idx="708">
                  <c:v>0.42287140000000001</c:v>
                </c:pt>
                <c:pt idx="709">
                  <c:v>0.4228751</c:v>
                </c:pt>
                <c:pt idx="710">
                  <c:v>0.42291659999999998</c:v>
                </c:pt>
                <c:pt idx="711">
                  <c:v>0.42292150000000001</c:v>
                </c:pt>
                <c:pt idx="712">
                  <c:v>0.42292920000000001</c:v>
                </c:pt>
                <c:pt idx="713">
                  <c:v>0.42299540000000002</c:v>
                </c:pt>
                <c:pt idx="714">
                  <c:v>0.42300019999999999</c:v>
                </c:pt>
                <c:pt idx="715">
                  <c:v>0.4230043</c:v>
                </c:pt>
                <c:pt idx="716">
                  <c:v>0.42302079999999997</c:v>
                </c:pt>
                <c:pt idx="717">
                  <c:v>0.42302309999999999</c:v>
                </c:pt>
                <c:pt idx="718">
                  <c:v>0.4230331</c:v>
                </c:pt>
                <c:pt idx="719">
                  <c:v>0.42308010000000001</c:v>
                </c:pt>
                <c:pt idx="720">
                  <c:v>0.42308390000000001</c:v>
                </c:pt>
                <c:pt idx="721">
                  <c:v>0.4231897</c:v>
                </c:pt>
                <c:pt idx="722">
                  <c:v>0.42319410000000002</c:v>
                </c:pt>
                <c:pt idx="723">
                  <c:v>0.42319630000000003</c:v>
                </c:pt>
                <c:pt idx="724">
                  <c:v>0.4232107</c:v>
                </c:pt>
                <c:pt idx="725">
                  <c:v>0.4232398</c:v>
                </c:pt>
                <c:pt idx="726">
                  <c:v>0.42334290000000002</c:v>
                </c:pt>
                <c:pt idx="727">
                  <c:v>0.42371219999999998</c:v>
                </c:pt>
                <c:pt idx="728">
                  <c:v>0.42372209999999999</c:v>
                </c:pt>
                <c:pt idx="729">
                  <c:v>0.42372480000000001</c:v>
                </c:pt>
                <c:pt idx="730">
                  <c:v>0.42536269999999998</c:v>
                </c:pt>
                <c:pt idx="731">
                  <c:v>0.42537649999999999</c:v>
                </c:pt>
                <c:pt idx="732">
                  <c:v>0.4253827</c:v>
                </c:pt>
                <c:pt idx="733">
                  <c:v>0.4278671</c:v>
                </c:pt>
                <c:pt idx="734">
                  <c:v>0.4278806</c:v>
                </c:pt>
                <c:pt idx="735">
                  <c:v>0.4278825</c:v>
                </c:pt>
                <c:pt idx="736">
                  <c:v>0.4279036</c:v>
                </c:pt>
                <c:pt idx="737">
                  <c:v>0.42791059999999997</c:v>
                </c:pt>
                <c:pt idx="738">
                  <c:v>0.42796630000000002</c:v>
                </c:pt>
                <c:pt idx="739">
                  <c:v>0.42797299999999999</c:v>
                </c:pt>
                <c:pt idx="740">
                  <c:v>0.42797679999999999</c:v>
                </c:pt>
                <c:pt idx="741">
                  <c:v>0.42798809999999998</c:v>
                </c:pt>
                <c:pt idx="742">
                  <c:v>0.42805559999999998</c:v>
                </c:pt>
                <c:pt idx="743">
                  <c:v>0.4281605</c:v>
                </c:pt>
                <c:pt idx="744">
                  <c:v>0.42833549999999998</c:v>
                </c:pt>
                <c:pt idx="745">
                  <c:v>0.42845509999999998</c:v>
                </c:pt>
                <c:pt idx="746">
                  <c:v>0.42866690000000002</c:v>
                </c:pt>
                <c:pt idx="747">
                  <c:v>0.42867110000000003</c:v>
                </c:pt>
                <c:pt idx="748">
                  <c:v>0.42878759999999999</c:v>
                </c:pt>
                <c:pt idx="749">
                  <c:v>0.42879309999999998</c:v>
                </c:pt>
                <c:pt idx="750">
                  <c:v>0.42879489999999998</c:v>
                </c:pt>
                <c:pt idx="751">
                  <c:v>0.43409989999999998</c:v>
                </c:pt>
                <c:pt idx="752">
                  <c:v>0.43452740000000001</c:v>
                </c:pt>
                <c:pt idx="753">
                  <c:v>0.43453530000000001</c:v>
                </c:pt>
                <c:pt idx="754">
                  <c:v>0.43454019999999999</c:v>
                </c:pt>
                <c:pt idx="755">
                  <c:v>0.43467450000000002</c:v>
                </c:pt>
                <c:pt idx="756">
                  <c:v>0.43468600000000002</c:v>
                </c:pt>
                <c:pt idx="757">
                  <c:v>0.43487550000000003</c:v>
                </c:pt>
                <c:pt idx="758">
                  <c:v>0.4349536</c:v>
                </c:pt>
                <c:pt idx="759">
                  <c:v>0.43495509999999998</c:v>
                </c:pt>
                <c:pt idx="760">
                  <c:v>0.43495660000000003</c:v>
                </c:pt>
                <c:pt idx="761">
                  <c:v>0.43495840000000002</c:v>
                </c:pt>
                <c:pt idx="762">
                  <c:v>0.43496319999999999</c:v>
                </c:pt>
                <c:pt idx="763">
                  <c:v>0.43496980000000002</c:v>
                </c:pt>
                <c:pt idx="764">
                  <c:v>0.43497550000000001</c:v>
                </c:pt>
                <c:pt idx="765">
                  <c:v>0.43499870000000002</c:v>
                </c:pt>
                <c:pt idx="766">
                  <c:v>0.43502600000000002</c:v>
                </c:pt>
                <c:pt idx="767">
                  <c:v>0.43528169999999999</c:v>
                </c:pt>
                <c:pt idx="768">
                  <c:v>0.43540289999999998</c:v>
                </c:pt>
                <c:pt idx="769">
                  <c:v>0.43541269999999999</c:v>
                </c:pt>
                <c:pt idx="770">
                  <c:v>0.43542979999999998</c:v>
                </c:pt>
                <c:pt idx="771">
                  <c:v>0.43564059999999999</c:v>
                </c:pt>
                <c:pt idx="772">
                  <c:v>0.4356604</c:v>
                </c:pt>
                <c:pt idx="773">
                  <c:v>0.43569609999999998</c:v>
                </c:pt>
                <c:pt idx="774">
                  <c:v>0.43580029999999997</c:v>
                </c:pt>
                <c:pt idx="775">
                  <c:v>0.43580619999999998</c:v>
                </c:pt>
                <c:pt idx="776">
                  <c:v>0.43580950000000002</c:v>
                </c:pt>
                <c:pt idx="777">
                  <c:v>0.43595529999999999</c:v>
                </c:pt>
                <c:pt idx="778">
                  <c:v>0.4359635</c:v>
                </c:pt>
                <c:pt idx="779">
                  <c:v>0.43596629999999997</c:v>
                </c:pt>
                <c:pt idx="780">
                  <c:v>0.43597330000000001</c:v>
                </c:pt>
                <c:pt idx="781">
                  <c:v>0.43598320000000002</c:v>
                </c:pt>
                <c:pt idx="782">
                  <c:v>0.43630429999999998</c:v>
                </c:pt>
                <c:pt idx="783">
                  <c:v>0.43634820000000002</c:v>
                </c:pt>
                <c:pt idx="784">
                  <c:v>0.43672129999999998</c:v>
                </c:pt>
                <c:pt idx="785">
                  <c:v>0.43811939999999999</c:v>
                </c:pt>
                <c:pt idx="786">
                  <c:v>0.4381526</c:v>
                </c:pt>
                <c:pt idx="787">
                  <c:v>0.4383628</c:v>
                </c:pt>
                <c:pt idx="788">
                  <c:v>0.43963920000000001</c:v>
                </c:pt>
                <c:pt idx="789">
                  <c:v>0.43964819999999999</c:v>
                </c:pt>
                <c:pt idx="790">
                  <c:v>0.43967030000000001</c:v>
                </c:pt>
                <c:pt idx="791">
                  <c:v>0.44375520000000002</c:v>
                </c:pt>
                <c:pt idx="792">
                  <c:v>0.44376260000000001</c:v>
                </c:pt>
                <c:pt idx="793">
                  <c:v>0.4437777</c:v>
                </c:pt>
                <c:pt idx="794">
                  <c:v>0.44383699999999998</c:v>
                </c:pt>
                <c:pt idx="795">
                  <c:v>0.44388309999999997</c:v>
                </c:pt>
                <c:pt idx="796">
                  <c:v>0.44389220000000001</c:v>
                </c:pt>
                <c:pt idx="797">
                  <c:v>0.4438954</c:v>
                </c:pt>
                <c:pt idx="798">
                  <c:v>0.44390819999999998</c:v>
                </c:pt>
                <c:pt idx="799">
                  <c:v>0.44392619999999999</c:v>
                </c:pt>
                <c:pt idx="800">
                  <c:v>0.4439342</c:v>
                </c:pt>
                <c:pt idx="801">
                  <c:v>0.44400980000000001</c:v>
                </c:pt>
                <c:pt idx="802">
                  <c:v>0.4441851</c:v>
                </c:pt>
                <c:pt idx="803">
                  <c:v>0.44419219999999998</c:v>
                </c:pt>
                <c:pt idx="804">
                  <c:v>0.4442045</c:v>
                </c:pt>
                <c:pt idx="805">
                  <c:v>0.44421060000000001</c:v>
                </c:pt>
                <c:pt idx="806">
                  <c:v>0.44421539999999998</c:v>
                </c:pt>
                <c:pt idx="807">
                  <c:v>0.44422200000000001</c:v>
                </c:pt>
                <c:pt idx="808">
                  <c:v>0.44424190000000002</c:v>
                </c:pt>
                <c:pt idx="809">
                  <c:v>0.44433539999999999</c:v>
                </c:pt>
                <c:pt idx="810">
                  <c:v>0.44434319999999999</c:v>
                </c:pt>
                <c:pt idx="811">
                  <c:v>0.44436969999999998</c:v>
                </c:pt>
                <c:pt idx="812">
                  <c:v>0.44438870000000003</c:v>
                </c:pt>
                <c:pt idx="813">
                  <c:v>0.44439519999999999</c:v>
                </c:pt>
                <c:pt idx="814">
                  <c:v>0.4444052</c:v>
                </c:pt>
                <c:pt idx="815">
                  <c:v>0.44441150000000001</c:v>
                </c:pt>
                <c:pt idx="816">
                  <c:v>0.44441809999999998</c:v>
                </c:pt>
                <c:pt idx="817">
                  <c:v>0.44442229999999999</c:v>
                </c:pt>
                <c:pt idx="818">
                  <c:v>0.44721729999999998</c:v>
                </c:pt>
                <c:pt idx="819">
                  <c:v>0.44722010000000001</c:v>
                </c:pt>
                <c:pt idx="820">
                  <c:v>0.45034410000000002</c:v>
                </c:pt>
                <c:pt idx="821">
                  <c:v>0.45034940000000001</c:v>
                </c:pt>
                <c:pt idx="822">
                  <c:v>0.45207000000000003</c:v>
                </c:pt>
                <c:pt idx="823">
                  <c:v>0.45220779999999999</c:v>
                </c:pt>
                <c:pt idx="824">
                  <c:v>0.45223859999999999</c:v>
                </c:pt>
                <c:pt idx="825">
                  <c:v>0.45371479999999997</c:v>
                </c:pt>
                <c:pt idx="826">
                  <c:v>0.45372079999999998</c:v>
                </c:pt>
                <c:pt idx="827">
                  <c:v>0.45372200000000001</c:v>
                </c:pt>
                <c:pt idx="828">
                  <c:v>0.45393119999999998</c:v>
                </c:pt>
                <c:pt idx="829">
                  <c:v>0.45718950000000003</c:v>
                </c:pt>
                <c:pt idx="830">
                  <c:v>0.45854869999999998</c:v>
                </c:pt>
                <c:pt idx="831">
                  <c:v>0.45856229999999998</c:v>
                </c:pt>
                <c:pt idx="832">
                  <c:v>0.45856619999999998</c:v>
                </c:pt>
                <c:pt idx="833">
                  <c:v>0.45857239999999999</c:v>
                </c:pt>
                <c:pt idx="834">
                  <c:v>0.4586828</c:v>
                </c:pt>
                <c:pt idx="835">
                  <c:v>0.45868419999999999</c:v>
                </c:pt>
                <c:pt idx="836">
                  <c:v>0.46739360000000002</c:v>
                </c:pt>
                <c:pt idx="837">
                  <c:v>0.4675763</c:v>
                </c:pt>
                <c:pt idx="838">
                  <c:v>0.46769939999999999</c:v>
                </c:pt>
                <c:pt idx="839">
                  <c:v>0.4677366</c:v>
                </c:pt>
                <c:pt idx="840">
                  <c:v>0.46774260000000001</c:v>
                </c:pt>
                <c:pt idx="841">
                  <c:v>0.46774739999999998</c:v>
                </c:pt>
                <c:pt idx="842">
                  <c:v>0.46774939999999998</c:v>
                </c:pt>
                <c:pt idx="843">
                  <c:v>0.46775509999999998</c:v>
                </c:pt>
                <c:pt idx="844">
                  <c:v>0.46787869999999998</c:v>
                </c:pt>
                <c:pt idx="845">
                  <c:v>0.46788809999999997</c:v>
                </c:pt>
                <c:pt idx="846">
                  <c:v>0.468387</c:v>
                </c:pt>
                <c:pt idx="847">
                  <c:v>0.46995490000000001</c:v>
                </c:pt>
                <c:pt idx="848">
                  <c:v>0.4699605</c:v>
                </c:pt>
                <c:pt idx="849">
                  <c:v>0.47030159999999999</c:v>
                </c:pt>
                <c:pt idx="850">
                  <c:v>0.47030699999999998</c:v>
                </c:pt>
                <c:pt idx="851">
                  <c:v>0.47034690000000001</c:v>
                </c:pt>
                <c:pt idx="852">
                  <c:v>0.47041139999999998</c:v>
                </c:pt>
                <c:pt idx="853">
                  <c:v>0.47042970000000001</c:v>
                </c:pt>
                <c:pt idx="854">
                  <c:v>0.4736224</c:v>
                </c:pt>
                <c:pt idx="855">
                  <c:v>0.47513369999999999</c:v>
                </c:pt>
                <c:pt idx="856">
                  <c:v>0.47932780000000003</c:v>
                </c:pt>
                <c:pt idx="857">
                  <c:v>0.47937760000000001</c:v>
                </c:pt>
                <c:pt idx="858">
                  <c:v>0.47948180000000001</c:v>
                </c:pt>
                <c:pt idx="859">
                  <c:v>0.47958600000000001</c:v>
                </c:pt>
                <c:pt idx="860">
                  <c:v>0.47962519999999997</c:v>
                </c:pt>
                <c:pt idx="861">
                  <c:v>0.47963169999999999</c:v>
                </c:pt>
                <c:pt idx="862">
                  <c:v>0.47963860000000003</c:v>
                </c:pt>
                <c:pt idx="863">
                  <c:v>0.4798695</c:v>
                </c:pt>
                <c:pt idx="864">
                  <c:v>0.47987229999999997</c:v>
                </c:pt>
                <c:pt idx="865">
                  <c:v>0.48320809999999997</c:v>
                </c:pt>
                <c:pt idx="866">
                  <c:v>0.48323759999999999</c:v>
                </c:pt>
                <c:pt idx="867">
                  <c:v>0.48324289999999998</c:v>
                </c:pt>
                <c:pt idx="868">
                  <c:v>0.48327029999999999</c:v>
                </c:pt>
                <c:pt idx="869">
                  <c:v>0.48332930000000002</c:v>
                </c:pt>
                <c:pt idx="870">
                  <c:v>0.48340309999999997</c:v>
                </c:pt>
                <c:pt idx="871">
                  <c:v>0.4835527</c:v>
                </c:pt>
                <c:pt idx="872">
                  <c:v>0.483707</c:v>
                </c:pt>
                <c:pt idx="873">
                  <c:v>0.48370770000000002</c:v>
                </c:pt>
                <c:pt idx="874">
                  <c:v>0.48371969999999997</c:v>
                </c:pt>
                <c:pt idx="875">
                  <c:v>0.48462569999999999</c:v>
                </c:pt>
                <c:pt idx="876">
                  <c:v>0.48463420000000001</c:v>
                </c:pt>
                <c:pt idx="877">
                  <c:v>0.48466500000000001</c:v>
                </c:pt>
                <c:pt idx="878">
                  <c:v>0.48475819999999997</c:v>
                </c:pt>
                <c:pt idx="879">
                  <c:v>0.48477130000000002</c:v>
                </c:pt>
                <c:pt idx="880">
                  <c:v>0.48477900000000002</c:v>
                </c:pt>
                <c:pt idx="881">
                  <c:v>0.48479440000000001</c:v>
                </c:pt>
                <c:pt idx="882">
                  <c:v>0.4883805</c:v>
                </c:pt>
                <c:pt idx="883">
                  <c:v>0.48838540000000003</c:v>
                </c:pt>
                <c:pt idx="884">
                  <c:v>0.48862650000000002</c:v>
                </c:pt>
                <c:pt idx="885">
                  <c:v>0.4886413</c:v>
                </c:pt>
                <c:pt idx="886">
                  <c:v>0.48864390000000002</c:v>
                </c:pt>
                <c:pt idx="887">
                  <c:v>0.49044680000000002</c:v>
                </c:pt>
                <c:pt idx="888">
                  <c:v>0.49045280000000002</c:v>
                </c:pt>
                <c:pt idx="889">
                  <c:v>0.49070780000000003</c:v>
                </c:pt>
                <c:pt idx="890">
                  <c:v>0.49072280000000001</c:v>
                </c:pt>
                <c:pt idx="891">
                  <c:v>0.49072939999999998</c:v>
                </c:pt>
                <c:pt idx="892">
                  <c:v>0.49078660000000002</c:v>
                </c:pt>
                <c:pt idx="893">
                  <c:v>0.49089080000000002</c:v>
                </c:pt>
                <c:pt idx="894">
                  <c:v>0.49091649999999998</c:v>
                </c:pt>
                <c:pt idx="895">
                  <c:v>0.49092439999999998</c:v>
                </c:pt>
                <c:pt idx="896">
                  <c:v>0.49097279999999999</c:v>
                </c:pt>
                <c:pt idx="897">
                  <c:v>0.4909867</c:v>
                </c:pt>
                <c:pt idx="898">
                  <c:v>0.49099189999999998</c:v>
                </c:pt>
                <c:pt idx="899">
                  <c:v>0.49101349999999999</c:v>
                </c:pt>
                <c:pt idx="900">
                  <c:v>0.4910429</c:v>
                </c:pt>
                <c:pt idx="901">
                  <c:v>0.49110280000000001</c:v>
                </c:pt>
                <c:pt idx="902">
                  <c:v>0.49892540000000002</c:v>
                </c:pt>
                <c:pt idx="903">
                  <c:v>0.49893569999999998</c:v>
                </c:pt>
                <c:pt idx="904">
                  <c:v>0.49895060000000002</c:v>
                </c:pt>
                <c:pt idx="905">
                  <c:v>0.49895780000000001</c:v>
                </c:pt>
                <c:pt idx="906">
                  <c:v>0.4989632</c:v>
                </c:pt>
                <c:pt idx="907">
                  <c:v>0.5002297</c:v>
                </c:pt>
                <c:pt idx="908">
                  <c:v>0.50023589999999996</c:v>
                </c:pt>
                <c:pt idx="909">
                  <c:v>0.50025710000000001</c:v>
                </c:pt>
                <c:pt idx="910">
                  <c:v>0.50029319999999999</c:v>
                </c:pt>
                <c:pt idx="911">
                  <c:v>0.50029800000000002</c:v>
                </c:pt>
                <c:pt idx="912">
                  <c:v>0.50029999999999997</c:v>
                </c:pt>
                <c:pt idx="913">
                  <c:v>0.50042909999999996</c:v>
                </c:pt>
                <c:pt idx="914">
                  <c:v>0.50707089999999999</c:v>
                </c:pt>
                <c:pt idx="915">
                  <c:v>0.50740410000000002</c:v>
                </c:pt>
                <c:pt idx="916">
                  <c:v>0.5074168</c:v>
                </c:pt>
                <c:pt idx="917">
                  <c:v>0.50742220000000005</c:v>
                </c:pt>
                <c:pt idx="918">
                  <c:v>0.50753150000000002</c:v>
                </c:pt>
                <c:pt idx="919">
                  <c:v>0.50840059999999998</c:v>
                </c:pt>
                <c:pt idx="920">
                  <c:v>0.50843039999999995</c:v>
                </c:pt>
                <c:pt idx="921">
                  <c:v>0.50847019999999998</c:v>
                </c:pt>
                <c:pt idx="922">
                  <c:v>0.50847109999999995</c:v>
                </c:pt>
                <c:pt idx="923">
                  <c:v>0.50852989999999998</c:v>
                </c:pt>
                <c:pt idx="924">
                  <c:v>0.51069359999999997</c:v>
                </c:pt>
                <c:pt idx="925">
                  <c:v>0.51070269999999995</c:v>
                </c:pt>
                <c:pt idx="926">
                  <c:v>0.51080630000000005</c:v>
                </c:pt>
                <c:pt idx="927">
                  <c:v>0.51083909999999999</c:v>
                </c:pt>
                <c:pt idx="928">
                  <c:v>0.51086640000000005</c:v>
                </c:pt>
                <c:pt idx="929">
                  <c:v>0.51086810000000005</c:v>
                </c:pt>
                <c:pt idx="930">
                  <c:v>0.51683659999999998</c:v>
                </c:pt>
                <c:pt idx="931">
                  <c:v>0.51684110000000005</c:v>
                </c:pt>
                <c:pt idx="932">
                  <c:v>0.51974489999999995</c:v>
                </c:pt>
                <c:pt idx="933">
                  <c:v>0.52001430000000004</c:v>
                </c:pt>
                <c:pt idx="934">
                  <c:v>0.52506940000000002</c:v>
                </c:pt>
                <c:pt idx="935">
                  <c:v>0.52519740000000004</c:v>
                </c:pt>
                <c:pt idx="936">
                  <c:v>0.52838839999999998</c:v>
                </c:pt>
                <c:pt idx="937">
                  <c:v>0.53293869999999999</c:v>
                </c:pt>
                <c:pt idx="938">
                  <c:v>0.53294580000000003</c:v>
                </c:pt>
                <c:pt idx="939">
                  <c:v>0.53294920000000001</c:v>
                </c:pt>
                <c:pt idx="940">
                  <c:v>0.53306609999999999</c:v>
                </c:pt>
                <c:pt idx="941">
                  <c:v>0.53307559999999998</c:v>
                </c:pt>
                <c:pt idx="942">
                  <c:v>0.53309600000000001</c:v>
                </c:pt>
                <c:pt idx="943">
                  <c:v>0.53384390000000004</c:v>
                </c:pt>
                <c:pt idx="944">
                  <c:v>0.53385749999999998</c:v>
                </c:pt>
                <c:pt idx="945">
                  <c:v>0.53387450000000003</c:v>
                </c:pt>
                <c:pt idx="946">
                  <c:v>0.53398350000000006</c:v>
                </c:pt>
                <c:pt idx="947">
                  <c:v>0.53400590000000003</c:v>
                </c:pt>
                <c:pt idx="948">
                  <c:v>0.53401019999999999</c:v>
                </c:pt>
                <c:pt idx="949">
                  <c:v>0.53404180000000001</c:v>
                </c:pt>
                <c:pt idx="950">
                  <c:v>0.5341882</c:v>
                </c:pt>
                <c:pt idx="951">
                  <c:v>0.53483809999999998</c:v>
                </c:pt>
                <c:pt idx="952">
                  <c:v>0.53595099999999996</c:v>
                </c:pt>
                <c:pt idx="953">
                  <c:v>0.53763349999999999</c:v>
                </c:pt>
                <c:pt idx="954">
                  <c:v>0.53770019999999996</c:v>
                </c:pt>
                <c:pt idx="955">
                  <c:v>0.53782039999999998</c:v>
                </c:pt>
                <c:pt idx="956">
                  <c:v>0.53783069999999999</c:v>
                </c:pt>
                <c:pt idx="957">
                  <c:v>0.54116759999999997</c:v>
                </c:pt>
                <c:pt idx="958">
                  <c:v>0.54118029999999995</c:v>
                </c:pt>
                <c:pt idx="959">
                  <c:v>0.5411859</c:v>
                </c:pt>
                <c:pt idx="960">
                  <c:v>0.54136930000000005</c:v>
                </c:pt>
                <c:pt idx="961">
                  <c:v>0.54147440000000002</c:v>
                </c:pt>
                <c:pt idx="962">
                  <c:v>0.5415548</c:v>
                </c:pt>
                <c:pt idx="963">
                  <c:v>0.5415643</c:v>
                </c:pt>
                <c:pt idx="964">
                  <c:v>0.54181860000000004</c:v>
                </c:pt>
                <c:pt idx="965">
                  <c:v>0.54183539999999997</c:v>
                </c:pt>
                <c:pt idx="966">
                  <c:v>0.54199770000000003</c:v>
                </c:pt>
                <c:pt idx="967">
                  <c:v>0.54203710000000005</c:v>
                </c:pt>
                <c:pt idx="968">
                  <c:v>0.54211929999999997</c:v>
                </c:pt>
                <c:pt idx="969">
                  <c:v>0.54215349999999995</c:v>
                </c:pt>
                <c:pt idx="970">
                  <c:v>0.54251939999999998</c:v>
                </c:pt>
                <c:pt idx="971">
                  <c:v>0.54265620000000003</c:v>
                </c:pt>
                <c:pt idx="972">
                  <c:v>0.54292229999999997</c:v>
                </c:pt>
                <c:pt idx="973">
                  <c:v>0.54295439999999995</c:v>
                </c:pt>
                <c:pt idx="974">
                  <c:v>0.54295780000000005</c:v>
                </c:pt>
                <c:pt idx="975">
                  <c:v>0.54311750000000003</c:v>
                </c:pt>
                <c:pt idx="976">
                  <c:v>0.54313750000000005</c:v>
                </c:pt>
                <c:pt idx="977">
                  <c:v>0.54316690000000001</c:v>
                </c:pt>
                <c:pt idx="978">
                  <c:v>0.54331180000000001</c:v>
                </c:pt>
                <c:pt idx="979">
                  <c:v>0.54331379999999996</c:v>
                </c:pt>
                <c:pt idx="980">
                  <c:v>0.54332049999999998</c:v>
                </c:pt>
                <c:pt idx="981">
                  <c:v>0.54332709999999995</c:v>
                </c:pt>
                <c:pt idx="982">
                  <c:v>0.54336010000000001</c:v>
                </c:pt>
                <c:pt idx="983">
                  <c:v>0.54337299999999999</c:v>
                </c:pt>
                <c:pt idx="984">
                  <c:v>0.5433732</c:v>
                </c:pt>
                <c:pt idx="985">
                  <c:v>0.54344020000000004</c:v>
                </c:pt>
                <c:pt idx="986">
                  <c:v>0.54344870000000001</c:v>
                </c:pt>
                <c:pt idx="987">
                  <c:v>0.54352659999999997</c:v>
                </c:pt>
                <c:pt idx="988">
                  <c:v>0.54370280000000004</c:v>
                </c:pt>
                <c:pt idx="989">
                  <c:v>0.54769860000000004</c:v>
                </c:pt>
                <c:pt idx="990">
                  <c:v>0.54786780000000002</c:v>
                </c:pt>
                <c:pt idx="991">
                  <c:v>0.54788550000000003</c:v>
                </c:pt>
                <c:pt idx="992">
                  <c:v>0.54788789999999998</c:v>
                </c:pt>
                <c:pt idx="993">
                  <c:v>0.54814450000000003</c:v>
                </c:pt>
                <c:pt idx="994">
                  <c:v>0.54814830000000003</c:v>
                </c:pt>
                <c:pt idx="995">
                  <c:v>0.55120570000000002</c:v>
                </c:pt>
                <c:pt idx="996">
                  <c:v>0.55121379999999998</c:v>
                </c:pt>
                <c:pt idx="997">
                  <c:v>0.55121509999999996</c:v>
                </c:pt>
                <c:pt idx="998">
                  <c:v>0.55124519999999999</c:v>
                </c:pt>
                <c:pt idx="999">
                  <c:v>0.55241030000000002</c:v>
                </c:pt>
                <c:pt idx="1000">
                  <c:v>0.55254119999999995</c:v>
                </c:pt>
                <c:pt idx="1001">
                  <c:v>0.55265799999999998</c:v>
                </c:pt>
                <c:pt idx="1002">
                  <c:v>0.55280090000000004</c:v>
                </c:pt>
                <c:pt idx="1003">
                  <c:v>0.55280459999999998</c:v>
                </c:pt>
                <c:pt idx="1004">
                  <c:v>0.55293550000000002</c:v>
                </c:pt>
                <c:pt idx="1005">
                  <c:v>0.55302980000000002</c:v>
                </c:pt>
                <c:pt idx="1006">
                  <c:v>0.5532473</c:v>
                </c:pt>
                <c:pt idx="1007">
                  <c:v>0.55328790000000005</c:v>
                </c:pt>
                <c:pt idx="1008">
                  <c:v>0.55331649999999999</c:v>
                </c:pt>
                <c:pt idx="1009">
                  <c:v>0.55332919999999997</c:v>
                </c:pt>
                <c:pt idx="1010">
                  <c:v>0.55346989999999996</c:v>
                </c:pt>
                <c:pt idx="1011">
                  <c:v>0.5534964</c:v>
                </c:pt>
                <c:pt idx="1012">
                  <c:v>0.55353669999999999</c:v>
                </c:pt>
                <c:pt idx="1013">
                  <c:v>0.55355200000000004</c:v>
                </c:pt>
                <c:pt idx="1014">
                  <c:v>0.55417459999999996</c:v>
                </c:pt>
                <c:pt idx="1015">
                  <c:v>0.55419450000000003</c:v>
                </c:pt>
                <c:pt idx="1016">
                  <c:v>0.55429459999999997</c:v>
                </c:pt>
                <c:pt idx="1017">
                  <c:v>0.55560370000000003</c:v>
                </c:pt>
                <c:pt idx="1018">
                  <c:v>0.55562069999999997</c:v>
                </c:pt>
                <c:pt idx="1019">
                  <c:v>0.55562699999999998</c:v>
                </c:pt>
                <c:pt idx="1020">
                  <c:v>0.55573329999999999</c:v>
                </c:pt>
                <c:pt idx="1021">
                  <c:v>0.55574630000000003</c:v>
                </c:pt>
                <c:pt idx="1022">
                  <c:v>0.55581820000000004</c:v>
                </c:pt>
                <c:pt idx="1023">
                  <c:v>0.55624399999999996</c:v>
                </c:pt>
                <c:pt idx="1024">
                  <c:v>0.55635020000000002</c:v>
                </c:pt>
                <c:pt idx="1025">
                  <c:v>0.55639369999999999</c:v>
                </c:pt>
                <c:pt idx="1026">
                  <c:v>0.55639720000000004</c:v>
                </c:pt>
                <c:pt idx="1027">
                  <c:v>0.55640129999999999</c:v>
                </c:pt>
                <c:pt idx="1028">
                  <c:v>0.55641529999999995</c:v>
                </c:pt>
                <c:pt idx="1029">
                  <c:v>0.5565175</c:v>
                </c:pt>
                <c:pt idx="1030">
                  <c:v>0.5568071</c:v>
                </c:pt>
                <c:pt idx="1031">
                  <c:v>0.55699529999999997</c:v>
                </c:pt>
                <c:pt idx="1032">
                  <c:v>0.5570039</c:v>
                </c:pt>
                <c:pt idx="1033">
                  <c:v>0.55702499999999999</c:v>
                </c:pt>
                <c:pt idx="1034">
                  <c:v>0.5588069</c:v>
                </c:pt>
                <c:pt idx="1035">
                  <c:v>0.55892620000000004</c:v>
                </c:pt>
                <c:pt idx="1036">
                  <c:v>0.55893530000000002</c:v>
                </c:pt>
                <c:pt idx="1037">
                  <c:v>0.55906440000000002</c:v>
                </c:pt>
                <c:pt idx="1038">
                  <c:v>0.5591102</c:v>
                </c:pt>
                <c:pt idx="1039">
                  <c:v>0.55911230000000001</c:v>
                </c:pt>
                <c:pt idx="1040">
                  <c:v>0.55912119999999998</c:v>
                </c:pt>
                <c:pt idx="1041">
                  <c:v>0.55913990000000002</c:v>
                </c:pt>
                <c:pt idx="1042">
                  <c:v>0.55918990000000002</c:v>
                </c:pt>
                <c:pt idx="1043">
                  <c:v>0.55921299999999996</c:v>
                </c:pt>
                <c:pt idx="1044">
                  <c:v>0.56052729999999995</c:v>
                </c:pt>
                <c:pt idx="1045">
                  <c:v>0.56056099999999998</c:v>
                </c:pt>
                <c:pt idx="1046">
                  <c:v>0.56056819999999996</c:v>
                </c:pt>
                <c:pt idx="1047">
                  <c:v>0.56057219999999996</c:v>
                </c:pt>
                <c:pt idx="1048">
                  <c:v>0.56057520000000005</c:v>
                </c:pt>
                <c:pt idx="1049">
                  <c:v>0.56059740000000002</c:v>
                </c:pt>
                <c:pt idx="1050">
                  <c:v>0.56060880000000002</c:v>
                </c:pt>
                <c:pt idx="1051">
                  <c:v>0.56062409999999996</c:v>
                </c:pt>
                <c:pt idx="1052">
                  <c:v>0.56069119999999995</c:v>
                </c:pt>
                <c:pt idx="1053">
                  <c:v>0.56071079999999995</c:v>
                </c:pt>
                <c:pt idx="1054">
                  <c:v>0.56112269999999997</c:v>
                </c:pt>
                <c:pt idx="1055">
                  <c:v>0.56114169999999997</c:v>
                </c:pt>
                <c:pt idx="1056">
                  <c:v>0.56126419999999999</c:v>
                </c:pt>
                <c:pt idx="1057">
                  <c:v>0.56133739999999999</c:v>
                </c:pt>
                <c:pt idx="1058">
                  <c:v>0.56160060000000001</c:v>
                </c:pt>
                <c:pt idx="1059">
                  <c:v>0.5616274</c:v>
                </c:pt>
                <c:pt idx="1060">
                  <c:v>0.56163280000000004</c:v>
                </c:pt>
                <c:pt idx="1061">
                  <c:v>0.56163439999999998</c:v>
                </c:pt>
                <c:pt idx="1062">
                  <c:v>0.56163750000000001</c:v>
                </c:pt>
                <c:pt idx="1063">
                  <c:v>0.56163949999999996</c:v>
                </c:pt>
                <c:pt idx="1064">
                  <c:v>0.56382319999999997</c:v>
                </c:pt>
                <c:pt idx="1065">
                  <c:v>0.56481460000000006</c:v>
                </c:pt>
                <c:pt idx="1066">
                  <c:v>0.56558810000000004</c:v>
                </c:pt>
                <c:pt idx="1067">
                  <c:v>0.56578430000000002</c:v>
                </c:pt>
                <c:pt idx="1068">
                  <c:v>0.56582089999999996</c:v>
                </c:pt>
                <c:pt idx="1069">
                  <c:v>0.56612589999999996</c:v>
                </c:pt>
                <c:pt idx="1070">
                  <c:v>0.56612870000000004</c:v>
                </c:pt>
                <c:pt idx="1071">
                  <c:v>0.56613089999999999</c:v>
                </c:pt>
                <c:pt idx="1072">
                  <c:v>0.56616999999999995</c:v>
                </c:pt>
                <c:pt idx="1073">
                  <c:v>0.56617130000000004</c:v>
                </c:pt>
                <c:pt idx="1074">
                  <c:v>0.56618009999999996</c:v>
                </c:pt>
                <c:pt idx="1075">
                  <c:v>0.57125870000000001</c:v>
                </c:pt>
                <c:pt idx="1076">
                  <c:v>0.57166209999999995</c:v>
                </c:pt>
                <c:pt idx="1077">
                  <c:v>0.57186060000000005</c:v>
                </c:pt>
                <c:pt idx="1078">
                  <c:v>0.57188000000000005</c:v>
                </c:pt>
                <c:pt idx="1079">
                  <c:v>0.57191749999999997</c:v>
                </c:pt>
                <c:pt idx="1080">
                  <c:v>0.57193110000000003</c:v>
                </c:pt>
                <c:pt idx="1081">
                  <c:v>0.57428199999999996</c:v>
                </c:pt>
                <c:pt idx="1082">
                  <c:v>0.57428489999999999</c:v>
                </c:pt>
                <c:pt idx="1083">
                  <c:v>0.57449360000000005</c:v>
                </c:pt>
                <c:pt idx="1084">
                  <c:v>0.57480790000000004</c:v>
                </c:pt>
                <c:pt idx="1085">
                  <c:v>0.57510620000000001</c:v>
                </c:pt>
                <c:pt idx="1086">
                  <c:v>0.57510819999999996</c:v>
                </c:pt>
                <c:pt idx="1087">
                  <c:v>0.57513729999999996</c:v>
                </c:pt>
                <c:pt idx="1088">
                  <c:v>0.576322</c:v>
                </c:pt>
                <c:pt idx="1089">
                  <c:v>0.57633029999999996</c:v>
                </c:pt>
                <c:pt idx="1090">
                  <c:v>0.57633579999999995</c:v>
                </c:pt>
                <c:pt idx="1091">
                  <c:v>0.57644790000000001</c:v>
                </c:pt>
                <c:pt idx="1092">
                  <c:v>0.57648900000000003</c:v>
                </c:pt>
                <c:pt idx="1093">
                  <c:v>0.57652349999999997</c:v>
                </c:pt>
                <c:pt idx="1094">
                  <c:v>0.57663169999999997</c:v>
                </c:pt>
                <c:pt idx="1095">
                  <c:v>0.57665060000000001</c:v>
                </c:pt>
                <c:pt idx="1096">
                  <c:v>0.5766869</c:v>
                </c:pt>
                <c:pt idx="1097">
                  <c:v>0.57679769999999997</c:v>
                </c:pt>
                <c:pt idx="1098">
                  <c:v>0.57687330000000003</c:v>
                </c:pt>
                <c:pt idx="1099">
                  <c:v>0.57689089999999998</c:v>
                </c:pt>
                <c:pt idx="1100">
                  <c:v>0.57700779999999996</c:v>
                </c:pt>
                <c:pt idx="1101">
                  <c:v>0.57711749999999995</c:v>
                </c:pt>
                <c:pt idx="1102">
                  <c:v>0.577121</c:v>
                </c:pt>
                <c:pt idx="1103">
                  <c:v>0.57714410000000005</c:v>
                </c:pt>
                <c:pt idx="1104">
                  <c:v>0.57716619999999996</c:v>
                </c:pt>
                <c:pt idx="1105">
                  <c:v>0.57723690000000005</c:v>
                </c:pt>
                <c:pt idx="1106">
                  <c:v>0.57724310000000001</c:v>
                </c:pt>
                <c:pt idx="1107">
                  <c:v>0.57744989999999996</c:v>
                </c:pt>
                <c:pt idx="1108">
                  <c:v>0.57784100000000005</c:v>
                </c:pt>
                <c:pt idx="1109">
                  <c:v>0.57966059999999997</c:v>
                </c:pt>
                <c:pt idx="1110">
                  <c:v>0.57989219999999997</c:v>
                </c:pt>
                <c:pt idx="1111">
                  <c:v>0.58138319999999999</c:v>
                </c:pt>
                <c:pt idx="1112">
                  <c:v>0.58139929999999995</c:v>
                </c:pt>
                <c:pt idx="1113">
                  <c:v>0.5819474</c:v>
                </c:pt>
                <c:pt idx="1114">
                  <c:v>0.58195620000000003</c:v>
                </c:pt>
                <c:pt idx="1115">
                  <c:v>0.58203629999999995</c:v>
                </c:pt>
                <c:pt idx="1116">
                  <c:v>0.58217640000000004</c:v>
                </c:pt>
                <c:pt idx="1117">
                  <c:v>0.58247329999999997</c:v>
                </c:pt>
                <c:pt idx="1118">
                  <c:v>0.58258270000000001</c:v>
                </c:pt>
                <c:pt idx="1119">
                  <c:v>0.58923479999999995</c:v>
                </c:pt>
                <c:pt idx="1120">
                  <c:v>0.58930000000000005</c:v>
                </c:pt>
                <c:pt idx="1121">
                  <c:v>0.58935959999999998</c:v>
                </c:pt>
                <c:pt idx="1122">
                  <c:v>0.58967040000000004</c:v>
                </c:pt>
                <c:pt idx="1123">
                  <c:v>0.58970219999999995</c:v>
                </c:pt>
                <c:pt idx="1124">
                  <c:v>0.59130110000000002</c:v>
                </c:pt>
                <c:pt idx="1125">
                  <c:v>0.59132839999999998</c:v>
                </c:pt>
                <c:pt idx="1126">
                  <c:v>0.59265290000000004</c:v>
                </c:pt>
                <c:pt idx="1127">
                  <c:v>0.5927135</c:v>
                </c:pt>
                <c:pt idx="1128">
                  <c:v>0.59296340000000003</c:v>
                </c:pt>
                <c:pt idx="1129">
                  <c:v>0.59299170000000001</c:v>
                </c:pt>
                <c:pt idx="1130">
                  <c:v>0.59300989999999998</c:v>
                </c:pt>
                <c:pt idx="1131">
                  <c:v>0.59301309999999996</c:v>
                </c:pt>
                <c:pt idx="1132">
                  <c:v>0.59303380000000006</c:v>
                </c:pt>
                <c:pt idx="1133">
                  <c:v>0.59311119999999995</c:v>
                </c:pt>
                <c:pt idx="1134">
                  <c:v>0.59316020000000003</c:v>
                </c:pt>
                <c:pt idx="1135">
                  <c:v>0.59316899999999995</c:v>
                </c:pt>
                <c:pt idx="1136">
                  <c:v>0.59321199999999996</c:v>
                </c:pt>
                <c:pt idx="1137">
                  <c:v>0.59472959999999997</c:v>
                </c:pt>
                <c:pt idx="1138">
                  <c:v>0.59479179999999998</c:v>
                </c:pt>
                <c:pt idx="1139">
                  <c:v>0.59491490000000002</c:v>
                </c:pt>
                <c:pt idx="1140">
                  <c:v>0.59503490000000003</c:v>
                </c:pt>
                <c:pt idx="1141">
                  <c:v>0.59508850000000002</c:v>
                </c:pt>
                <c:pt idx="1142">
                  <c:v>0.59528420000000004</c:v>
                </c:pt>
                <c:pt idx="1143">
                  <c:v>0.59528760000000003</c:v>
                </c:pt>
                <c:pt idx="1144">
                  <c:v>0.59562179999999998</c:v>
                </c:pt>
                <c:pt idx="1145">
                  <c:v>0.5959489</c:v>
                </c:pt>
                <c:pt idx="1146">
                  <c:v>0.5986766</c:v>
                </c:pt>
                <c:pt idx="1147">
                  <c:v>0.59879519999999997</c:v>
                </c:pt>
                <c:pt idx="1148">
                  <c:v>0.59884269999999995</c:v>
                </c:pt>
                <c:pt idx="1149">
                  <c:v>0.59884970000000004</c:v>
                </c:pt>
                <c:pt idx="1150">
                  <c:v>0.59925870000000003</c:v>
                </c:pt>
                <c:pt idx="1151">
                  <c:v>0.59963239999999995</c:v>
                </c:pt>
                <c:pt idx="1152">
                  <c:v>0.59965749999999995</c:v>
                </c:pt>
                <c:pt idx="1153">
                  <c:v>0.5997055</c:v>
                </c:pt>
                <c:pt idx="1154">
                  <c:v>0.59971339999999995</c:v>
                </c:pt>
                <c:pt idx="1155">
                  <c:v>0.59979329999999997</c:v>
                </c:pt>
                <c:pt idx="1156">
                  <c:v>0.59982780000000002</c:v>
                </c:pt>
                <c:pt idx="1157">
                  <c:v>0.59983149999999996</c:v>
                </c:pt>
                <c:pt idx="1158">
                  <c:v>0.59990339999999998</c:v>
                </c:pt>
                <c:pt idx="1159">
                  <c:v>0.59993810000000003</c:v>
                </c:pt>
                <c:pt idx="1160">
                  <c:v>0.60001700000000002</c:v>
                </c:pt>
                <c:pt idx="1161">
                  <c:v>0.6000489</c:v>
                </c:pt>
                <c:pt idx="1162">
                  <c:v>0.60009599999999996</c:v>
                </c:pt>
                <c:pt idx="1163">
                  <c:v>0.60607820000000001</c:v>
                </c:pt>
                <c:pt idx="1164">
                  <c:v>0.60611879999999996</c:v>
                </c:pt>
                <c:pt idx="1165">
                  <c:v>0.60649459999999999</c:v>
                </c:pt>
                <c:pt idx="1166">
                  <c:v>0.60964450000000003</c:v>
                </c:pt>
                <c:pt idx="1167">
                  <c:v>0.60977740000000002</c:v>
                </c:pt>
                <c:pt idx="1168">
                  <c:v>0.60979369999999999</c:v>
                </c:pt>
                <c:pt idx="1169">
                  <c:v>0.61167780000000005</c:v>
                </c:pt>
                <c:pt idx="1170">
                  <c:v>0.61169759999999995</c:v>
                </c:pt>
                <c:pt idx="1171">
                  <c:v>0.61183310000000002</c:v>
                </c:pt>
                <c:pt idx="1172">
                  <c:v>0.61185920000000005</c:v>
                </c:pt>
                <c:pt idx="1173">
                  <c:v>0.61201970000000006</c:v>
                </c:pt>
                <c:pt idx="1174">
                  <c:v>0.61204329999999996</c:v>
                </c:pt>
                <c:pt idx="1175">
                  <c:v>0.61206249999999995</c:v>
                </c:pt>
                <c:pt idx="1176">
                  <c:v>0.61206740000000004</c:v>
                </c:pt>
                <c:pt idx="1177">
                  <c:v>0.61208830000000003</c:v>
                </c:pt>
                <c:pt idx="1178">
                  <c:v>0.61209049999999998</c:v>
                </c:pt>
                <c:pt idx="1179">
                  <c:v>0.61211340000000003</c:v>
                </c:pt>
                <c:pt idx="1180">
                  <c:v>0.61212339999999998</c:v>
                </c:pt>
                <c:pt idx="1181">
                  <c:v>0.61233680000000001</c:v>
                </c:pt>
                <c:pt idx="1182">
                  <c:v>0.62057980000000001</c:v>
                </c:pt>
                <c:pt idx="1183">
                  <c:v>0.62126669999999995</c:v>
                </c:pt>
                <c:pt idx="1184">
                  <c:v>0.62304530000000002</c:v>
                </c:pt>
                <c:pt idx="1185">
                  <c:v>0.62305100000000002</c:v>
                </c:pt>
                <c:pt idx="1186">
                  <c:v>0.62309519999999996</c:v>
                </c:pt>
                <c:pt idx="1187">
                  <c:v>0.62316970000000005</c:v>
                </c:pt>
                <c:pt idx="1188">
                  <c:v>0.62333959999999999</c:v>
                </c:pt>
                <c:pt idx="1189">
                  <c:v>0.62374839999999998</c:v>
                </c:pt>
                <c:pt idx="1190">
                  <c:v>0.62375360000000002</c:v>
                </c:pt>
                <c:pt idx="1191">
                  <c:v>0.62422250000000001</c:v>
                </c:pt>
                <c:pt idx="1192">
                  <c:v>0.62422460000000002</c:v>
                </c:pt>
                <c:pt idx="1193">
                  <c:v>0.63003410000000004</c:v>
                </c:pt>
                <c:pt idx="1194">
                  <c:v>0.63003659999999995</c:v>
                </c:pt>
                <c:pt idx="1195">
                  <c:v>0.63003929999999997</c:v>
                </c:pt>
                <c:pt idx="1196">
                  <c:v>0.63009159999999997</c:v>
                </c:pt>
                <c:pt idx="1197">
                  <c:v>0.63052330000000001</c:v>
                </c:pt>
                <c:pt idx="1198">
                  <c:v>0.63107380000000002</c:v>
                </c:pt>
                <c:pt idx="1199">
                  <c:v>0.63165830000000001</c:v>
                </c:pt>
                <c:pt idx="1200">
                  <c:v>0.63175809999999999</c:v>
                </c:pt>
                <c:pt idx="1201">
                  <c:v>0.6317874</c:v>
                </c:pt>
                <c:pt idx="1202">
                  <c:v>0.63179269999999998</c:v>
                </c:pt>
                <c:pt idx="1203">
                  <c:v>0.63764220000000005</c:v>
                </c:pt>
                <c:pt idx="1204">
                  <c:v>0.63775230000000005</c:v>
                </c:pt>
                <c:pt idx="1205">
                  <c:v>0.63777320000000004</c:v>
                </c:pt>
                <c:pt idx="1206">
                  <c:v>0.63784260000000004</c:v>
                </c:pt>
                <c:pt idx="1207">
                  <c:v>0.64171109999999998</c:v>
                </c:pt>
                <c:pt idx="1208">
                  <c:v>0.64177289999999998</c:v>
                </c:pt>
                <c:pt idx="1209">
                  <c:v>0.64180139999999997</c:v>
                </c:pt>
                <c:pt idx="1210">
                  <c:v>0.6418507</c:v>
                </c:pt>
                <c:pt idx="1211">
                  <c:v>0.64189580000000002</c:v>
                </c:pt>
                <c:pt idx="1212">
                  <c:v>0.64724700000000002</c:v>
                </c:pt>
                <c:pt idx="1213">
                  <c:v>0.64725029999999995</c:v>
                </c:pt>
                <c:pt idx="1214">
                  <c:v>0.64726349999999999</c:v>
                </c:pt>
                <c:pt idx="1215">
                  <c:v>0.64728459999999999</c:v>
                </c:pt>
                <c:pt idx="1216">
                  <c:v>0.64731819999999995</c:v>
                </c:pt>
                <c:pt idx="1217">
                  <c:v>0.64746870000000001</c:v>
                </c:pt>
                <c:pt idx="1218">
                  <c:v>0.64757659999999995</c:v>
                </c:pt>
                <c:pt idx="1219">
                  <c:v>0.64757960000000003</c:v>
                </c:pt>
                <c:pt idx="1220">
                  <c:v>0.64765240000000002</c:v>
                </c:pt>
                <c:pt idx="1221">
                  <c:v>0.64767660000000005</c:v>
                </c:pt>
                <c:pt idx="1222">
                  <c:v>0.64799039999999997</c:v>
                </c:pt>
                <c:pt idx="1223">
                  <c:v>0.64836910000000003</c:v>
                </c:pt>
                <c:pt idx="1224">
                  <c:v>0.64837359999999999</c:v>
                </c:pt>
                <c:pt idx="1225">
                  <c:v>0.64861690000000005</c:v>
                </c:pt>
                <c:pt idx="1226">
                  <c:v>0.64862450000000005</c:v>
                </c:pt>
                <c:pt idx="1227">
                  <c:v>0.6486307</c:v>
                </c:pt>
                <c:pt idx="1228">
                  <c:v>0.64865890000000004</c:v>
                </c:pt>
                <c:pt idx="1229">
                  <c:v>0.64866210000000002</c:v>
                </c:pt>
                <c:pt idx="1230">
                  <c:v>0.64867509999999995</c:v>
                </c:pt>
                <c:pt idx="1231">
                  <c:v>0.64868749999999997</c:v>
                </c:pt>
                <c:pt idx="1232">
                  <c:v>0.6487134</c:v>
                </c:pt>
                <c:pt idx="1233">
                  <c:v>0.64871690000000004</c:v>
                </c:pt>
                <c:pt idx="1234">
                  <c:v>0.6487195</c:v>
                </c:pt>
                <c:pt idx="1235">
                  <c:v>0.64873360000000002</c:v>
                </c:pt>
                <c:pt idx="1236">
                  <c:v>0.64945889999999995</c:v>
                </c:pt>
                <c:pt idx="1237">
                  <c:v>0.64948799999999995</c:v>
                </c:pt>
                <c:pt idx="1238">
                  <c:v>0.64949639999999997</c:v>
                </c:pt>
                <c:pt idx="1239">
                  <c:v>0.65063179999999998</c:v>
                </c:pt>
                <c:pt idx="1240">
                  <c:v>0.65063820000000006</c:v>
                </c:pt>
                <c:pt idx="1241">
                  <c:v>0.6506556</c:v>
                </c:pt>
                <c:pt idx="1242">
                  <c:v>0.65120920000000004</c:v>
                </c:pt>
                <c:pt idx="1243">
                  <c:v>0.65491869999999996</c:v>
                </c:pt>
                <c:pt idx="1244">
                  <c:v>0.65492810000000001</c:v>
                </c:pt>
                <c:pt idx="1245">
                  <c:v>0.6549412</c:v>
                </c:pt>
                <c:pt idx="1246">
                  <c:v>0.65505219999999997</c:v>
                </c:pt>
                <c:pt idx="1247">
                  <c:v>0.65505630000000004</c:v>
                </c:pt>
                <c:pt idx="1248">
                  <c:v>0.65507820000000005</c:v>
                </c:pt>
                <c:pt idx="1249">
                  <c:v>0.65509130000000004</c:v>
                </c:pt>
                <c:pt idx="1250">
                  <c:v>0.65528739999999996</c:v>
                </c:pt>
                <c:pt idx="1251">
                  <c:v>0.65873720000000002</c:v>
                </c:pt>
                <c:pt idx="1252">
                  <c:v>0.65903250000000002</c:v>
                </c:pt>
                <c:pt idx="1253">
                  <c:v>0.65903500000000004</c:v>
                </c:pt>
                <c:pt idx="1254">
                  <c:v>0.66128560000000003</c:v>
                </c:pt>
                <c:pt idx="1255">
                  <c:v>0.66129510000000002</c:v>
                </c:pt>
                <c:pt idx="1256">
                  <c:v>0.66137429999999997</c:v>
                </c:pt>
                <c:pt idx="1257">
                  <c:v>0.66138180000000002</c:v>
                </c:pt>
                <c:pt idx="1258">
                  <c:v>0.66142420000000002</c:v>
                </c:pt>
                <c:pt idx="1259">
                  <c:v>0.66142650000000003</c:v>
                </c:pt>
                <c:pt idx="1260">
                  <c:v>0.66146369999999999</c:v>
                </c:pt>
                <c:pt idx="1261">
                  <c:v>0.66146990000000006</c:v>
                </c:pt>
                <c:pt idx="1262">
                  <c:v>0.66153269999999997</c:v>
                </c:pt>
                <c:pt idx="1263">
                  <c:v>0.6615354</c:v>
                </c:pt>
                <c:pt idx="1264">
                  <c:v>0.66160289999999999</c:v>
                </c:pt>
                <c:pt idx="1265">
                  <c:v>0.66189220000000004</c:v>
                </c:pt>
                <c:pt idx="1266">
                  <c:v>0.66940549999999999</c:v>
                </c:pt>
                <c:pt idx="1267">
                  <c:v>0.66949590000000003</c:v>
                </c:pt>
                <c:pt idx="1268">
                  <c:v>0.67039800000000005</c:v>
                </c:pt>
                <c:pt idx="1269">
                  <c:v>0.67055200000000004</c:v>
                </c:pt>
                <c:pt idx="1270">
                  <c:v>0.67058059999999997</c:v>
                </c:pt>
                <c:pt idx="1271">
                  <c:v>0.67063419999999996</c:v>
                </c:pt>
                <c:pt idx="1272">
                  <c:v>0.67358030000000002</c:v>
                </c:pt>
                <c:pt idx="1273">
                  <c:v>0.67358269999999998</c:v>
                </c:pt>
                <c:pt idx="1274">
                  <c:v>0.67363589999999995</c:v>
                </c:pt>
                <c:pt idx="1275">
                  <c:v>0.67377330000000002</c:v>
                </c:pt>
                <c:pt idx="1276">
                  <c:v>0.6739193</c:v>
                </c:pt>
                <c:pt idx="1277">
                  <c:v>0.67399249999999999</c:v>
                </c:pt>
                <c:pt idx="1278">
                  <c:v>0.67407159999999999</c:v>
                </c:pt>
                <c:pt idx="1279">
                  <c:v>0.67412870000000003</c:v>
                </c:pt>
                <c:pt idx="1280">
                  <c:v>0.67413199999999995</c:v>
                </c:pt>
                <c:pt idx="1281">
                  <c:v>0.67415080000000005</c:v>
                </c:pt>
                <c:pt idx="1282">
                  <c:v>0.67433889999999996</c:v>
                </c:pt>
                <c:pt idx="1283">
                  <c:v>0.67880870000000004</c:v>
                </c:pt>
                <c:pt idx="1284">
                  <c:v>0.68041010000000002</c:v>
                </c:pt>
                <c:pt idx="1285">
                  <c:v>0.68046180000000001</c:v>
                </c:pt>
                <c:pt idx="1286">
                  <c:v>0.68081800000000003</c:v>
                </c:pt>
                <c:pt idx="1287">
                  <c:v>0.68094460000000001</c:v>
                </c:pt>
                <c:pt idx="1288">
                  <c:v>0.68095039999999996</c:v>
                </c:pt>
                <c:pt idx="1289">
                  <c:v>0.6809655</c:v>
                </c:pt>
                <c:pt idx="1290">
                  <c:v>0.68097249999999998</c:v>
                </c:pt>
                <c:pt idx="1291">
                  <c:v>0.68099710000000002</c:v>
                </c:pt>
                <c:pt idx="1292">
                  <c:v>0.68118020000000001</c:v>
                </c:pt>
                <c:pt idx="1293">
                  <c:v>0.68131459999999999</c:v>
                </c:pt>
                <c:pt idx="1294">
                  <c:v>0.68135179999999995</c:v>
                </c:pt>
                <c:pt idx="1295">
                  <c:v>0.68568799999999996</c:v>
                </c:pt>
                <c:pt idx="1296">
                  <c:v>0.68572900000000003</c:v>
                </c:pt>
                <c:pt idx="1297">
                  <c:v>0.68583249999999996</c:v>
                </c:pt>
                <c:pt idx="1298">
                  <c:v>0.68587189999999998</c:v>
                </c:pt>
                <c:pt idx="1299">
                  <c:v>0.68607589999999996</c:v>
                </c:pt>
                <c:pt idx="1300">
                  <c:v>0.68612830000000002</c:v>
                </c:pt>
                <c:pt idx="1301">
                  <c:v>0.68619649999999999</c:v>
                </c:pt>
                <c:pt idx="1302">
                  <c:v>0.6862009</c:v>
                </c:pt>
                <c:pt idx="1303">
                  <c:v>0.68622640000000001</c:v>
                </c:pt>
                <c:pt idx="1304">
                  <c:v>0.68911020000000001</c:v>
                </c:pt>
                <c:pt idx="1305">
                  <c:v>0.68922479999999997</c:v>
                </c:pt>
                <c:pt idx="1306">
                  <c:v>0.68924390000000002</c:v>
                </c:pt>
                <c:pt idx="1307">
                  <c:v>0.68925150000000002</c:v>
                </c:pt>
                <c:pt idx="1308">
                  <c:v>0.68942919999999996</c:v>
                </c:pt>
                <c:pt idx="1309">
                  <c:v>0.68949709999999997</c:v>
                </c:pt>
                <c:pt idx="1310">
                  <c:v>0.68950370000000005</c:v>
                </c:pt>
                <c:pt idx="1311">
                  <c:v>0.68985189999999996</c:v>
                </c:pt>
                <c:pt idx="1312">
                  <c:v>0.69347150000000002</c:v>
                </c:pt>
                <c:pt idx="1313">
                  <c:v>0.69365860000000001</c:v>
                </c:pt>
                <c:pt idx="1314">
                  <c:v>0.69368339999999995</c:v>
                </c:pt>
                <c:pt idx="1315">
                  <c:v>0.69400439999999997</c:v>
                </c:pt>
                <c:pt idx="1316">
                  <c:v>0.69427320000000003</c:v>
                </c:pt>
                <c:pt idx="1317">
                  <c:v>0.69695010000000002</c:v>
                </c:pt>
                <c:pt idx="1318">
                  <c:v>0.69702759999999997</c:v>
                </c:pt>
                <c:pt idx="1319">
                  <c:v>0.69707719999999995</c:v>
                </c:pt>
                <c:pt idx="1320">
                  <c:v>0.69708440000000005</c:v>
                </c:pt>
                <c:pt idx="1321">
                  <c:v>0.69725320000000002</c:v>
                </c:pt>
                <c:pt idx="1322">
                  <c:v>0.69778459999999998</c:v>
                </c:pt>
                <c:pt idx="1323">
                  <c:v>0.70749039999999996</c:v>
                </c:pt>
                <c:pt idx="1324">
                  <c:v>0.70752380000000004</c:v>
                </c:pt>
                <c:pt idx="1325">
                  <c:v>0.70756850000000004</c:v>
                </c:pt>
                <c:pt idx="1326">
                  <c:v>0.71154759999999995</c:v>
                </c:pt>
                <c:pt idx="1327">
                  <c:v>0.71156030000000003</c:v>
                </c:pt>
                <c:pt idx="1328">
                  <c:v>0.71176079999999997</c:v>
                </c:pt>
                <c:pt idx="1329">
                  <c:v>0.71207520000000002</c:v>
                </c:pt>
                <c:pt idx="1330">
                  <c:v>0.71219719999999997</c:v>
                </c:pt>
                <c:pt idx="1331">
                  <c:v>0.71223899999999996</c:v>
                </c:pt>
                <c:pt idx="1332">
                  <c:v>0.71796020000000005</c:v>
                </c:pt>
                <c:pt idx="1333">
                  <c:v>0.7179624</c:v>
                </c:pt>
                <c:pt idx="1334">
                  <c:v>0.71840519999999997</c:v>
                </c:pt>
                <c:pt idx="1335">
                  <c:v>0.71840800000000005</c:v>
                </c:pt>
                <c:pt idx="1336">
                  <c:v>0.71947399999999995</c:v>
                </c:pt>
                <c:pt idx="1337">
                  <c:v>0.71949300000000005</c:v>
                </c:pt>
                <c:pt idx="1338">
                  <c:v>0.71956989999999998</c:v>
                </c:pt>
                <c:pt idx="1339">
                  <c:v>0.71957170000000004</c:v>
                </c:pt>
                <c:pt idx="1340">
                  <c:v>0.71976300000000004</c:v>
                </c:pt>
                <c:pt idx="1341">
                  <c:v>0.71990659999999995</c:v>
                </c:pt>
                <c:pt idx="1342">
                  <c:v>0.72184820000000005</c:v>
                </c:pt>
                <c:pt idx="1343">
                  <c:v>0.72186930000000005</c:v>
                </c:pt>
                <c:pt idx="1344">
                  <c:v>0.72187500000000004</c:v>
                </c:pt>
                <c:pt idx="1345">
                  <c:v>0.72340300000000002</c:v>
                </c:pt>
                <c:pt idx="1346">
                  <c:v>0.72344750000000002</c:v>
                </c:pt>
                <c:pt idx="1347">
                  <c:v>0.72344909999999996</c:v>
                </c:pt>
                <c:pt idx="1348">
                  <c:v>0.73778270000000001</c:v>
                </c:pt>
                <c:pt idx="1349">
                  <c:v>0.73801890000000003</c:v>
                </c:pt>
                <c:pt idx="1350">
                  <c:v>0.73803110000000005</c:v>
                </c:pt>
                <c:pt idx="1351">
                  <c:v>0.73807719999999999</c:v>
                </c:pt>
                <c:pt idx="1352">
                  <c:v>0.73809290000000005</c:v>
                </c:pt>
                <c:pt idx="1353">
                  <c:v>0.73809769999999997</c:v>
                </c:pt>
                <c:pt idx="1354">
                  <c:v>0.7381238</c:v>
                </c:pt>
                <c:pt idx="1355">
                  <c:v>0.73812750000000005</c:v>
                </c:pt>
                <c:pt idx="1356">
                  <c:v>0.74011640000000001</c:v>
                </c:pt>
                <c:pt idx="1357">
                  <c:v>0.74018519999999999</c:v>
                </c:pt>
                <c:pt idx="1358">
                  <c:v>0.74029389999999995</c:v>
                </c:pt>
                <c:pt idx="1359">
                  <c:v>0.74031990000000003</c:v>
                </c:pt>
                <c:pt idx="1360">
                  <c:v>0.74035580000000001</c:v>
                </c:pt>
                <c:pt idx="1361">
                  <c:v>0.74036630000000003</c:v>
                </c:pt>
                <c:pt idx="1362">
                  <c:v>0.74499190000000004</c:v>
                </c:pt>
                <c:pt idx="1363">
                  <c:v>0.75051210000000002</c:v>
                </c:pt>
                <c:pt idx="1364">
                  <c:v>0.7505735</c:v>
                </c:pt>
                <c:pt idx="1365">
                  <c:v>0.75081529999999996</c:v>
                </c:pt>
                <c:pt idx="1366">
                  <c:v>0.75096790000000002</c:v>
                </c:pt>
                <c:pt idx="1367">
                  <c:v>0.75097950000000002</c:v>
                </c:pt>
                <c:pt idx="1368">
                  <c:v>0.75108839999999999</c:v>
                </c:pt>
                <c:pt idx="1369">
                  <c:v>0.75115229999999999</c:v>
                </c:pt>
                <c:pt idx="1370">
                  <c:v>0.75141230000000003</c:v>
                </c:pt>
                <c:pt idx="1371">
                  <c:v>0.75153040000000004</c:v>
                </c:pt>
                <c:pt idx="1372">
                  <c:v>0.75358579999999997</c:v>
                </c:pt>
                <c:pt idx="1373">
                  <c:v>0.75594240000000001</c:v>
                </c:pt>
                <c:pt idx="1374">
                  <c:v>0.75596660000000004</c:v>
                </c:pt>
                <c:pt idx="1375">
                  <c:v>0.75609309999999996</c:v>
                </c:pt>
                <c:pt idx="1376">
                  <c:v>0.75612939999999995</c:v>
                </c:pt>
                <c:pt idx="1377">
                  <c:v>0.75779810000000003</c:v>
                </c:pt>
                <c:pt idx="1378">
                  <c:v>0.75786520000000002</c:v>
                </c:pt>
                <c:pt idx="1379">
                  <c:v>0.75789499999999999</c:v>
                </c:pt>
                <c:pt idx="1380">
                  <c:v>0.75803520000000002</c:v>
                </c:pt>
                <c:pt idx="1381">
                  <c:v>0.75803790000000004</c:v>
                </c:pt>
                <c:pt idx="1382">
                  <c:v>0.75823379999999996</c:v>
                </c:pt>
                <c:pt idx="1383">
                  <c:v>0.76141800000000004</c:v>
                </c:pt>
                <c:pt idx="1384">
                  <c:v>0.76147089999999995</c:v>
                </c:pt>
                <c:pt idx="1385">
                  <c:v>0.76150589999999996</c:v>
                </c:pt>
                <c:pt idx="1386">
                  <c:v>0.76151650000000004</c:v>
                </c:pt>
                <c:pt idx="1387">
                  <c:v>0.76184700000000005</c:v>
                </c:pt>
                <c:pt idx="1388">
                  <c:v>0.76188359999999999</c:v>
                </c:pt>
                <c:pt idx="1389">
                  <c:v>0.76207820000000004</c:v>
                </c:pt>
                <c:pt idx="1390">
                  <c:v>0.76226970000000005</c:v>
                </c:pt>
                <c:pt idx="1391">
                  <c:v>0.76229449999999999</c:v>
                </c:pt>
                <c:pt idx="1392">
                  <c:v>0.76230989999999998</c:v>
                </c:pt>
                <c:pt idx="1393">
                  <c:v>0.76247379999999998</c:v>
                </c:pt>
                <c:pt idx="1394">
                  <c:v>0.76259659999999996</c:v>
                </c:pt>
                <c:pt idx="1395">
                  <c:v>0.76312380000000002</c:v>
                </c:pt>
                <c:pt idx="1396">
                  <c:v>0.76314300000000002</c:v>
                </c:pt>
                <c:pt idx="1397">
                  <c:v>0.76316919999999999</c:v>
                </c:pt>
                <c:pt idx="1398">
                  <c:v>0.76323770000000002</c:v>
                </c:pt>
                <c:pt idx="1399">
                  <c:v>0.76349730000000005</c:v>
                </c:pt>
                <c:pt idx="1400">
                  <c:v>0.76460980000000001</c:v>
                </c:pt>
                <c:pt idx="1401">
                  <c:v>0.76461179999999995</c:v>
                </c:pt>
                <c:pt idx="1402">
                  <c:v>0.76463040000000004</c:v>
                </c:pt>
                <c:pt idx="1403">
                  <c:v>0.76463270000000005</c:v>
                </c:pt>
                <c:pt idx="1404">
                  <c:v>0.76468210000000003</c:v>
                </c:pt>
                <c:pt idx="1405">
                  <c:v>0.76472289999999998</c:v>
                </c:pt>
                <c:pt idx="1406">
                  <c:v>0.76508810000000005</c:v>
                </c:pt>
                <c:pt idx="1407">
                  <c:v>0.76512930000000001</c:v>
                </c:pt>
                <c:pt idx="1408">
                  <c:v>0.7655381</c:v>
                </c:pt>
                <c:pt idx="1409">
                  <c:v>0.76555110000000004</c:v>
                </c:pt>
                <c:pt idx="1410">
                  <c:v>0.76555530000000005</c:v>
                </c:pt>
                <c:pt idx="1411">
                  <c:v>0.76562189999999997</c:v>
                </c:pt>
                <c:pt idx="1412">
                  <c:v>0.76577470000000003</c:v>
                </c:pt>
                <c:pt idx="1413">
                  <c:v>0.77217290000000005</c:v>
                </c:pt>
                <c:pt idx="1414">
                  <c:v>0.77231050000000001</c:v>
                </c:pt>
                <c:pt idx="1415">
                  <c:v>0.7725031</c:v>
                </c:pt>
                <c:pt idx="1416">
                  <c:v>0.77256939999999996</c:v>
                </c:pt>
                <c:pt idx="1417">
                  <c:v>0.77260510000000004</c:v>
                </c:pt>
                <c:pt idx="1418">
                  <c:v>0.77268099999999995</c:v>
                </c:pt>
                <c:pt idx="1419">
                  <c:v>0.77478069999999999</c:v>
                </c:pt>
                <c:pt idx="1420">
                  <c:v>0.77607369999999998</c:v>
                </c:pt>
                <c:pt idx="1421">
                  <c:v>0.77621450000000003</c:v>
                </c:pt>
                <c:pt idx="1422">
                  <c:v>0.77635410000000005</c:v>
                </c:pt>
                <c:pt idx="1423">
                  <c:v>0.77638879999999999</c:v>
                </c:pt>
                <c:pt idx="1424">
                  <c:v>0.77645330000000001</c:v>
                </c:pt>
                <c:pt idx="1425">
                  <c:v>0.77663689999999996</c:v>
                </c:pt>
                <c:pt idx="1426">
                  <c:v>0.77663950000000004</c:v>
                </c:pt>
                <c:pt idx="1427">
                  <c:v>0.77967730000000002</c:v>
                </c:pt>
                <c:pt idx="1428">
                  <c:v>0.77972240000000004</c:v>
                </c:pt>
                <c:pt idx="1429">
                  <c:v>0.77985479999999996</c:v>
                </c:pt>
                <c:pt idx="1430">
                  <c:v>0.77997130000000003</c:v>
                </c:pt>
                <c:pt idx="1431">
                  <c:v>0.77999810000000003</c:v>
                </c:pt>
                <c:pt idx="1432">
                  <c:v>0.78008239999999995</c:v>
                </c:pt>
                <c:pt idx="1433">
                  <c:v>0.78009479999999998</c:v>
                </c:pt>
                <c:pt idx="1434">
                  <c:v>0.78016200000000002</c:v>
                </c:pt>
                <c:pt idx="1435">
                  <c:v>0.78021019999999996</c:v>
                </c:pt>
                <c:pt idx="1436">
                  <c:v>0.78033790000000003</c:v>
                </c:pt>
                <c:pt idx="1437">
                  <c:v>0.78044800000000003</c:v>
                </c:pt>
                <c:pt idx="1438">
                  <c:v>0.78061829999999999</c:v>
                </c:pt>
                <c:pt idx="1439">
                  <c:v>0.7806208</c:v>
                </c:pt>
                <c:pt idx="1440">
                  <c:v>0.78131720000000005</c:v>
                </c:pt>
                <c:pt idx="1441">
                  <c:v>0.78132650000000003</c:v>
                </c:pt>
                <c:pt idx="1442">
                  <c:v>0.78137990000000002</c:v>
                </c:pt>
                <c:pt idx="1443">
                  <c:v>0.78145589999999998</c:v>
                </c:pt>
                <c:pt idx="1444">
                  <c:v>0.78160430000000003</c:v>
                </c:pt>
                <c:pt idx="1445">
                  <c:v>0.7816147</c:v>
                </c:pt>
                <c:pt idx="1446">
                  <c:v>0.78162180000000003</c:v>
                </c:pt>
                <c:pt idx="1447">
                  <c:v>0.78179540000000003</c:v>
                </c:pt>
                <c:pt idx="1448">
                  <c:v>0.78206920000000002</c:v>
                </c:pt>
                <c:pt idx="1449">
                  <c:v>0.78227460000000004</c:v>
                </c:pt>
                <c:pt idx="1450">
                  <c:v>0.78227599999999997</c:v>
                </c:pt>
                <c:pt idx="1451">
                  <c:v>0.78237710000000005</c:v>
                </c:pt>
                <c:pt idx="1452">
                  <c:v>0.78238149999999995</c:v>
                </c:pt>
                <c:pt idx="1453">
                  <c:v>0.78243430000000003</c:v>
                </c:pt>
                <c:pt idx="1454">
                  <c:v>0.78251579999999998</c:v>
                </c:pt>
                <c:pt idx="1455">
                  <c:v>0.79099759999999997</c:v>
                </c:pt>
                <c:pt idx="1456">
                  <c:v>0.79111229999999999</c:v>
                </c:pt>
                <c:pt idx="1457">
                  <c:v>0.79112360000000004</c:v>
                </c:pt>
                <c:pt idx="1458">
                  <c:v>0.79133220000000004</c:v>
                </c:pt>
                <c:pt idx="1459">
                  <c:v>0.79987889999999995</c:v>
                </c:pt>
                <c:pt idx="1460">
                  <c:v>0.80119499999999999</c:v>
                </c:pt>
                <c:pt idx="1461">
                  <c:v>0.80130080000000004</c:v>
                </c:pt>
                <c:pt idx="1462">
                  <c:v>0.80137130000000001</c:v>
                </c:pt>
                <c:pt idx="1463">
                  <c:v>0.80139870000000002</c:v>
                </c:pt>
                <c:pt idx="1464">
                  <c:v>0.80149950000000003</c:v>
                </c:pt>
                <c:pt idx="1465">
                  <c:v>0.80287509999999995</c:v>
                </c:pt>
                <c:pt idx="1466">
                  <c:v>0.80288519999999997</c:v>
                </c:pt>
                <c:pt idx="1467">
                  <c:v>0.81111350000000004</c:v>
                </c:pt>
                <c:pt idx="1468">
                  <c:v>0.81815439999999995</c:v>
                </c:pt>
                <c:pt idx="1469">
                  <c:v>0.81815769999999999</c:v>
                </c:pt>
                <c:pt idx="1470">
                  <c:v>0.81818760000000001</c:v>
                </c:pt>
                <c:pt idx="1471">
                  <c:v>0.81820879999999996</c:v>
                </c:pt>
                <c:pt idx="1472">
                  <c:v>0.8182121</c:v>
                </c:pt>
                <c:pt idx="1473">
                  <c:v>0.8197894</c:v>
                </c:pt>
                <c:pt idx="1474">
                  <c:v>0.82015309999999997</c:v>
                </c:pt>
                <c:pt idx="1475">
                  <c:v>0.8201638</c:v>
                </c:pt>
                <c:pt idx="1476">
                  <c:v>0.82018170000000001</c:v>
                </c:pt>
                <c:pt idx="1477">
                  <c:v>0.82039740000000005</c:v>
                </c:pt>
                <c:pt idx="1478">
                  <c:v>0.82098789999999999</c:v>
                </c:pt>
                <c:pt idx="1479">
                  <c:v>0.82100850000000003</c:v>
                </c:pt>
                <c:pt idx="1480">
                  <c:v>0.82102940000000002</c:v>
                </c:pt>
                <c:pt idx="1481">
                  <c:v>0.82103420000000005</c:v>
                </c:pt>
                <c:pt idx="1482">
                  <c:v>0.8213165</c:v>
                </c:pt>
                <c:pt idx="1483">
                  <c:v>0.82166419999999996</c:v>
                </c:pt>
                <c:pt idx="1484">
                  <c:v>0.8216812</c:v>
                </c:pt>
                <c:pt idx="1485">
                  <c:v>0.8216926</c:v>
                </c:pt>
                <c:pt idx="1486">
                  <c:v>0.82174930000000002</c:v>
                </c:pt>
                <c:pt idx="1487">
                  <c:v>0.82176819999999995</c:v>
                </c:pt>
                <c:pt idx="1488">
                  <c:v>0.82483260000000003</c:v>
                </c:pt>
                <c:pt idx="1489">
                  <c:v>0.82483379999999995</c:v>
                </c:pt>
                <c:pt idx="1490">
                  <c:v>0.8248453</c:v>
                </c:pt>
                <c:pt idx="1491">
                  <c:v>0.82485350000000002</c:v>
                </c:pt>
                <c:pt idx="1492">
                  <c:v>0.82584020000000002</c:v>
                </c:pt>
                <c:pt idx="1493">
                  <c:v>0.82623049999999998</c:v>
                </c:pt>
                <c:pt idx="1494">
                  <c:v>0.82650179999999995</c:v>
                </c:pt>
                <c:pt idx="1495">
                  <c:v>0.82653109999999996</c:v>
                </c:pt>
                <c:pt idx="1496">
                  <c:v>0.82656370000000001</c:v>
                </c:pt>
                <c:pt idx="1497">
                  <c:v>0.82657159999999996</c:v>
                </c:pt>
                <c:pt idx="1498">
                  <c:v>0.83362939999999996</c:v>
                </c:pt>
                <c:pt idx="1499">
                  <c:v>0.83365959999999995</c:v>
                </c:pt>
                <c:pt idx="1500">
                  <c:v>0.83368779999999998</c:v>
                </c:pt>
                <c:pt idx="1501">
                  <c:v>0.83373540000000002</c:v>
                </c:pt>
                <c:pt idx="1502">
                  <c:v>0.83376189999999994</c:v>
                </c:pt>
                <c:pt idx="1503">
                  <c:v>0.83393709999999999</c:v>
                </c:pt>
                <c:pt idx="1504">
                  <c:v>0.83435479999999995</c:v>
                </c:pt>
                <c:pt idx="1505">
                  <c:v>0.8358392</c:v>
                </c:pt>
                <c:pt idx="1506">
                  <c:v>0.83992310000000003</c:v>
                </c:pt>
                <c:pt idx="1507">
                  <c:v>0.84003490000000003</c:v>
                </c:pt>
                <c:pt idx="1508">
                  <c:v>0.84012569999999998</c:v>
                </c:pt>
                <c:pt idx="1509">
                  <c:v>0.84013579999999999</c:v>
                </c:pt>
                <c:pt idx="1510">
                  <c:v>0.84020499999999998</c:v>
                </c:pt>
                <c:pt idx="1511">
                  <c:v>0.84074720000000003</c:v>
                </c:pt>
                <c:pt idx="1512">
                  <c:v>0.84088739999999995</c:v>
                </c:pt>
                <c:pt idx="1513">
                  <c:v>0.84110879999999999</c:v>
                </c:pt>
                <c:pt idx="1514">
                  <c:v>0.84120689999999998</c:v>
                </c:pt>
                <c:pt idx="1515">
                  <c:v>0.84133910000000001</c:v>
                </c:pt>
                <c:pt idx="1516">
                  <c:v>0.84146480000000001</c:v>
                </c:pt>
                <c:pt idx="1517">
                  <c:v>0.84157119999999996</c:v>
                </c:pt>
                <c:pt idx="1518">
                  <c:v>0.84157599999999999</c:v>
                </c:pt>
                <c:pt idx="1519">
                  <c:v>0.84182690000000004</c:v>
                </c:pt>
                <c:pt idx="1520">
                  <c:v>0.841835</c:v>
                </c:pt>
                <c:pt idx="1521">
                  <c:v>0.84191130000000003</c:v>
                </c:pt>
                <c:pt idx="1522">
                  <c:v>0.84200810000000004</c:v>
                </c:pt>
                <c:pt idx="1523">
                  <c:v>0.84207399999999999</c:v>
                </c:pt>
                <c:pt idx="1524">
                  <c:v>0.8420879</c:v>
                </c:pt>
                <c:pt idx="1525">
                  <c:v>0.84218079999999995</c:v>
                </c:pt>
                <c:pt idx="1526">
                  <c:v>0.84421780000000002</c:v>
                </c:pt>
                <c:pt idx="1527">
                  <c:v>0.84428729999999996</c:v>
                </c:pt>
                <c:pt idx="1528">
                  <c:v>0.84577480000000005</c:v>
                </c:pt>
                <c:pt idx="1529">
                  <c:v>0.84578220000000004</c:v>
                </c:pt>
                <c:pt idx="1530">
                  <c:v>0.8459274</c:v>
                </c:pt>
                <c:pt idx="1531">
                  <c:v>0.84593419999999997</c:v>
                </c:pt>
                <c:pt idx="1532">
                  <c:v>0.84594610000000003</c:v>
                </c:pt>
                <c:pt idx="1533">
                  <c:v>0.84598700000000004</c:v>
                </c:pt>
                <c:pt idx="1534">
                  <c:v>0.84690949999999998</c:v>
                </c:pt>
                <c:pt idx="1535">
                  <c:v>0.8469139</c:v>
                </c:pt>
                <c:pt idx="1536">
                  <c:v>0.84691780000000005</c:v>
                </c:pt>
                <c:pt idx="1537">
                  <c:v>0.84692599999999996</c:v>
                </c:pt>
                <c:pt idx="1538">
                  <c:v>0.85032300000000005</c:v>
                </c:pt>
                <c:pt idx="1539">
                  <c:v>0.8503271</c:v>
                </c:pt>
                <c:pt idx="1540">
                  <c:v>0.85063429999999995</c:v>
                </c:pt>
                <c:pt idx="1541">
                  <c:v>0.85064240000000002</c:v>
                </c:pt>
                <c:pt idx="1542">
                  <c:v>0.85066189999999997</c:v>
                </c:pt>
                <c:pt idx="1543">
                  <c:v>0.85066799999999998</c:v>
                </c:pt>
                <c:pt idx="1544">
                  <c:v>0.86149339999999996</c:v>
                </c:pt>
                <c:pt idx="1545">
                  <c:v>0.86150280000000001</c:v>
                </c:pt>
                <c:pt idx="1546">
                  <c:v>0.86162269999999996</c:v>
                </c:pt>
                <c:pt idx="1547">
                  <c:v>0.86163219999999996</c:v>
                </c:pt>
                <c:pt idx="1548">
                  <c:v>0.86179950000000005</c:v>
                </c:pt>
                <c:pt idx="1549">
                  <c:v>0.86180509999999999</c:v>
                </c:pt>
                <c:pt idx="1550">
                  <c:v>0.86185719999999999</c:v>
                </c:pt>
                <c:pt idx="1551">
                  <c:v>0.86185940000000005</c:v>
                </c:pt>
                <c:pt idx="1552">
                  <c:v>0.8624423</c:v>
                </c:pt>
                <c:pt idx="1553">
                  <c:v>0.86411079999999996</c:v>
                </c:pt>
                <c:pt idx="1554">
                  <c:v>0.86434480000000002</c:v>
                </c:pt>
                <c:pt idx="1555">
                  <c:v>0.8643516</c:v>
                </c:pt>
                <c:pt idx="1556">
                  <c:v>0.86436979999999997</c:v>
                </c:pt>
                <c:pt idx="1557">
                  <c:v>0.86524889999999999</c:v>
                </c:pt>
                <c:pt idx="1558">
                  <c:v>0.86529199999999995</c:v>
                </c:pt>
                <c:pt idx="1559">
                  <c:v>0.8653014</c:v>
                </c:pt>
                <c:pt idx="1560">
                  <c:v>0.86531049999999998</c:v>
                </c:pt>
                <c:pt idx="1561">
                  <c:v>0.86543669999999995</c:v>
                </c:pt>
                <c:pt idx="1562">
                  <c:v>0.86546900000000004</c:v>
                </c:pt>
                <c:pt idx="1563">
                  <c:v>0.86564050000000003</c:v>
                </c:pt>
                <c:pt idx="1564">
                  <c:v>0.86569010000000002</c:v>
                </c:pt>
                <c:pt idx="1565">
                  <c:v>0.86572570000000004</c:v>
                </c:pt>
                <c:pt idx="1566">
                  <c:v>0.86591859999999998</c:v>
                </c:pt>
                <c:pt idx="1567">
                  <c:v>0.86598969999999997</c:v>
                </c:pt>
                <c:pt idx="1568">
                  <c:v>0.86607140000000005</c:v>
                </c:pt>
                <c:pt idx="1569">
                  <c:v>0.86607639999999997</c:v>
                </c:pt>
                <c:pt idx="1570">
                  <c:v>0.86616590000000004</c:v>
                </c:pt>
                <c:pt idx="1571">
                  <c:v>0.86617670000000002</c:v>
                </c:pt>
                <c:pt idx="1572">
                  <c:v>0.8665448</c:v>
                </c:pt>
                <c:pt idx="1573">
                  <c:v>0.86910259999999995</c:v>
                </c:pt>
                <c:pt idx="1574">
                  <c:v>0.86940280000000003</c:v>
                </c:pt>
                <c:pt idx="1575">
                  <c:v>0.86942090000000005</c:v>
                </c:pt>
                <c:pt idx="1576">
                  <c:v>0.86957110000000004</c:v>
                </c:pt>
                <c:pt idx="1577">
                  <c:v>0.87567490000000003</c:v>
                </c:pt>
                <c:pt idx="1578">
                  <c:v>0.87594079999999996</c:v>
                </c:pt>
                <c:pt idx="1579">
                  <c:v>0.87596719999999995</c:v>
                </c:pt>
                <c:pt idx="1580">
                  <c:v>0.87619780000000003</c:v>
                </c:pt>
                <c:pt idx="1581">
                  <c:v>0.8765754</c:v>
                </c:pt>
                <c:pt idx="1582">
                  <c:v>0.88256900000000005</c:v>
                </c:pt>
                <c:pt idx="1583">
                  <c:v>0.88257410000000003</c:v>
                </c:pt>
                <c:pt idx="1584">
                  <c:v>0.90092220000000001</c:v>
                </c:pt>
                <c:pt idx="1585">
                  <c:v>0.90118430000000005</c:v>
                </c:pt>
                <c:pt idx="1586">
                  <c:v>0.90119139999999998</c:v>
                </c:pt>
                <c:pt idx="1587">
                  <c:v>0.91284140000000003</c:v>
                </c:pt>
                <c:pt idx="1588">
                  <c:v>0.91551720000000003</c:v>
                </c:pt>
                <c:pt idx="1589">
                  <c:v>0.91564460000000003</c:v>
                </c:pt>
                <c:pt idx="1590">
                  <c:v>0.91571159999999996</c:v>
                </c:pt>
                <c:pt idx="1591">
                  <c:v>0.91576120000000005</c:v>
                </c:pt>
                <c:pt idx="1592">
                  <c:v>0.91577819999999999</c:v>
                </c:pt>
                <c:pt idx="1593">
                  <c:v>0.91579719999999998</c:v>
                </c:pt>
                <c:pt idx="1594">
                  <c:v>0.91588510000000001</c:v>
                </c:pt>
                <c:pt idx="1595">
                  <c:v>0.91666689999999995</c:v>
                </c:pt>
                <c:pt idx="1596">
                  <c:v>0.91667620000000005</c:v>
                </c:pt>
                <c:pt idx="1597">
                  <c:v>0.91676619999999998</c:v>
                </c:pt>
                <c:pt idx="1598">
                  <c:v>0.91704960000000002</c:v>
                </c:pt>
                <c:pt idx="1599">
                  <c:v>0.91705289999999995</c:v>
                </c:pt>
                <c:pt idx="1600">
                  <c:v>0.91707830000000001</c:v>
                </c:pt>
                <c:pt idx="1601">
                  <c:v>0.91723619999999995</c:v>
                </c:pt>
                <c:pt idx="1602">
                  <c:v>0.91751890000000003</c:v>
                </c:pt>
                <c:pt idx="1603">
                  <c:v>0.91758919999999999</c:v>
                </c:pt>
                <c:pt idx="1604">
                  <c:v>0.92116989999999999</c:v>
                </c:pt>
                <c:pt idx="1605">
                  <c:v>0.92122890000000002</c:v>
                </c:pt>
                <c:pt idx="1606">
                  <c:v>0.92135080000000003</c:v>
                </c:pt>
                <c:pt idx="1607">
                  <c:v>0.92135789999999995</c:v>
                </c:pt>
                <c:pt idx="1608">
                  <c:v>0.92138220000000004</c:v>
                </c:pt>
                <c:pt idx="1609">
                  <c:v>0.92147239999999997</c:v>
                </c:pt>
                <c:pt idx="1610">
                  <c:v>0.92172639999999995</c:v>
                </c:pt>
                <c:pt idx="1611">
                  <c:v>0.92279849999999997</c:v>
                </c:pt>
                <c:pt idx="1612">
                  <c:v>0.93043690000000001</c:v>
                </c:pt>
                <c:pt idx="1613">
                  <c:v>0.93061179999999999</c:v>
                </c:pt>
                <c:pt idx="1614">
                  <c:v>0.93062219999999996</c:v>
                </c:pt>
                <c:pt idx="1615">
                  <c:v>0.93062780000000001</c:v>
                </c:pt>
                <c:pt idx="1616">
                  <c:v>0.93084299999999998</c:v>
                </c:pt>
                <c:pt idx="1617">
                  <c:v>0.93086539999999995</c:v>
                </c:pt>
                <c:pt idx="1618">
                  <c:v>0.93092050000000004</c:v>
                </c:pt>
                <c:pt idx="1619">
                  <c:v>0.93096840000000003</c:v>
                </c:pt>
                <c:pt idx="1620">
                  <c:v>0.93123869999999997</c:v>
                </c:pt>
                <c:pt idx="1621">
                  <c:v>0.93150440000000001</c:v>
                </c:pt>
                <c:pt idx="1622">
                  <c:v>0.93150719999999998</c:v>
                </c:pt>
                <c:pt idx="1623">
                  <c:v>0.93151859999999997</c:v>
                </c:pt>
                <c:pt idx="1624">
                  <c:v>0.93153169999999996</c:v>
                </c:pt>
                <c:pt idx="1625">
                  <c:v>0.93156499999999998</c:v>
                </c:pt>
                <c:pt idx="1626">
                  <c:v>0.93243600000000004</c:v>
                </c:pt>
                <c:pt idx="1627">
                  <c:v>0.93248010000000003</c:v>
                </c:pt>
                <c:pt idx="1628">
                  <c:v>0.93249919999999997</c:v>
                </c:pt>
                <c:pt idx="1629">
                  <c:v>0.9325445</c:v>
                </c:pt>
                <c:pt idx="1630">
                  <c:v>0.93285280000000004</c:v>
                </c:pt>
                <c:pt idx="1631">
                  <c:v>0.93289900000000003</c:v>
                </c:pt>
                <c:pt idx="1632">
                  <c:v>0.93362710000000004</c:v>
                </c:pt>
                <c:pt idx="1633">
                  <c:v>0.93412770000000001</c:v>
                </c:pt>
                <c:pt idx="1634">
                  <c:v>0.93839589999999995</c:v>
                </c:pt>
                <c:pt idx="1635">
                  <c:v>0.93868649999999998</c:v>
                </c:pt>
                <c:pt idx="1636">
                  <c:v>0.93871680000000002</c:v>
                </c:pt>
                <c:pt idx="1637">
                  <c:v>0.93880529999999995</c:v>
                </c:pt>
                <c:pt idx="1638">
                  <c:v>0.93924090000000005</c:v>
                </c:pt>
                <c:pt idx="1639">
                  <c:v>0.93942939999999997</c:v>
                </c:pt>
                <c:pt idx="1640">
                  <c:v>0.9397219</c:v>
                </c:pt>
                <c:pt idx="1641">
                  <c:v>0.93988439999999995</c:v>
                </c:pt>
                <c:pt idx="1642">
                  <c:v>0.93994949999999999</c:v>
                </c:pt>
                <c:pt idx="1643">
                  <c:v>0.94007830000000003</c:v>
                </c:pt>
                <c:pt idx="1644">
                  <c:v>0.94007940000000001</c:v>
                </c:pt>
                <c:pt idx="1645">
                  <c:v>0.94029090000000004</c:v>
                </c:pt>
                <c:pt idx="1646">
                  <c:v>0.94046629999999998</c:v>
                </c:pt>
                <c:pt idx="1647">
                  <c:v>0.95967970000000002</c:v>
                </c:pt>
                <c:pt idx="1648">
                  <c:v>0.95991510000000002</c:v>
                </c:pt>
                <c:pt idx="1649">
                  <c:v>0.95993200000000001</c:v>
                </c:pt>
                <c:pt idx="1650">
                  <c:v>0.96189369999999996</c:v>
                </c:pt>
                <c:pt idx="1651">
                  <c:v>0.96192239999999996</c:v>
                </c:pt>
                <c:pt idx="1652">
                  <c:v>0.96210499999999999</c:v>
                </c:pt>
                <c:pt idx="1653">
                  <c:v>0.96647309999999997</c:v>
                </c:pt>
                <c:pt idx="1654">
                  <c:v>0.98802369999999995</c:v>
                </c:pt>
                <c:pt idx="1655">
                  <c:v>0.98961960000000004</c:v>
                </c:pt>
                <c:pt idx="1656">
                  <c:v>0.98983129999999997</c:v>
                </c:pt>
                <c:pt idx="1657">
                  <c:v>0.99035379999999995</c:v>
                </c:pt>
                <c:pt idx="1658">
                  <c:v>0.99049889999999996</c:v>
                </c:pt>
                <c:pt idx="1659">
                  <c:v>0.99056630000000001</c:v>
                </c:pt>
                <c:pt idx="1660">
                  <c:v>0.99071070000000006</c:v>
                </c:pt>
                <c:pt idx="1661">
                  <c:v>0.99072139999999997</c:v>
                </c:pt>
                <c:pt idx="1662">
                  <c:v>0.99082789999999998</c:v>
                </c:pt>
                <c:pt idx="1663">
                  <c:v>0.99561219999999995</c:v>
                </c:pt>
                <c:pt idx="1664">
                  <c:v>0.99575539999999996</c:v>
                </c:pt>
                <c:pt idx="1665">
                  <c:v>0.99600840000000002</c:v>
                </c:pt>
                <c:pt idx="1666">
                  <c:v>0.99613240000000003</c:v>
                </c:pt>
                <c:pt idx="1667">
                  <c:v>0.99617960000000005</c:v>
                </c:pt>
                <c:pt idx="1668">
                  <c:v>0.99763400000000002</c:v>
                </c:pt>
                <c:pt idx="1669">
                  <c:v>0.99775170000000002</c:v>
                </c:pt>
                <c:pt idx="1670">
                  <c:v>0.99775650000000005</c:v>
                </c:pt>
                <c:pt idx="1671">
                  <c:v>0.9977954</c:v>
                </c:pt>
                <c:pt idx="1672">
                  <c:v>0.99783599999999995</c:v>
                </c:pt>
                <c:pt idx="1673">
                  <c:v>0.99968080000000004</c:v>
                </c:pt>
                <c:pt idx="1674">
                  <c:v>0.99973389999999995</c:v>
                </c:pt>
                <c:pt idx="1675">
                  <c:v>1</c:v>
                </c:pt>
              </c:numCache>
            </c:numRef>
          </c:yVal>
          <c:smooth val="1"/>
        </c:ser>
        <c:ser>
          <c:idx val="2"/>
          <c:order val="2"/>
          <c:tx>
            <c:strRef>
              <c:f>LU!$I$1</c:f>
              <c:strCache>
                <c:ptCount val="1"/>
                <c:pt idx="0">
                  <c:v>C2010</c:v>
                </c:pt>
              </c:strCache>
            </c:strRef>
          </c:tx>
          <c:spPr>
            <a:ln>
              <a:prstDash val="sysDot"/>
            </a:ln>
          </c:spPr>
          <c:marker>
            <c:symbol val="none"/>
          </c:marker>
          <c:xVal>
            <c:numRef>
              <c:f>LU!$C$2:$C$2274</c:f>
              <c:numCache>
                <c:formatCode>Estándar</c:formatCode>
                <c:ptCount val="2273"/>
                <c:pt idx="0">
                  <c:v>0</c:v>
                </c:pt>
                <c:pt idx="1">
                  <c:v>1.6059999999999999E-5</c:v>
                </c:pt>
                <c:pt idx="2">
                  <c:v>7.6320000000000001E-5</c:v>
                </c:pt>
                <c:pt idx="3">
                  <c:v>8.6370000000000001E-5</c:v>
                </c:pt>
                <c:pt idx="4">
                  <c:v>1.45E-4</c:v>
                </c:pt>
                <c:pt idx="5">
                  <c:v>1.6286E-4</c:v>
                </c:pt>
                <c:pt idx="6">
                  <c:v>2.4411999999999999E-4</c:v>
                </c:pt>
                <c:pt idx="7">
                  <c:v>2.1178299999999998E-3</c:v>
                </c:pt>
                <c:pt idx="8">
                  <c:v>2.26691E-3</c:v>
                </c:pt>
                <c:pt idx="9">
                  <c:v>4.7212499999999998E-3</c:v>
                </c:pt>
                <c:pt idx="10">
                  <c:v>4.9890999999999998E-3</c:v>
                </c:pt>
                <c:pt idx="11">
                  <c:v>9.8708700000000003E-3</c:v>
                </c:pt>
                <c:pt idx="12">
                  <c:v>1.002081E-2</c:v>
                </c:pt>
                <c:pt idx="13">
                  <c:v>1.002691E-2</c:v>
                </c:pt>
                <c:pt idx="14">
                  <c:v>1.2674909999999999E-2</c:v>
                </c:pt>
                <c:pt idx="15">
                  <c:v>1.268158E-2</c:v>
                </c:pt>
                <c:pt idx="16">
                  <c:v>1.283812E-2</c:v>
                </c:pt>
                <c:pt idx="17">
                  <c:v>1.288186E-2</c:v>
                </c:pt>
                <c:pt idx="18">
                  <c:v>1.3093860000000001E-2</c:v>
                </c:pt>
                <c:pt idx="19">
                  <c:v>1.315742E-2</c:v>
                </c:pt>
                <c:pt idx="20">
                  <c:v>1.320377E-2</c:v>
                </c:pt>
                <c:pt idx="21">
                  <c:v>1.3309049999999999E-2</c:v>
                </c:pt>
                <c:pt idx="22">
                  <c:v>1.3455740000000001E-2</c:v>
                </c:pt>
                <c:pt idx="23">
                  <c:v>1.346576E-2</c:v>
                </c:pt>
                <c:pt idx="24">
                  <c:v>1.347949E-2</c:v>
                </c:pt>
                <c:pt idx="25">
                  <c:v>1.36454E-2</c:v>
                </c:pt>
                <c:pt idx="26">
                  <c:v>1.3653810000000001E-2</c:v>
                </c:pt>
                <c:pt idx="27">
                  <c:v>1.36639E-2</c:v>
                </c:pt>
                <c:pt idx="28">
                  <c:v>1.367515E-2</c:v>
                </c:pt>
                <c:pt idx="29">
                  <c:v>1.367764E-2</c:v>
                </c:pt>
                <c:pt idx="30">
                  <c:v>1.3688570000000001E-2</c:v>
                </c:pt>
                <c:pt idx="31">
                  <c:v>1.370436E-2</c:v>
                </c:pt>
                <c:pt idx="32">
                  <c:v>1.3857589999999999E-2</c:v>
                </c:pt>
                <c:pt idx="33">
                  <c:v>1.3942380000000001E-2</c:v>
                </c:pt>
                <c:pt idx="34">
                  <c:v>1.396936E-2</c:v>
                </c:pt>
                <c:pt idx="35">
                  <c:v>1.4083699999999999E-2</c:v>
                </c:pt>
                <c:pt idx="36">
                  <c:v>1.411138E-2</c:v>
                </c:pt>
                <c:pt idx="37">
                  <c:v>1.4121099999999999E-2</c:v>
                </c:pt>
                <c:pt idx="38">
                  <c:v>1.4147699999999999E-2</c:v>
                </c:pt>
                <c:pt idx="39">
                  <c:v>1.6120599999999999E-2</c:v>
                </c:pt>
                <c:pt idx="40">
                  <c:v>1.6140390000000001E-2</c:v>
                </c:pt>
                <c:pt idx="41">
                  <c:v>1.6181000000000001E-2</c:v>
                </c:pt>
                <c:pt idx="42">
                  <c:v>1.656767E-2</c:v>
                </c:pt>
                <c:pt idx="43">
                  <c:v>1.6571539999999999E-2</c:v>
                </c:pt>
                <c:pt idx="44">
                  <c:v>1.6597420000000002E-2</c:v>
                </c:pt>
                <c:pt idx="45">
                  <c:v>1.86698E-2</c:v>
                </c:pt>
                <c:pt idx="46">
                  <c:v>1.868127E-2</c:v>
                </c:pt>
                <c:pt idx="47">
                  <c:v>1.8691670000000001E-2</c:v>
                </c:pt>
                <c:pt idx="48">
                  <c:v>2.1933709999999999E-2</c:v>
                </c:pt>
                <c:pt idx="49">
                  <c:v>2.2032220000000002E-2</c:v>
                </c:pt>
                <c:pt idx="50">
                  <c:v>2.204803E-2</c:v>
                </c:pt>
                <c:pt idx="51">
                  <c:v>2.2054770000000001E-2</c:v>
                </c:pt>
                <c:pt idx="52">
                  <c:v>2.2064589999999999E-2</c:v>
                </c:pt>
                <c:pt idx="53">
                  <c:v>2.206748E-2</c:v>
                </c:pt>
                <c:pt idx="54">
                  <c:v>2.2464129999999999E-2</c:v>
                </c:pt>
                <c:pt idx="55">
                  <c:v>2.2790370000000001E-2</c:v>
                </c:pt>
                <c:pt idx="56">
                  <c:v>2.281354E-2</c:v>
                </c:pt>
                <c:pt idx="57">
                  <c:v>2.2821259999999999E-2</c:v>
                </c:pt>
                <c:pt idx="58">
                  <c:v>2.3033189999999999E-2</c:v>
                </c:pt>
                <c:pt idx="59">
                  <c:v>2.304028E-2</c:v>
                </c:pt>
                <c:pt idx="60">
                  <c:v>2.3352600000000001E-2</c:v>
                </c:pt>
                <c:pt idx="61">
                  <c:v>2.3359109999999999E-2</c:v>
                </c:pt>
                <c:pt idx="62">
                  <c:v>2.3389380000000001E-2</c:v>
                </c:pt>
                <c:pt idx="63">
                  <c:v>2.351893E-2</c:v>
                </c:pt>
                <c:pt idx="64">
                  <c:v>2.3570029999999999E-2</c:v>
                </c:pt>
                <c:pt idx="65">
                  <c:v>2.3593679999999999E-2</c:v>
                </c:pt>
                <c:pt idx="66">
                  <c:v>2.3603180000000001E-2</c:v>
                </c:pt>
                <c:pt idx="67">
                  <c:v>2.3614079999999999E-2</c:v>
                </c:pt>
                <c:pt idx="68">
                  <c:v>2.3777690000000001E-2</c:v>
                </c:pt>
                <c:pt idx="69">
                  <c:v>2.3812980000000001E-2</c:v>
                </c:pt>
                <c:pt idx="70">
                  <c:v>2.3868070000000002E-2</c:v>
                </c:pt>
                <c:pt idx="71">
                  <c:v>2.41234E-2</c:v>
                </c:pt>
                <c:pt idx="72">
                  <c:v>2.4129930000000001E-2</c:v>
                </c:pt>
                <c:pt idx="73">
                  <c:v>2.505692E-2</c:v>
                </c:pt>
                <c:pt idx="74">
                  <c:v>2.9190710000000002E-2</c:v>
                </c:pt>
                <c:pt idx="75">
                  <c:v>2.920878E-2</c:v>
                </c:pt>
                <c:pt idx="76">
                  <c:v>2.9227929999999999E-2</c:v>
                </c:pt>
                <c:pt idx="77">
                  <c:v>2.922978E-2</c:v>
                </c:pt>
                <c:pt idx="78">
                  <c:v>2.923893E-2</c:v>
                </c:pt>
                <c:pt idx="79">
                  <c:v>2.925386E-2</c:v>
                </c:pt>
                <c:pt idx="80">
                  <c:v>2.9264180000000001E-2</c:v>
                </c:pt>
                <c:pt idx="81">
                  <c:v>2.9280279999999999E-2</c:v>
                </c:pt>
                <c:pt idx="82">
                  <c:v>2.9287480000000001E-2</c:v>
                </c:pt>
                <c:pt idx="83">
                  <c:v>2.9565299999999999E-2</c:v>
                </c:pt>
                <c:pt idx="84">
                  <c:v>3.090093E-2</c:v>
                </c:pt>
                <c:pt idx="85">
                  <c:v>3.0920530000000002E-2</c:v>
                </c:pt>
                <c:pt idx="86">
                  <c:v>3.092721E-2</c:v>
                </c:pt>
                <c:pt idx="87">
                  <c:v>3.0933570000000001E-2</c:v>
                </c:pt>
                <c:pt idx="88">
                  <c:v>3.1135779999999998E-2</c:v>
                </c:pt>
                <c:pt idx="89">
                  <c:v>3.1145599999999999E-2</c:v>
                </c:pt>
                <c:pt idx="90">
                  <c:v>3.1315490000000001E-2</c:v>
                </c:pt>
                <c:pt idx="91">
                  <c:v>3.1323200000000002E-2</c:v>
                </c:pt>
                <c:pt idx="92">
                  <c:v>3.1368689999999998E-2</c:v>
                </c:pt>
                <c:pt idx="93">
                  <c:v>3.1372200000000003E-2</c:v>
                </c:pt>
                <c:pt idx="94">
                  <c:v>3.3336060000000001E-2</c:v>
                </c:pt>
                <c:pt idx="95">
                  <c:v>3.3520130000000002E-2</c:v>
                </c:pt>
                <c:pt idx="96">
                  <c:v>3.3528620000000002E-2</c:v>
                </c:pt>
                <c:pt idx="97">
                  <c:v>3.3542009999999997E-2</c:v>
                </c:pt>
                <c:pt idx="98">
                  <c:v>3.3551119999999997E-2</c:v>
                </c:pt>
                <c:pt idx="99">
                  <c:v>3.3573400000000003E-2</c:v>
                </c:pt>
                <c:pt idx="100">
                  <c:v>3.3632700000000001E-2</c:v>
                </c:pt>
                <c:pt idx="101">
                  <c:v>3.3667790000000003E-2</c:v>
                </c:pt>
                <c:pt idx="102">
                  <c:v>3.371387E-2</c:v>
                </c:pt>
                <c:pt idx="103">
                  <c:v>3.3722879999999997E-2</c:v>
                </c:pt>
                <c:pt idx="104">
                  <c:v>3.3725890000000001E-2</c:v>
                </c:pt>
                <c:pt idx="105">
                  <c:v>3.3743929999999998E-2</c:v>
                </c:pt>
                <c:pt idx="106">
                  <c:v>3.3752699999999997E-2</c:v>
                </c:pt>
                <c:pt idx="107">
                  <c:v>3.3759789999999998E-2</c:v>
                </c:pt>
                <c:pt idx="108">
                  <c:v>4.6640760000000003E-2</c:v>
                </c:pt>
                <c:pt idx="109">
                  <c:v>4.6648580000000002E-2</c:v>
                </c:pt>
                <c:pt idx="110">
                  <c:v>4.7201140000000003E-2</c:v>
                </c:pt>
                <c:pt idx="111">
                  <c:v>4.7213390000000001E-2</c:v>
                </c:pt>
                <c:pt idx="112">
                  <c:v>4.7229229999999997E-2</c:v>
                </c:pt>
                <c:pt idx="113">
                  <c:v>5.191308E-2</c:v>
                </c:pt>
                <c:pt idx="114">
                  <c:v>5.6941749999999999E-2</c:v>
                </c:pt>
                <c:pt idx="115">
                  <c:v>5.6996570000000003E-2</c:v>
                </c:pt>
                <c:pt idx="116">
                  <c:v>5.6999630000000003E-2</c:v>
                </c:pt>
                <c:pt idx="117">
                  <c:v>5.7078799999999999E-2</c:v>
                </c:pt>
                <c:pt idx="118">
                  <c:v>5.813364E-2</c:v>
                </c:pt>
                <c:pt idx="119">
                  <c:v>5.8136739999999999E-2</c:v>
                </c:pt>
                <c:pt idx="120">
                  <c:v>5.8553220000000003E-2</c:v>
                </c:pt>
                <c:pt idx="121">
                  <c:v>5.8571560000000002E-2</c:v>
                </c:pt>
                <c:pt idx="122">
                  <c:v>5.858447E-2</c:v>
                </c:pt>
                <c:pt idx="123">
                  <c:v>5.8590789999999997E-2</c:v>
                </c:pt>
                <c:pt idx="124">
                  <c:v>5.8595849999999998E-2</c:v>
                </c:pt>
                <c:pt idx="125">
                  <c:v>5.8609149999999999E-2</c:v>
                </c:pt>
                <c:pt idx="126">
                  <c:v>5.8681329999999997E-2</c:v>
                </c:pt>
                <c:pt idx="127">
                  <c:v>5.8686479999999999E-2</c:v>
                </c:pt>
                <c:pt idx="128">
                  <c:v>5.8695219999999999E-2</c:v>
                </c:pt>
                <c:pt idx="129">
                  <c:v>5.8719149999999998E-2</c:v>
                </c:pt>
                <c:pt idx="130">
                  <c:v>5.8722669999999998E-2</c:v>
                </c:pt>
                <c:pt idx="131">
                  <c:v>5.8731779999999997E-2</c:v>
                </c:pt>
                <c:pt idx="132">
                  <c:v>5.8738539999999999E-2</c:v>
                </c:pt>
                <c:pt idx="133">
                  <c:v>5.8745039999999998E-2</c:v>
                </c:pt>
                <c:pt idx="134">
                  <c:v>5.8748420000000003E-2</c:v>
                </c:pt>
                <c:pt idx="135">
                  <c:v>5.8928550000000003E-2</c:v>
                </c:pt>
                <c:pt idx="136">
                  <c:v>6.1725660000000002E-2</c:v>
                </c:pt>
                <c:pt idx="137">
                  <c:v>6.1822340000000003E-2</c:v>
                </c:pt>
                <c:pt idx="138">
                  <c:v>6.200017E-2</c:v>
                </c:pt>
                <c:pt idx="139">
                  <c:v>6.2748150000000003E-2</c:v>
                </c:pt>
                <c:pt idx="140">
                  <c:v>6.2792210000000001E-2</c:v>
                </c:pt>
                <c:pt idx="141">
                  <c:v>6.2799359999999999E-2</c:v>
                </c:pt>
                <c:pt idx="142">
                  <c:v>6.2820959999999995E-2</c:v>
                </c:pt>
                <c:pt idx="143">
                  <c:v>6.2852560000000002E-2</c:v>
                </c:pt>
                <c:pt idx="144">
                  <c:v>6.2979579999999993E-2</c:v>
                </c:pt>
                <c:pt idx="145">
                  <c:v>6.302133E-2</c:v>
                </c:pt>
                <c:pt idx="146">
                  <c:v>6.3033950000000005E-2</c:v>
                </c:pt>
                <c:pt idx="147">
                  <c:v>6.3064969999999998E-2</c:v>
                </c:pt>
                <c:pt idx="148">
                  <c:v>6.3071409999999994E-2</c:v>
                </c:pt>
                <c:pt idx="149">
                  <c:v>6.3075240000000005E-2</c:v>
                </c:pt>
                <c:pt idx="150">
                  <c:v>6.3078980000000007E-2</c:v>
                </c:pt>
                <c:pt idx="151">
                  <c:v>6.3207849999999996E-2</c:v>
                </c:pt>
                <c:pt idx="152">
                  <c:v>6.3216750000000002E-2</c:v>
                </c:pt>
                <c:pt idx="153">
                  <c:v>6.3254340000000006E-2</c:v>
                </c:pt>
                <c:pt idx="154">
                  <c:v>6.3458570000000006E-2</c:v>
                </c:pt>
                <c:pt idx="155">
                  <c:v>6.3462539999999998E-2</c:v>
                </c:pt>
                <c:pt idx="156">
                  <c:v>6.3490820000000003E-2</c:v>
                </c:pt>
                <c:pt idx="157">
                  <c:v>6.34937E-2</c:v>
                </c:pt>
                <c:pt idx="158">
                  <c:v>6.3506870000000007E-2</c:v>
                </c:pt>
                <c:pt idx="159">
                  <c:v>6.3512029999999997E-2</c:v>
                </c:pt>
                <c:pt idx="160">
                  <c:v>6.5859870000000001E-2</c:v>
                </c:pt>
                <c:pt idx="161">
                  <c:v>6.5890009999999999E-2</c:v>
                </c:pt>
                <c:pt idx="162">
                  <c:v>6.6001779999999996E-2</c:v>
                </c:pt>
                <c:pt idx="163">
                  <c:v>6.6039379999999995E-2</c:v>
                </c:pt>
                <c:pt idx="164">
                  <c:v>6.6070089999999998E-2</c:v>
                </c:pt>
                <c:pt idx="165">
                  <c:v>6.6085030000000003E-2</c:v>
                </c:pt>
                <c:pt idx="166">
                  <c:v>7.1485259999999995E-2</c:v>
                </c:pt>
                <c:pt idx="167">
                  <c:v>7.1490890000000001E-2</c:v>
                </c:pt>
                <c:pt idx="168">
                  <c:v>7.1497359999999996E-2</c:v>
                </c:pt>
                <c:pt idx="169">
                  <c:v>7.6753619999999995E-2</c:v>
                </c:pt>
                <c:pt idx="170">
                  <c:v>7.6766180000000003E-2</c:v>
                </c:pt>
                <c:pt idx="171">
                  <c:v>7.677987E-2</c:v>
                </c:pt>
                <c:pt idx="172">
                  <c:v>7.7081049999999998E-2</c:v>
                </c:pt>
                <c:pt idx="173">
                  <c:v>7.708769E-2</c:v>
                </c:pt>
                <c:pt idx="174">
                  <c:v>7.7148649999999999E-2</c:v>
                </c:pt>
                <c:pt idx="175">
                  <c:v>7.7156290000000002E-2</c:v>
                </c:pt>
                <c:pt idx="176">
                  <c:v>7.7300530000000006E-2</c:v>
                </c:pt>
                <c:pt idx="177">
                  <c:v>7.7332819999999997E-2</c:v>
                </c:pt>
                <c:pt idx="178">
                  <c:v>7.7386880000000005E-2</c:v>
                </c:pt>
                <c:pt idx="179">
                  <c:v>7.7396919999999994E-2</c:v>
                </c:pt>
                <c:pt idx="180">
                  <c:v>7.7408249999999998E-2</c:v>
                </c:pt>
                <c:pt idx="181">
                  <c:v>7.7416659999999998E-2</c:v>
                </c:pt>
                <c:pt idx="182">
                  <c:v>7.744036E-2</c:v>
                </c:pt>
                <c:pt idx="183">
                  <c:v>7.7451859999999997E-2</c:v>
                </c:pt>
                <c:pt idx="184">
                  <c:v>7.7584940000000005E-2</c:v>
                </c:pt>
                <c:pt idx="185">
                  <c:v>7.7637899999999996E-2</c:v>
                </c:pt>
                <c:pt idx="186">
                  <c:v>7.7696109999999999E-2</c:v>
                </c:pt>
                <c:pt idx="187">
                  <c:v>7.780347E-2</c:v>
                </c:pt>
                <c:pt idx="188">
                  <c:v>7.7835920000000003E-2</c:v>
                </c:pt>
                <c:pt idx="189">
                  <c:v>7.7845979999999995E-2</c:v>
                </c:pt>
                <c:pt idx="190">
                  <c:v>8.0060140000000002E-2</c:v>
                </c:pt>
                <c:pt idx="191">
                  <c:v>8.0279249999999996E-2</c:v>
                </c:pt>
                <c:pt idx="192">
                  <c:v>8.033506E-2</c:v>
                </c:pt>
                <c:pt idx="193">
                  <c:v>8.6934269999999994E-2</c:v>
                </c:pt>
                <c:pt idx="194">
                  <c:v>8.7124300000000002E-2</c:v>
                </c:pt>
                <c:pt idx="195">
                  <c:v>8.9190690000000003E-2</c:v>
                </c:pt>
                <c:pt idx="196">
                  <c:v>8.9444979999999993E-2</c:v>
                </c:pt>
                <c:pt idx="197">
                  <c:v>8.9458759999999998E-2</c:v>
                </c:pt>
                <c:pt idx="198">
                  <c:v>9.3349390000000004E-2</c:v>
                </c:pt>
                <c:pt idx="199">
                  <c:v>9.3362780000000006E-2</c:v>
                </c:pt>
                <c:pt idx="200">
                  <c:v>9.3369740000000007E-2</c:v>
                </c:pt>
                <c:pt idx="201">
                  <c:v>9.337898E-2</c:v>
                </c:pt>
                <c:pt idx="202">
                  <c:v>9.3385469999999998E-2</c:v>
                </c:pt>
                <c:pt idx="203">
                  <c:v>9.3399339999999997E-2</c:v>
                </c:pt>
                <c:pt idx="204">
                  <c:v>9.3434009999999998E-2</c:v>
                </c:pt>
                <c:pt idx="205">
                  <c:v>9.3445260000000002E-2</c:v>
                </c:pt>
                <c:pt idx="206">
                  <c:v>9.3450920000000007E-2</c:v>
                </c:pt>
                <c:pt idx="207">
                  <c:v>9.3483659999999996E-2</c:v>
                </c:pt>
                <c:pt idx="208">
                  <c:v>9.3485540000000006E-2</c:v>
                </c:pt>
                <c:pt idx="209">
                  <c:v>9.3488479999999999E-2</c:v>
                </c:pt>
                <c:pt idx="210">
                  <c:v>9.3498830000000005E-2</c:v>
                </c:pt>
                <c:pt idx="211">
                  <c:v>9.3598280000000006E-2</c:v>
                </c:pt>
                <c:pt idx="212">
                  <c:v>9.3636380000000005E-2</c:v>
                </c:pt>
                <c:pt idx="213">
                  <c:v>9.3640039999999994E-2</c:v>
                </c:pt>
                <c:pt idx="214">
                  <c:v>9.3646969999999996E-2</c:v>
                </c:pt>
                <c:pt idx="215">
                  <c:v>9.6265470000000006E-2</c:v>
                </c:pt>
                <c:pt idx="216">
                  <c:v>9.6278849999999999E-2</c:v>
                </c:pt>
                <c:pt idx="217">
                  <c:v>9.6328780000000003E-2</c:v>
                </c:pt>
                <c:pt idx="218">
                  <c:v>9.6360219999999996E-2</c:v>
                </c:pt>
                <c:pt idx="219">
                  <c:v>9.6371109999999996E-2</c:v>
                </c:pt>
                <c:pt idx="220">
                  <c:v>9.6374009999999996E-2</c:v>
                </c:pt>
                <c:pt idx="221">
                  <c:v>9.6384070000000002E-2</c:v>
                </c:pt>
                <c:pt idx="222">
                  <c:v>9.6741999999999995E-2</c:v>
                </c:pt>
                <c:pt idx="223">
                  <c:v>0.10274626000000001</c:v>
                </c:pt>
                <c:pt idx="224">
                  <c:v>0.10277229</c:v>
                </c:pt>
                <c:pt idx="225">
                  <c:v>0.10479520000000001</c:v>
                </c:pt>
                <c:pt idx="226">
                  <c:v>0.10479864</c:v>
                </c:pt>
                <c:pt idx="227">
                  <c:v>0.10515074000000001</c:v>
                </c:pt>
                <c:pt idx="228">
                  <c:v>0.10515305</c:v>
                </c:pt>
                <c:pt idx="229">
                  <c:v>0.10521308</c:v>
                </c:pt>
                <c:pt idx="230">
                  <c:v>0.10563337</c:v>
                </c:pt>
                <c:pt idx="231">
                  <c:v>0.10563764</c:v>
                </c:pt>
                <c:pt idx="232">
                  <c:v>0.10564439</c:v>
                </c:pt>
                <c:pt idx="233">
                  <c:v>0.10565031</c:v>
                </c:pt>
                <c:pt idx="234">
                  <c:v>0.10565191</c:v>
                </c:pt>
                <c:pt idx="235">
                  <c:v>0.10567082999999999</c:v>
                </c:pt>
                <c:pt idx="236">
                  <c:v>0.10582146000000001</c:v>
                </c:pt>
                <c:pt idx="237">
                  <c:v>0.10582912</c:v>
                </c:pt>
                <c:pt idx="238">
                  <c:v>0.10583753999999999</c:v>
                </c:pt>
                <c:pt idx="239">
                  <c:v>0.10585052</c:v>
                </c:pt>
                <c:pt idx="240">
                  <c:v>0.10585926</c:v>
                </c:pt>
                <c:pt idx="241">
                  <c:v>0.10587328</c:v>
                </c:pt>
                <c:pt idx="242">
                  <c:v>0.10587972</c:v>
                </c:pt>
                <c:pt idx="243">
                  <c:v>0.10589155</c:v>
                </c:pt>
                <c:pt idx="244">
                  <c:v>0.10590666999999999</c:v>
                </c:pt>
                <c:pt idx="245">
                  <c:v>0.11004833</c:v>
                </c:pt>
                <c:pt idx="246">
                  <c:v>0.11005732999999999</c:v>
                </c:pt>
                <c:pt idx="247">
                  <c:v>0.11006699</c:v>
                </c:pt>
                <c:pt idx="248">
                  <c:v>0.11007375</c:v>
                </c:pt>
                <c:pt idx="249">
                  <c:v>0.11010685000000001</c:v>
                </c:pt>
                <c:pt idx="250">
                  <c:v>0.11011103999999999</c:v>
                </c:pt>
                <c:pt idx="251">
                  <c:v>0.11014719000000001</c:v>
                </c:pt>
                <c:pt idx="252">
                  <c:v>0.11015613</c:v>
                </c:pt>
                <c:pt idx="253">
                  <c:v>0.11047585</c:v>
                </c:pt>
                <c:pt idx="254">
                  <c:v>0.11049207</c:v>
                </c:pt>
                <c:pt idx="255">
                  <c:v>0.11053301</c:v>
                </c:pt>
                <c:pt idx="256">
                  <c:v>0.11054195</c:v>
                </c:pt>
                <c:pt idx="257">
                  <c:v>0.11054522999999999</c:v>
                </c:pt>
                <c:pt idx="258">
                  <c:v>0.11057503</c:v>
                </c:pt>
                <c:pt idx="259">
                  <c:v>0.11442786000000001</c:v>
                </c:pt>
                <c:pt idx="260">
                  <c:v>0.11443644</c:v>
                </c:pt>
                <c:pt idx="261">
                  <c:v>0.11444834</c:v>
                </c:pt>
                <c:pt idx="262">
                  <c:v>0.12441595</c:v>
                </c:pt>
                <c:pt idx="263">
                  <c:v>0.13689372</c:v>
                </c:pt>
                <c:pt idx="264">
                  <c:v>0.13720599</c:v>
                </c:pt>
                <c:pt idx="265">
                  <c:v>0.13720863999999999</c:v>
                </c:pt>
                <c:pt idx="266">
                  <c:v>0.13725661</c:v>
                </c:pt>
                <c:pt idx="267">
                  <c:v>0.13726036</c:v>
                </c:pt>
                <c:pt idx="268">
                  <c:v>0.13824592999999999</c:v>
                </c:pt>
                <c:pt idx="269">
                  <c:v>0.13825551999999999</c:v>
                </c:pt>
                <c:pt idx="270">
                  <c:v>0.13826214000000001</c:v>
                </c:pt>
                <c:pt idx="271">
                  <c:v>0.13827054</c:v>
                </c:pt>
                <c:pt idx="272">
                  <c:v>0.13833313</c:v>
                </c:pt>
                <c:pt idx="273">
                  <c:v>0.13838291</c:v>
                </c:pt>
                <c:pt idx="274">
                  <c:v>0.13838752000000001</c:v>
                </c:pt>
                <c:pt idx="275">
                  <c:v>0.13847138000000001</c:v>
                </c:pt>
                <c:pt idx="276">
                  <c:v>0.13857617999999999</c:v>
                </c:pt>
                <c:pt idx="277">
                  <c:v>0.13859648999999999</c:v>
                </c:pt>
                <c:pt idx="278">
                  <c:v>0.14684258</c:v>
                </c:pt>
                <c:pt idx="279">
                  <c:v>0.1468807</c:v>
                </c:pt>
                <c:pt idx="280">
                  <c:v>0.147148</c:v>
                </c:pt>
                <c:pt idx="281">
                  <c:v>0.14716122000000001</c:v>
                </c:pt>
                <c:pt idx="282">
                  <c:v>0.1471943</c:v>
                </c:pt>
                <c:pt idx="283">
                  <c:v>0.14719792000000001</c:v>
                </c:pt>
                <c:pt idx="284">
                  <c:v>0.14759829999999999</c:v>
                </c:pt>
                <c:pt idx="285">
                  <c:v>0.15099280000000001</c:v>
                </c:pt>
                <c:pt idx="286">
                  <c:v>0.15126740999999999</c:v>
                </c:pt>
                <c:pt idx="287">
                  <c:v>0.1514692</c:v>
                </c:pt>
                <c:pt idx="288">
                  <c:v>0.15266727999999999</c:v>
                </c:pt>
                <c:pt idx="289">
                  <c:v>0.15266784</c:v>
                </c:pt>
                <c:pt idx="290">
                  <c:v>0.15267776999999999</c:v>
                </c:pt>
                <c:pt idx="291">
                  <c:v>0.15273708</c:v>
                </c:pt>
                <c:pt idx="292">
                  <c:v>0.15274863</c:v>
                </c:pt>
                <c:pt idx="293">
                  <c:v>0.15275531000000001</c:v>
                </c:pt>
                <c:pt idx="294">
                  <c:v>0.16408901000000001</c:v>
                </c:pt>
                <c:pt idx="295">
                  <c:v>0.16409665000000001</c:v>
                </c:pt>
                <c:pt idx="296">
                  <c:v>0.16410716</c:v>
                </c:pt>
                <c:pt idx="297">
                  <c:v>0.16411481999999999</c:v>
                </c:pt>
                <c:pt idx="298">
                  <c:v>0.16412129</c:v>
                </c:pt>
                <c:pt idx="299">
                  <c:v>0.16720903000000001</c:v>
                </c:pt>
                <c:pt idx="300">
                  <c:v>0.16735047</c:v>
                </c:pt>
                <c:pt idx="301">
                  <c:v>0.16735974000000001</c:v>
                </c:pt>
                <c:pt idx="302">
                  <c:v>0.16737583</c:v>
                </c:pt>
                <c:pt idx="303">
                  <c:v>0.16738902</c:v>
                </c:pt>
                <c:pt idx="304">
                  <c:v>0.16742845000000001</c:v>
                </c:pt>
                <c:pt idx="305">
                  <c:v>0.16743530000000001</c:v>
                </c:pt>
                <c:pt idx="306">
                  <c:v>0.16744152000000001</c:v>
                </c:pt>
                <c:pt idx="307">
                  <c:v>0.16745905999999999</c:v>
                </c:pt>
                <c:pt idx="308">
                  <c:v>0.16753504</c:v>
                </c:pt>
                <c:pt idx="309">
                  <c:v>0.16753957999999999</c:v>
                </c:pt>
                <c:pt idx="310">
                  <c:v>0.16772029999999999</c:v>
                </c:pt>
                <c:pt idx="311">
                  <c:v>0.16773018000000001</c:v>
                </c:pt>
                <c:pt idx="312">
                  <c:v>0.16777791</c:v>
                </c:pt>
                <c:pt idx="313">
                  <c:v>0.16778465000000001</c:v>
                </c:pt>
                <c:pt idx="314">
                  <c:v>0.16778828000000001</c:v>
                </c:pt>
                <c:pt idx="315">
                  <c:v>0.17186798</c:v>
                </c:pt>
                <c:pt idx="316">
                  <c:v>0.17235036000000001</c:v>
                </c:pt>
                <c:pt idx="317">
                  <c:v>0.17240406999999999</c:v>
                </c:pt>
                <c:pt idx="318">
                  <c:v>0.17242252999999999</c:v>
                </c:pt>
                <c:pt idx="319">
                  <c:v>0.17243522</c:v>
                </c:pt>
                <c:pt idx="320">
                  <c:v>0.17443579000000001</c:v>
                </c:pt>
                <c:pt idx="321">
                  <c:v>0.17444620999999999</c:v>
                </c:pt>
                <c:pt idx="322">
                  <c:v>0.17444900999999999</c:v>
                </c:pt>
                <c:pt idx="323">
                  <c:v>0.17446793999999999</c:v>
                </c:pt>
                <c:pt idx="324">
                  <c:v>0.17451662000000001</c:v>
                </c:pt>
                <c:pt idx="325">
                  <c:v>0.17452604999999999</c:v>
                </c:pt>
                <c:pt idx="326">
                  <c:v>0.1745332</c:v>
                </c:pt>
                <c:pt idx="327">
                  <c:v>0.17456366000000001</c:v>
                </c:pt>
                <c:pt idx="328">
                  <c:v>0.17459611999999999</c:v>
                </c:pt>
                <c:pt idx="329">
                  <c:v>0.17460350999999999</c:v>
                </c:pt>
                <c:pt idx="330">
                  <c:v>0.17486349000000001</c:v>
                </c:pt>
                <c:pt idx="331">
                  <c:v>0.17512348</c:v>
                </c:pt>
                <c:pt idx="332">
                  <c:v>0.17515539999999999</c:v>
                </c:pt>
                <c:pt idx="333">
                  <c:v>0.17516751999999999</c:v>
                </c:pt>
                <c:pt idx="334">
                  <c:v>0.17517334000000001</c:v>
                </c:pt>
                <c:pt idx="335">
                  <c:v>0.17683346999999999</c:v>
                </c:pt>
                <c:pt idx="336">
                  <c:v>0.17685219999999999</c:v>
                </c:pt>
                <c:pt idx="337">
                  <c:v>0.17686091000000001</c:v>
                </c:pt>
                <c:pt idx="338">
                  <c:v>0.17690924999999999</c:v>
                </c:pt>
                <c:pt idx="339">
                  <c:v>0.17691186</c:v>
                </c:pt>
                <c:pt idx="340">
                  <c:v>0.1769183</c:v>
                </c:pt>
                <c:pt idx="341">
                  <c:v>0.17692474</c:v>
                </c:pt>
                <c:pt idx="342">
                  <c:v>0.17720778000000001</c:v>
                </c:pt>
                <c:pt idx="343">
                  <c:v>0.17721424</c:v>
                </c:pt>
                <c:pt idx="344">
                  <c:v>0.17722493</c:v>
                </c:pt>
                <c:pt idx="345">
                  <c:v>0.17723137</c:v>
                </c:pt>
                <c:pt idx="346">
                  <c:v>0.17724260999999999</c:v>
                </c:pt>
                <c:pt idx="347">
                  <c:v>0.17724834</c:v>
                </c:pt>
                <c:pt idx="348">
                  <c:v>0.17725308000000001</c:v>
                </c:pt>
                <c:pt idx="349">
                  <c:v>0.17757949000000001</c:v>
                </c:pt>
                <c:pt idx="350">
                  <c:v>0.18283489</c:v>
                </c:pt>
                <c:pt idx="351">
                  <c:v>0.18284065999999999</c:v>
                </c:pt>
                <c:pt idx="352">
                  <c:v>0.18284807</c:v>
                </c:pt>
                <c:pt idx="353">
                  <c:v>0.18301336000000001</c:v>
                </c:pt>
                <c:pt idx="354">
                  <c:v>0.18316837999999999</c:v>
                </c:pt>
                <c:pt idx="355">
                  <c:v>0.18317444999999999</c:v>
                </c:pt>
                <c:pt idx="356">
                  <c:v>0.18319574</c:v>
                </c:pt>
                <c:pt idx="357">
                  <c:v>0.18319811</c:v>
                </c:pt>
                <c:pt idx="358">
                  <c:v>0.18327019</c:v>
                </c:pt>
                <c:pt idx="359">
                  <c:v>0.18328265999999999</c:v>
                </c:pt>
                <c:pt idx="360">
                  <c:v>0.18329657999999999</c:v>
                </c:pt>
                <c:pt idx="361">
                  <c:v>0.18331642000000001</c:v>
                </c:pt>
                <c:pt idx="362">
                  <c:v>0.18640417000000001</c:v>
                </c:pt>
                <c:pt idx="363">
                  <c:v>0.18642587999999999</c:v>
                </c:pt>
                <c:pt idx="364">
                  <c:v>0.18642913999999999</c:v>
                </c:pt>
                <c:pt idx="365">
                  <c:v>0.18647850999999999</c:v>
                </c:pt>
                <c:pt idx="366">
                  <c:v>0.18649489</c:v>
                </c:pt>
                <c:pt idx="367">
                  <c:v>0.19937584999999999</c:v>
                </c:pt>
                <c:pt idx="368">
                  <c:v>0.19939908000000001</c:v>
                </c:pt>
                <c:pt idx="369">
                  <c:v>0.19951150000000001</c:v>
                </c:pt>
                <c:pt idx="370">
                  <c:v>0.19952142</c:v>
                </c:pt>
                <c:pt idx="371">
                  <c:v>0.19963027999999999</c:v>
                </c:pt>
                <c:pt idx="372">
                  <c:v>0.19963665</c:v>
                </c:pt>
                <c:pt idx="373">
                  <c:v>0.20403205999999999</c:v>
                </c:pt>
                <c:pt idx="374">
                  <c:v>0.20404051000000001</c:v>
                </c:pt>
                <c:pt idx="375">
                  <c:v>0.20406448999999999</c:v>
                </c:pt>
                <c:pt idx="376">
                  <c:v>0.21339944999999999</c:v>
                </c:pt>
                <c:pt idx="377">
                  <c:v>0.21340971</c:v>
                </c:pt>
                <c:pt idx="378">
                  <c:v>0.21343451999999999</c:v>
                </c:pt>
                <c:pt idx="379">
                  <c:v>0.22578261999999999</c:v>
                </c:pt>
                <c:pt idx="380">
                  <c:v>0.22594853000000001</c:v>
                </c:pt>
                <c:pt idx="381">
                  <c:v>0.24347300999999999</c:v>
                </c:pt>
                <c:pt idx="382">
                  <c:v>0.24353317999999999</c:v>
                </c:pt>
                <c:pt idx="383">
                  <c:v>0.24354675000000001</c:v>
                </c:pt>
                <c:pt idx="384">
                  <c:v>0.24355826</c:v>
                </c:pt>
                <c:pt idx="385">
                  <c:v>0.24356669</c:v>
                </c:pt>
                <c:pt idx="386">
                  <c:v>0.24361685</c:v>
                </c:pt>
                <c:pt idx="387">
                  <c:v>0.25141578999999997</c:v>
                </c:pt>
                <c:pt idx="388">
                  <c:v>0.25142430999999998</c:v>
                </c:pt>
                <c:pt idx="389">
                  <c:v>0.25146484000000002</c:v>
                </c:pt>
                <c:pt idx="390">
                  <c:v>0.25147498000000001</c:v>
                </c:pt>
                <c:pt idx="391">
                  <c:v>0.25164737999999998</c:v>
                </c:pt>
                <c:pt idx="392">
                  <c:v>0.2516562</c:v>
                </c:pt>
                <c:pt idx="393">
                  <c:v>0.25166475999999999</c:v>
                </c:pt>
                <c:pt idx="394">
                  <c:v>0.25615980999999999</c:v>
                </c:pt>
                <c:pt idx="395">
                  <c:v>0.25618999999999997</c:v>
                </c:pt>
                <c:pt idx="396">
                  <c:v>0.25626206000000001</c:v>
                </c:pt>
                <c:pt idx="397">
                  <c:v>0.25627633999999999</c:v>
                </c:pt>
                <c:pt idx="398">
                  <c:v>0.25638047000000003</c:v>
                </c:pt>
                <c:pt idx="399">
                  <c:v>0.25669628</c:v>
                </c:pt>
                <c:pt idx="400">
                  <c:v>0.26285463999999997</c:v>
                </c:pt>
                <c:pt idx="401">
                  <c:v>0.27111539000000001</c:v>
                </c:pt>
                <c:pt idx="402">
                  <c:v>0.2711826</c:v>
                </c:pt>
                <c:pt idx="403">
                  <c:v>0.27251168999999997</c:v>
                </c:pt>
                <c:pt idx="404">
                  <c:v>0.27254953999999998</c:v>
                </c:pt>
                <c:pt idx="405">
                  <c:v>0.27255281999999997</c:v>
                </c:pt>
                <c:pt idx="406">
                  <c:v>0.27256930000000001</c:v>
                </c:pt>
                <c:pt idx="407">
                  <c:v>0.27259439000000002</c:v>
                </c:pt>
                <c:pt idx="408">
                  <c:v>0.28091905</c:v>
                </c:pt>
                <c:pt idx="409">
                  <c:v>0.28094005999999999</c:v>
                </c:pt>
                <c:pt idx="410">
                  <c:v>0.28094813000000002</c:v>
                </c:pt>
                <c:pt idx="411">
                  <c:v>0.28099649999999998</c:v>
                </c:pt>
                <c:pt idx="412">
                  <c:v>0.28625276999999999</c:v>
                </c:pt>
                <c:pt idx="413">
                  <c:v>0.28633097000000002</c:v>
                </c:pt>
                <c:pt idx="414">
                  <c:v>0.28635722000000002</c:v>
                </c:pt>
                <c:pt idx="415">
                  <c:v>0.28637647999999999</c:v>
                </c:pt>
                <c:pt idx="416">
                  <c:v>0.28638323999999998</c:v>
                </c:pt>
                <c:pt idx="417">
                  <c:v>0.28638506000000002</c:v>
                </c:pt>
                <c:pt idx="418">
                  <c:v>0.28639366999999999</c:v>
                </c:pt>
                <c:pt idx="419">
                  <c:v>0.28639787</c:v>
                </c:pt>
                <c:pt idx="420">
                  <c:v>0.28803888</c:v>
                </c:pt>
                <c:pt idx="421">
                  <c:v>0.28805312999999999</c:v>
                </c:pt>
                <c:pt idx="422">
                  <c:v>0.28810184999999999</c:v>
                </c:pt>
                <c:pt idx="423">
                  <c:v>0.28810212000000002</c:v>
                </c:pt>
                <c:pt idx="424">
                  <c:v>0.28810722</c:v>
                </c:pt>
                <c:pt idx="425">
                  <c:v>0.28811630999999999</c:v>
                </c:pt>
                <c:pt idx="426">
                  <c:v>0.28812339999999997</c:v>
                </c:pt>
                <c:pt idx="427">
                  <c:v>0.28816107000000002</c:v>
                </c:pt>
                <c:pt idx="428">
                  <c:v>0.28819916000000001</c:v>
                </c:pt>
                <c:pt idx="429">
                  <c:v>0.29017009999999999</c:v>
                </c:pt>
                <c:pt idx="430">
                  <c:v>0.29018989000000001</c:v>
                </c:pt>
                <c:pt idx="431">
                  <c:v>0.29021022000000002</c:v>
                </c:pt>
                <c:pt idx="432">
                  <c:v>0.29990208000000002</c:v>
                </c:pt>
                <c:pt idx="433">
                  <c:v>0.29992226</c:v>
                </c:pt>
                <c:pt idx="434">
                  <c:v>0.30013522999999998</c:v>
                </c:pt>
                <c:pt idx="435">
                  <c:v>0.30021094999999998</c:v>
                </c:pt>
                <c:pt idx="436">
                  <c:v>0.30024049000000003</c:v>
                </c:pt>
                <c:pt idx="437">
                  <c:v>0.30026840999999999</c:v>
                </c:pt>
                <c:pt idx="438">
                  <c:v>0.30029519999999998</c:v>
                </c:pt>
                <c:pt idx="439">
                  <c:v>0.30029792</c:v>
                </c:pt>
                <c:pt idx="440">
                  <c:v>0.30030732999999998</c:v>
                </c:pt>
                <c:pt idx="441">
                  <c:v>0.30196308999999999</c:v>
                </c:pt>
                <c:pt idx="442">
                  <c:v>0.30197193999999999</c:v>
                </c:pt>
                <c:pt idx="443">
                  <c:v>0.30197889</c:v>
                </c:pt>
                <c:pt idx="444">
                  <c:v>0.30208063000000002</c:v>
                </c:pt>
                <c:pt idx="445">
                  <c:v>0.30224784999999998</c:v>
                </c:pt>
                <c:pt idx="446">
                  <c:v>0.30227280000000001</c:v>
                </c:pt>
                <c:pt idx="447">
                  <c:v>0.30228349999999998</c:v>
                </c:pt>
                <c:pt idx="448">
                  <c:v>0.30230277999999999</c:v>
                </c:pt>
                <c:pt idx="449">
                  <c:v>0.30264014</c:v>
                </c:pt>
                <c:pt idx="450">
                  <c:v>0.30267006000000002</c:v>
                </c:pt>
                <c:pt idx="451">
                  <c:v>0.30269876000000001</c:v>
                </c:pt>
                <c:pt idx="452">
                  <c:v>0.30274795999999998</c:v>
                </c:pt>
                <c:pt idx="453">
                  <c:v>0.30277535</c:v>
                </c:pt>
                <c:pt idx="454">
                  <c:v>0.30278485999999999</c:v>
                </c:pt>
                <c:pt idx="455">
                  <c:v>0.30295631000000001</c:v>
                </c:pt>
                <c:pt idx="456">
                  <c:v>0.30316216000000001</c:v>
                </c:pt>
                <c:pt idx="457">
                  <c:v>0.30334287999999998</c:v>
                </c:pt>
                <c:pt idx="458">
                  <c:v>0.30398314999999998</c:v>
                </c:pt>
                <c:pt idx="459">
                  <c:v>0.30404325999999998</c:v>
                </c:pt>
                <c:pt idx="460">
                  <c:v>0.30407718</c:v>
                </c:pt>
                <c:pt idx="461">
                  <c:v>0.30411454999999998</c:v>
                </c:pt>
                <c:pt idx="462">
                  <c:v>0.30411747</c:v>
                </c:pt>
                <c:pt idx="463">
                  <c:v>0.30412158</c:v>
                </c:pt>
                <c:pt idx="464">
                  <c:v>0.30453395999999999</c:v>
                </c:pt>
                <c:pt idx="465">
                  <c:v>0.30453625000000001</c:v>
                </c:pt>
                <c:pt idx="466">
                  <c:v>0.30459737999999997</c:v>
                </c:pt>
                <c:pt idx="467">
                  <c:v>0.30623951999999999</c:v>
                </c:pt>
                <c:pt idx="468">
                  <c:v>0.30626816000000001</c:v>
                </c:pt>
                <c:pt idx="469">
                  <c:v>0.30656791</c:v>
                </c:pt>
                <c:pt idx="470">
                  <c:v>0.30657216999999998</c:v>
                </c:pt>
                <c:pt idx="471">
                  <c:v>0.30661960999999999</c:v>
                </c:pt>
                <c:pt idx="472">
                  <c:v>0.31400001</c:v>
                </c:pt>
                <c:pt idx="473">
                  <c:v>0.31400684000000001</c:v>
                </c:pt>
                <c:pt idx="474">
                  <c:v>0.31423432000000001</c:v>
                </c:pt>
                <c:pt idx="475">
                  <c:v>0.31471695999999999</c:v>
                </c:pt>
                <c:pt idx="476">
                  <c:v>0.31472825999999998</c:v>
                </c:pt>
                <c:pt idx="477">
                  <c:v>0.32820349999999998</c:v>
                </c:pt>
                <c:pt idx="478">
                  <c:v>0.33269968999999999</c:v>
                </c:pt>
                <c:pt idx="479">
                  <c:v>0.33296025000000001</c:v>
                </c:pt>
                <c:pt idx="480">
                  <c:v>0.33297214000000003</c:v>
                </c:pt>
                <c:pt idx="481">
                  <c:v>0.33323434000000002</c:v>
                </c:pt>
                <c:pt idx="482">
                  <c:v>0.33620383999999998</c:v>
                </c:pt>
                <c:pt idx="483">
                  <c:v>0.33621252000000001</c:v>
                </c:pt>
                <c:pt idx="484">
                  <c:v>0.33621800000000002</c:v>
                </c:pt>
                <c:pt idx="485">
                  <c:v>0.33622685000000002</c:v>
                </c:pt>
                <c:pt idx="486">
                  <c:v>0.33625423999999998</c:v>
                </c:pt>
                <c:pt idx="487">
                  <c:v>0.33627045</c:v>
                </c:pt>
                <c:pt idx="488">
                  <c:v>0.33629128000000003</c:v>
                </c:pt>
                <c:pt idx="489">
                  <c:v>0.33630151000000003</c:v>
                </c:pt>
                <c:pt idx="490">
                  <c:v>0.33678355999999998</c:v>
                </c:pt>
                <c:pt idx="491">
                  <c:v>0.33679467000000002</c:v>
                </c:pt>
                <c:pt idx="492">
                  <c:v>0.33916291999999998</c:v>
                </c:pt>
                <c:pt idx="493">
                  <c:v>0.34115580000000001</c:v>
                </c:pt>
                <c:pt idx="494">
                  <c:v>0.34116437999999999</c:v>
                </c:pt>
                <c:pt idx="495">
                  <c:v>0.34117301999999999</c:v>
                </c:pt>
                <c:pt idx="496">
                  <c:v>0.34948870999999998</c:v>
                </c:pt>
                <c:pt idx="497">
                  <c:v>0.34949803000000002</c:v>
                </c:pt>
                <c:pt idx="498">
                  <c:v>0.34952169999999999</c:v>
                </c:pt>
                <c:pt idx="499">
                  <c:v>0.34954625</c:v>
                </c:pt>
                <c:pt idx="500">
                  <c:v>0.34954721</c:v>
                </c:pt>
                <c:pt idx="501">
                  <c:v>0.35412254999999998</c:v>
                </c:pt>
                <c:pt idx="502">
                  <c:v>0.35433036000000001</c:v>
                </c:pt>
                <c:pt idx="503">
                  <c:v>0.35433664999999998</c:v>
                </c:pt>
                <c:pt idx="504">
                  <c:v>0.35434514</c:v>
                </c:pt>
                <c:pt idx="505">
                  <c:v>0.35439601999999998</c:v>
                </c:pt>
                <c:pt idx="506">
                  <c:v>0.35444387999999999</c:v>
                </c:pt>
                <c:pt idx="507">
                  <c:v>0.35444768999999998</c:v>
                </c:pt>
                <c:pt idx="508">
                  <c:v>0.35448426</c:v>
                </c:pt>
                <c:pt idx="509">
                  <c:v>0.35451236000000003</c:v>
                </c:pt>
                <c:pt idx="510">
                  <c:v>0.35478633999999998</c:v>
                </c:pt>
                <c:pt idx="511">
                  <c:v>0.35481098</c:v>
                </c:pt>
                <c:pt idx="512">
                  <c:v>0.35481423000000001</c:v>
                </c:pt>
                <c:pt idx="513">
                  <c:v>0.35482016</c:v>
                </c:pt>
                <c:pt idx="514">
                  <c:v>0.35727447000000001</c:v>
                </c:pt>
                <c:pt idx="515">
                  <c:v>0.35727998999999999</c:v>
                </c:pt>
                <c:pt idx="516">
                  <c:v>0.35728279000000002</c:v>
                </c:pt>
                <c:pt idx="517">
                  <c:v>0.35728979</c:v>
                </c:pt>
                <c:pt idx="518">
                  <c:v>0.35731246999999999</c:v>
                </c:pt>
                <c:pt idx="519">
                  <c:v>0.36218938000000001</c:v>
                </c:pt>
                <c:pt idx="520">
                  <c:v>0.36219688999999999</c:v>
                </c:pt>
                <c:pt idx="521">
                  <c:v>0.36245908999999998</c:v>
                </c:pt>
                <c:pt idx="522">
                  <c:v>0.36271152000000001</c:v>
                </c:pt>
                <c:pt idx="523">
                  <c:v>0.36271614000000002</c:v>
                </c:pt>
                <c:pt idx="524">
                  <c:v>0.36280444000000001</c:v>
                </c:pt>
                <c:pt idx="525">
                  <c:v>0.36662488999999998</c:v>
                </c:pt>
                <c:pt idx="526">
                  <c:v>0.36682369999999997</c:v>
                </c:pt>
                <c:pt idx="527">
                  <c:v>0.36683254999999998</c:v>
                </c:pt>
                <c:pt idx="528">
                  <c:v>0.36688614000000003</c:v>
                </c:pt>
                <c:pt idx="529">
                  <c:v>0.36702066999999999</c:v>
                </c:pt>
                <c:pt idx="530">
                  <c:v>0.36721382000000002</c:v>
                </c:pt>
                <c:pt idx="531">
                  <c:v>0.36722448000000002</c:v>
                </c:pt>
                <c:pt idx="532">
                  <c:v>0.36723434999999999</c:v>
                </c:pt>
                <c:pt idx="533">
                  <c:v>0.36724468999999998</c:v>
                </c:pt>
                <c:pt idx="534">
                  <c:v>0.37554105999999998</c:v>
                </c:pt>
                <c:pt idx="535">
                  <c:v>0.37554836000000003</c:v>
                </c:pt>
                <c:pt idx="536">
                  <c:v>0.37557781000000001</c:v>
                </c:pt>
                <c:pt idx="537">
                  <c:v>0.37560120000000002</c:v>
                </c:pt>
                <c:pt idx="538">
                  <c:v>0.37571493</c:v>
                </c:pt>
                <c:pt idx="539">
                  <c:v>0.37575066000000001</c:v>
                </c:pt>
                <c:pt idx="540">
                  <c:v>0.37580427999999999</c:v>
                </c:pt>
                <c:pt idx="541">
                  <c:v>0.37582686999999998</c:v>
                </c:pt>
                <c:pt idx="542">
                  <c:v>0.37606656999999999</c:v>
                </c:pt>
                <c:pt idx="543">
                  <c:v>0.37607515000000002</c:v>
                </c:pt>
                <c:pt idx="544">
                  <c:v>0.37615304999999999</c:v>
                </c:pt>
                <c:pt idx="545">
                  <c:v>0.37618618999999998</c:v>
                </c:pt>
                <c:pt idx="546">
                  <c:v>0.37627685</c:v>
                </c:pt>
                <c:pt idx="547">
                  <c:v>0.37650460000000002</c:v>
                </c:pt>
                <c:pt idx="548">
                  <c:v>0.37653655000000003</c:v>
                </c:pt>
                <c:pt idx="549">
                  <c:v>0.37655905000000001</c:v>
                </c:pt>
                <c:pt idx="550">
                  <c:v>0.37656820000000002</c:v>
                </c:pt>
                <c:pt idx="551">
                  <c:v>0.37677738</c:v>
                </c:pt>
                <c:pt idx="552">
                  <c:v>0.37989473000000001</c:v>
                </c:pt>
                <c:pt idx="553">
                  <c:v>0.37991377999999998</c:v>
                </c:pt>
                <c:pt idx="554">
                  <c:v>0.38339949000000001</c:v>
                </c:pt>
                <c:pt idx="555">
                  <c:v>0.38341852999999998</c:v>
                </c:pt>
                <c:pt idx="556">
                  <c:v>0.38342154000000001</c:v>
                </c:pt>
                <c:pt idx="557">
                  <c:v>0.38720629000000001</c:v>
                </c:pt>
                <c:pt idx="558">
                  <c:v>0.38720921000000003</c:v>
                </c:pt>
                <c:pt idx="559">
                  <c:v>0.38721963999999998</c:v>
                </c:pt>
                <c:pt idx="560">
                  <c:v>0.38722341999999998</c:v>
                </c:pt>
                <c:pt idx="561">
                  <c:v>0.38901999999999998</c:v>
                </c:pt>
                <c:pt idx="562">
                  <c:v>0.38904768000000001</c:v>
                </c:pt>
                <c:pt idx="563">
                  <c:v>0.38905656</c:v>
                </c:pt>
                <c:pt idx="564">
                  <c:v>0.38908097000000003</c:v>
                </c:pt>
                <c:pt idx="565">
                  <c:v>0.38910677999999999</c:v>
                </c:pt>
                <c:pt idx="566">
                  <c:v>0.38913008999999998</c:v>
                </c:pt>
                <c:pt idx="567">
                  <c:v>0.391123</c:v>
                </c:pt>
                <c:pt idx="568">
                  <c:v>0.39114431</c:v>
                </c:pt>
                <c:pt idx="569">
                  <c:v>0.39115870000000003</c:v>
                </c:pt>
                <c:pt idx="570">
                  <c:v>0.39116538000000001</c:v>
                </c:pt>
                <c:pt idx="571">
                  <c:v>0.39157282999999998</c:v>
                </c:pt>
                <c:pt idx="572">
                  <c:v>0.39158200999999998</c:v>
                </c:pt>
                <c:pt idx="573">
                  <c:v>0.39159587000000001</c:v>
                </c:pt>
                <c:pt idx="574">
                  <c:v>0.39160465999999999</c:v>
                </c:pt>
                <c:pt idx="575">
                  <c:v>0.39160872000000002</c:v>
                </c:pt>
                <c:pt idx="576">
                  <c:v>0.39904946000000002</c:v>
                </c:pt>
                <c:pt idx="577">
                  <c:v>0.39911795</c:v>
                </c:pt>
                <c:pt idx="578">
                  <c:v>0.39912659</c:v>
                </c:pt>
                <c:pt idx="579">
                  <c:v>0.39919892000000001</c:v>
                </c:pt>
                <c:pt idx="580">
                  <c:v>0.39930028000000001</c:v>
                </c:pt>
                <c:pt idx="581">
                  <c:v>0.40387561999999999</c:v>
                </c:pt>
                <c:pt idx="582">
                  <c:v>0.40397306999999999</c:v>
                </c:pt>
                <c:pt idx="583">
                  <c:v>0.40398318</c:v>
                </c:pt>
                <c:pt idx="584">
                  <c:v>0.40398919999999999</c:v>
                </c:pt>
                <c:pt idx="585">
                  <c:v>0.40399832000000002</c:v>
                </c:pt>
                <c:pt idx="586">
                  <c:v>0.40609898999999999</c:v>
                </c:pt>
                <c:pt idx="587">
                  <c:v>0.40611064000000002</c:v>
                </c:pt>
                <c:pt idx="588">
                  <c:v>0.40612203000000002</c:v>
                </c:pt>
                <c:pt idx="589">
                  <c:v>0.40617573000000001</c:v>
                </c:pt>
                <c:pt idx="590">
                  <c:v>0.40621960000000001</c:v>
                </c:pt>
                <c:pt idx="591">
                  <c:v>0.40623617000000001</c:v>
                </c:pt>
                <c:pt idx="592">
                  <c:v>0.40624598000000001</c:v>
                </c:pt>
                <c:pt idx="593">
                  <c:v>0.40627792000000001</c:v>
                </c:pt>
                <c:pt idx="594">
                  <c:v>0.40628296000000003</c:v>
                </c:pt>
                <c:pt idx="595">
                  <c:v>0.40657802999999998</c:v>
                </c:pt>
                <c:pt idx="596">
                  <c:v>0.40691771999999998</c:v>
                </c:pt>
                <c:pt idx="597">
                  <c:v>0.40692887</c:v>
                </c:pt>
                <c:pt idx="598">
                  <c:v>0.40694055000000001</c:v>
                </c:pt>
                <c:pt idx="599">
                  <c:v>0.40710369000000002</c:v>
                </c:pt>
                <c:pt idx="600">
                  <c:v>0.41033986</c:v>
                </c:pt>
                <c:pt idx="601">
                  <c:v>0.41066921000000001</c:v>
                </c:pt>
                <c:pt idx="602">
                  <c:v>0.41067892</c:v>
                </c:pt>
                <c:pt idx="603">
                  <c:v>0.41069132000000003</c:v>
                </c:pt>
                <c:pt idx="604">
                  <c:v>0.41077495000000003</c:v>
                </c:pt>
                <c:pt idx="605">
                  <c:v>0.41078060999999999</c:v>
                </c:pt>
                <c:pt idx="606">
                  <c:v>0.41516438</c:v>
                </c:pt>
                <c:pt idx="607">
                  <c:v>0.41516930000000002</c:v>
                </c:pt>
                <c:pt idx="608">
                  <c:v>0.41915195999999999</c:v>
                </c:pt>
                <c:pt idx="609">
                  <c:v>0.41922340000000002</c:v>
                </c:pt>
                <c:pt idx="610">
                  <c:v>0.42101079000000002</c:v>
                </c:pt>
                <c:pt idx="611">
                  <c:v>0.42110576999999999</c:v>
                </c:pt>
                <c:pt idx="612">
                  <c:v>0.42145789</c:v>
                </c:pt>
                <c:pt idx="613">
                  <c:v>0.42147589000000002</c:v>
                </c:pt>
                <c:pt idx="614">
                  <c:v>0.42151397000000002</c:v>
                </c:pt>
                <c:pt idx="615">
                  <c:v>0.42733589</c:v>
                </c:pt>
                <c:pt idx="616">
                  <c:v>0.42734209000000001</c:v>
                </c:pt>
                <c:pt idx="617">
                  <c:v>0.42735459999999997</c:v>
                </c:pt>
                <c:pt idx="618">
                  <c:v>0.42736270999999998</c:v>
                </c:pt>
                <c:pt idx="619">
                  <c:v>0.42737132</c:v>
                </c:pt>
                <c:pt idx="620">
                  <c:v>0.42747557000000003</c:v>
                </c:pt>
                <c:pt idx="621">
                  <c:v>0.4274829</c:v>
                </c:pt>
                <c:pt idx="622">
                  <c:v>0.42882565</c:v>
                </c:pt>
                <c:pt idx="623">
                  <c:v>0.42887219999999998</c:v>
                </c:pt>
                <c:pt idx="624">
                  <c:v>0.42907160999999999</c:v>
                </c:pt>
                <c:pt idx="625">
                  <c:v>0.42908561000000001</c:v>
                </c:pt>
                <c:pt idx="626">
                  <c:v>0.42909032000000003</c:v>
                </c:pt>
                <c:pt idx="627">
                  <c:v>0.42909944</c:v>
                </c:pt>
                <c:pt idx="628">
                  <c:v>0.42911577000000001</c:v>
                </c:pt>
                <c:pt idx="629">
                  <c:v>0.42912450000000002</c:v>
                </c:pt>
                <c:pt idx="630">
                  <c:v>0.42917809000000001</c:v>
                </c:pt>
                <c:pt idx="631">
                  <c:v>0.42922189999999999</c:v>
                </c:pt>
                <c:pt idx="632">
                  <c:v>0.42925205999999999</c:v>
                </c:pt>
                <c:pt idx="633">
                  <c:v>0.42926076000000002</c:v>
                </c:pt>
                <c:pt idx="634">
                  <c:v>0.44361991000000001</c:v>
                </c:pt>
                <c:pt idx="635">
                  <c:v>0.44363004</c:v>
                </c:pt>
                <c:pt idx="636">
                  <c:v>0.44366812999999999</c:v>
                </c:pt>
                <c:pt idx="637">
                  <c:v>0.44367757000000002</c:v>
                </c:pt>
                <c:pt idx="638">
                  <c:v>0.44623195999999998</c:v>
                </c:pt>
                <c:pt idx="639">
                  <c:v>0.44652449999999999</c:v>
                </c:pt>
                <c:pt idx="640">
                  <c:v>0.44659922000000002</c:v>
                </c:pt>
                <c:pt idx="641">
                  <c:v>0.44660303000000001</c:v>
                </c:pt>
                <c:pt idx="642">
                  <c:v>0.44676831</c:v>
                </c:pt>
                <c:pt idx="643">
                  <c:v>0.44706353999999998</c:v>
                </c:pt>
                <c:pt idx="644">
                  <c:v>0.44707191000000002</c:v>
                </c:pt>
                <c:pt idx="645">
                  <c:v>0.44707644000000002</c:v>
                </c:pt>
                <c:pt idx="646">
                  <c:v>0.44709408</c:v>
                </c:pt>
                <c:pt idx="647">
                  <c:v>0.45349187000000002</c:v>
                </c:pt>
                <c:pt idx="648">
                  <c:v>0.45350217999999998</c:v>
                </c:pt>
                <c:pt idx="649">
                  <c:v>0.45352452999999998</c:v>
                </c:pt>
                <c:pt idx="650">
                  <c:v>0.45360222</c:v>
                </c:pt>
                <c:pt idx="651">
                  <c:v>0.45398715000000001</c:v>
                </c:pt>
                <c:pt idx="652">
                  <c:v>0.45399277999999998</c:v>
                </c:pt>
                <c:pt idx="653">
                  <c:v>0.45428929000000001</c:v>
                </c:pt>
                <c:pt idx="654">
                  <c:v>0.45621392</c:v>
                </c:pt>
                <c:pt idx="655">
                  <c:v>0.45654412999999999</c:v>
                </c:pt>
                <c:pt idx="656">
                  <c:v>0.45686209</c:v>
                </c:pt>
                <c:pt idx="657">
                  <c:v>0.45689338000000002</c:v>
                </c:pt>
                <c:pt idx="658">
                  <c:v>0.45689583</c:v>
                </c:pt>
                <c:pt idx="659">
                  <c:v>0.45690954</c:v>
                </c:pt>
                <c:pt idx="660">
                  <c:v>0.45692422999999999</c:v>
                </c:pt>
                <c:pt idx="661">
                  <c:v>0.45765721999999998</c:v>
                </c:pt>
                <c:pt idx="662">
                  <c:v>0.45796028</c:v>
                </c:pt>
                <c:pt idx="663">
                  <c:v>0.45812553</c:v>
                </c:pt>
                <c:pt idx="664">
                  <c:v>0.45828867000000001</c:v>
                </c:pt>
                <c:pt idx="665">
                  <c:v>0.45998256999999998</c:v>
                </c:pt>
                <c:pt idx="666">
                  <c:v>0.45999711999999998</c:v>
                </c:pt>
                <c:pt idx="667">
                  <c:v>0.46001272999999998</c:v>
                </c:pt>
                <c:pt idx="668">
                  <c:v>0.46002224000000003</c:v>
                </c:pt>
                <c:pt idx="669">
                  <c:v>0.46005580000000001</c:v>
                </c:pt>
                <c:pt idx="670">
                  <c:v>0.46005857</c:v>
                </c:pt>
                <c:pt idx="671">
                  <c:v>0.46006170000000002</c:v>
                </c:pt>
                <c:pt idx="672">
                  <c:v>0.46008759999999999</c:v>
                </c:pt>
                <c:pt idx="673">
                  <c:v>0.46009531999999997</c:v>
                </c:pt>
                <c:pt idx="674">
                  <c:v>0.46038963999999999</c:v>
                </c:pt>
                <c:pt idx="675">
                  <c:v>0.46631685</c:v>
                </c:pt>
                <c:pt idx="676">
                  <c:v>0.46632119999999999</c:v>
                </c:pt>
                <c:pt idx="677">
                  <c:v>0.46632317000000001</c:v>
                </c:pt>
                <c:pt idx="678">
                  <c:v>0.46632725000000003</c:v>
                </c:pt>
                <c:pt idx="679">
                  <c:v>0.46656703999999999</c:v>
                </c:pt>
                <c:pt idx="680">
                  <c:v>0.46673962000000002</c:v>
                </c:pt>
                <c:pt idx="681">
                  <c:v>0.46674212999999998</c:v>
                </c:pt>
                <c:pt idx="682">
                  <c:v>0.46703910999999998</c:v>
                </c:pt>
                <c:pt idx="683">
                  <c:v>0.46710274000000002</c:v>
                </c:pt>
                <c:pt idx="684">
                  <c:v>0.46714431000000001</c:v>
                </c:pt>
                <c:pt idx="685">
                  <c:v>0.46715137000000001</c:v>
                </c:pt>
                <c:pt idx="686">
                  <c:v>0.46725872000000002</c:v>
                </c:pt>
                <c:pt idx="687">
                  <c:v>0.46917548999999997</c:v>
                </c:pt>
                <c:pt idx="688">
                  <c:v>0.46918806000000002</c:v>
                </c:pt>
                <c:pt idx="689">
                  <c:v>0.46935465999999998</c:v>
                </c:pt>
                <c:pt idx="690">
                  <c:v>0.46946460000000001</c:v>
                </c:pt>
                <c:pt idx="691">
                  <c:v>0.46947348</c:v>
                </c:pt>
                <c:pt idx="692">
                  <c:v>0.47015256</c:v>
                </c:pt>
                <c:pt idx="693">
                  <c:v>0.47016036999999999</c:v>
                </c:pt>
                <c:pt idx="694">
                  <c:v>0.47016856000000001</c:v>
                </c:pt>
                <c:pt idx="695">
                  <c:v>0.4718096</c:v>
                </c:pt>
                <c:pt idx="696">
                  <c:v>0.47231319999999999</c:v>
                </c:pt>
                <c:pt idx="697">
                  <c:v>0.47231895000000002</c:v>
                </c:pt>
                <c:pt idx="698">
                  <c:v>0.47232562</c:v>
                </c:pt>
                <c:pt idx="699">
                  <c:v>0.47233728000000003</c:v>
                </c:pt>
                <c:pt idx="700">
                  <c:v>0.47250259</c:v>
                </c:pt>
                <c:pt idx="701">
                  <c:v>0.47252071000000001</c:v>
                </c:pt>
                <c:pt idx="702">
                  <c:v>0.47252840000000002</c:v>
                </c:pt>
                <c:pt idx="703">
                  <c:v>0.47257518999999998</c:v>
                </c:pt>
                <c:pt idx="704">
                  <c:v>0.47278916999999998</c:v>
                </c:pt>
                <c:pt idx="705">
                  <c:v>0.47280773999999998</c:v>
                </c:pt>
                <c:pt idx="706">
                  <c:v>0.47281083000000002</c:v>
                </c:pt>
                <c:pt idx="707">
                  <c:v>0.47285389999999999</c:v>
                </c:pt>
                <c:pt idx="708">
                  <c:v>0.47292309999999999</c:v>
                </c:pt>
                <c:pt idx="709">
                  <c:v>0.47299482999999998</c:v>
                </c:pt>
                <c:pt idx="710">
                  <c:v>0.47337248999999998</c:v>
                </c:pt>
                <c:pt idx="711">
                  <c:v>0.47338095000000002</c:v>
                </c:pt>
                <c:pt idx="712">
                  <c:v>0.47357642999999999</c:v>
                </c:pt>
                <c:pt idx="713">
                  <c:v>0.47358002999999999</c:v>
                </c:pt>
                <c:pt idx="714">
                  <c:v>0.47418245999999997</c:v>
                </c:pt>
                <c:pt idx="715">
                  <c:v>0.47421356999999997</c:v>
                </c:pt>
                <c:pt idx="716">
                  <c:v>0.47434947</c:v>
                </c:pt>
                <c:pt idx="717">
                  <c:v>0.47448400000000002</c:v>
                </c:pt>
                <c:pt idx="718">
                  <c:v>0.47469624999999999</c:v>
                </c:pt>
                <c:pt idx="719">
                  <c:v>0.47470309999999999</c:v>
                </c:pt>
                <c:pt idx="720">
                  <c:v>0.47473133000000001</c:v>
                </c:pt>
                <c:pt idx="721">
                  <c:v>0.47474596000000002</c:v>
                </c:pt>
                <c:pt idx="722">
                  <c:v>0.47477520000000001</c:v>
                </c:pt>
                <c:pt idx="723">
                  <c:v>0.47479855999999998</c:v>
                </c:pt>
                <c:pt idx="724">
                  <c:v>0.47480815999999998</c:v>
                </c:pt>
                <c:pt idx="725">
                  <c:v>0.47481616999999998</c:v>
                </c:pt>
                <c:pt idx="726">
                  <c:v>0.47485250000000001</c:v>
                </c:pt>
                <c:pt idx="727">
                  <c:v>0.47485977000000001</c:v>
                </c:pt>
                <c:pt idx="728">
                  <c:v>0.47498581000000001</c:v>
                </c:pt>
                <c:pt idx="729">
                  <c:v>0.47502494000000001</c:v>
                </c:pt>
                <c:pt idx="730">
                  <c:v>0.47516489000000001</c:v>
                </c:pt>
                <c:pt idx="731">
                  <c:v>0.47517774000000002</c:v>
                </c:pt>
                <c:pt idx="732">
                  <c:v>0.47518575000000002</c:v>
                </c:pt>
                <c:pt idx="733">
                  <c:v>0.47544318000000002</c:v>
                </c:pt>
                <c:pt idx="734">
                  <c:v>0.47546845999999998</c:v>
                </c:pt>
                <c:pt idx="735">
                  <c:v>0.47547068999999997</c:v>
                </c:pt>
                <c:pt idx="736">
                  <c:v>0.47547778000000002</c:v>
                </c:pt>
                <c:pt idx="737">
                  <c:v>0.47548056</c:v>
                </c:pt>
                <c:pt idx="738">
                  <c:v>0.48245569999999999</c:v>
                </c:pt>
                <c:pt idx="739">
                  <c:v>0.48252212999999999</c:v>
                </c:pt>
                <c:pt idx="740">
                  <c:v>0.48252687</c:v>
                </c:pt>
                <c:pt idx="741">
                  <c:v>0.48282635000000002</c:v>
                </c:pt>
                <c:pt idx="742">
                  <c:v>0.48283674999999998</c:v>
                </c:pt>
                <c:pt idx="743">
                  <c:v>0.48284850000000001</c:v>
                </c:pt>
                <c:pt idx="744">
                  <c:v>0.48285930999999999</c:v>
                </c:pt>
                <c:pt idx="745">
                  <c:v>0.48286404999999999</c:v>
                </c:pt>
                <c:pt idx="746">
                  <c:v>0.48490109999999997</c:v>
                </c:pt>
                <c:pt idx="747">
                  <c:v>0.48508167000000002</c:v>
                </c:pt>
                <c:pt idx="748">
                  <c:v>0.48509132999999999</c:v>
                </c:pt>
                <c:pt idx="749">
                  <c:v>0.48952287</c:v>
                </c:pt>
                <c:pt idx="750">
                  <c:v>0.48979664000000001</c:v>
                </c:pt>
                <c:pt idx="751">
                  <c:v>0.48980438999999998</c:v>
                </c:pt>
                <c:pt idx="752">
                  <c:v>0.48981076000000001</c:v>
                </c:pt>
                <c:pt idx="753">
                  <c:v>0.48981646000000001</c:v>
                </c:pt>
                <c:pt idx="754">
                  <c:v>0.48982038999999999</c:v>
                </c:pt>
                <c:pt idx="755">
                  <c:v>0.49064743999999999</c:v>
                </c:pt>
                <c:pt idx="756">
                  <c:v>0.49073696</c:v>
                </c:pt>
                <c:pt idx="757">
                  <c:v>0.49074795999999998</c:v>
                </c:pt>
                <c:pt idx="758">
                  <c:v>0.49078944000000002</c:v>
                </c:pt>
                <c:pt idx="759">
                  <c:v>0.49277988</c:v>
                </c:pt>
                <c:pt idx="760">
                  <c:v>0.49451864000000001</c:v>
                </c:pt>
                <c:pt idx="761">
                  <c:v>0.49452245</c:v>
                </c:pt>
                <c:pt idx="762">
                  <c:v>0.49453434000000002</c:v>
                </c:pt>
                <c:pt idx="763">
                  <c:v>0.49457917000000001</c:v>
                </c:pt>
                <c:pt idx="764">
                  <c:v>0.49461460000000002</c:v>
                </c:pt>
                <c:pt idx="765">
                  <c:v>0.49466726</c:v>
                </c:pt>
                <c:pt idx="766">
                  <c:v>0.49467455999999999</c:v>
                </c:pt>
                <c:pt idx="767">
                  <c:v>0.49471363000000002</c:v>
                </c:pt>
                <c:pt idx="768">
                  <c:v>0.49472103000000001</c:v>
                </c:pt>
                <c:pt idx="769">
                  <c:v>0.49472409000000001</c:v>
                </c:pt>
                <c:pt idx="770">
                  <c:v>0.49518970000000001</c:v>
                </c:pt>
                <c:pt idx="771">
                  <c:v>0.49558174999999999</c:v>
                </c:pt>
                <c:pt idx="772">
                  <c:v>0.49558908000000002</c:v>
                </c:pt>
                <c:pt idx="773">
                  <c:v>0.49559872999999999</c:v>
                </c:pt>
                <c:pt idx="774">
                  <c:v>0.49573007000000002</c:v>
                </c:pt>
                <c:pt idx="775">
                  <c:v>0.49580410000000003</c:v>
                </c:pt>
                <c:pt idx="776">
                  <c:v>0.49585223</c:v>
                </c:pt>
                <c:pt idx="777">
                  <c:v>0.49590033</c:v>
                </c:pt>
                <c:pt idx="778">
                  <c:v>0.49688029</c:v>
                </c:pt>
                <c:pt idx="779">
                  <c:v>0.49696024999999999</c:v>
                </c:pt>
                <c:pt idx="780">
                  <c:v>0.49710354000000001</c:v>
                </c:pt>
                <c:pt idx="781">
                  <c:v>0.49716166000000001</c:v>
                </c:pt>
                <c:pt idx="782">
                  <c:v>0.49720811999999998</c:v>
                </c:pt>
                <c:pt idx="783">
                  <c:v>0.49728528</c:v>
                </c:pt>
                <c:pt idx="784">
                  <c:v>0.49729538000000001</c:v>
                </c:pt>
                <c:pt idx="785">
                  <c:v>0.49762740999999999</c:v>
                </c:pt>
                <c:pt idx="786">
                  <c:v>0.49763814000000001</c:v>
                </c:pt>
                <c:pt idx="787">
                  <c:v>0.49764553</c:v>
                </c:pt>
                <c:pt idx="788">
                  <c:v>0.49765173000000001</c:v>
                </c:pt>
                <c:pt idx="789">
                  <c:v>0.49799969999999999</c:v>
                </c:pt>
                <c:pt idx="790">
                  <c:v>0.49816006000000002</c:v>
                </c:pt>
                <c:pt idx="791">
                  <c:v>0.49978064999999999</c:v>
                </c:pt>
                <c:pt idx="792">
                  <c:v>0.49992292999999999</c:v>
                </c:pt>
                <c:pt idx="793">
                  <c:v>0.49997976</c:v>
                </c:pt>
                <c:pt idx="794">
                  <c:v>0.50014566999999999</c:v>
                </c:pt>
                <c:pt idx="795">
                  <c:v>0.50014888999999996</c:v>
                </c:pt>
                <c:pt idx="796">
                  <c:v>0.50279695000000002</c:v>
                </c:pt>
                <c:pt idx="797">
                  <c:v>0.50792026999999995</c:v>
                </c:pt>
                <c:pt idx="798">
                  <c:v>0.50792771999999997</c:v>
                </c:pt>
                <c:pt idx="799">
                  <c:v>0.50796801000000003</c:v>
                </c:pt>
                <c:pt idx="800">
                  <c:v>0.50798558999999999</c:v>
                </c:pt>
                <c:pt idx="801">
                  <c:v>0.52073318000000002</c:v>
                </c:pt>
                <c:pt idx="802">
                  <c:v>0.52074551999999996</c:v>
                </c:pt>
                <c:pt idx="803">
                  <c:v>0.52075910999999997</c:v>
                </c:pt>
                <c:pt idx="804">
                  <c:v>0.52077001000000001</c:v>
                </c:pt>
                <c:pt idx="805">
                  <c:v>0.52096640999999999</c:v>
                </c:pt>
                <c:pt idx="806">
                  <c:v>0.52097647999999996</c:v>
                </c:pt>
                <c:pt idx="807">
                  <c:v>0.52112943</c:v>
                </c:pt>
                <c:pt idx="808">
                  <c:v>0.52113748000000004</c:v>
                </c:pt>
                <c:pt idx="809">
                  <c:v>0.52152412999999997</c:v>
                </c:pt>
                <c:pt idx="810">
                  <c:v>0.52161091999999998</c:v>
                </c:pt>
                <c:pt idx="811">
                  <c:v>0.52161616</c:v>
                </c:pt>
                <c:pt idx="812">
                  <c:v>0.52172499999999999</c:v>
                </c:pt>
                <c:pt idx="813">
                  <c:v>0.52173084000000003</c:v>
                </c:pt>
                <c:pt idx="814">
                  <c:v>0.52173859</c:v>
                </c:pt>
                <c:pt idx="815">
                  <c:v>0.52178544000000004</c:v>
                </c:pt>
                <c:pt idx="816">
                  <c:v>0.52180749000000004</c:v>
                </c:pt>
                <c:pt idx="817">
                  <c:v>0.52180879999999996</c:v>
                </c:pt>
                <c:pt idx="818">
                  <c:v>0.52184719000000002</c:v>
                </c:pt>
                <c:pt idx="819">
                  <c:v>0.52185738000000004</c:v>
                </c:pt>
                <c:pt idx="820">
                  <c:v>0.52525186999999995</c:v>
                </c:pt>
                <c:pt idx="821">
                  <c:v>0.53142129999999999</c:v>
                </c:pt>
                <c:pt idx="822">
                  <c:v>0.53142321000000003</c:v>
                </c:pt>
                <c:pt idx="823">
                  <c:v>0.53142785999999997</c:v>
                </c:pt>
                <c:pt idx="824">
                  <c:v>0.53143054000000001</c:v>
                </c:pt>
                <c:pt idx="825">
                  <c:v>0.53353006000000003</c:v>
                </c:pt>
                <c:pt idx="826">
                  <c:v>0.53354263000000002</c:v>
                </c:pt>
                <c:pt idx="827">
                  <c:v>0.53354429999999997</c:v>
                </c:pt>
                <c:pt idx="828">
                  <c:v>0.53354758000000002</c:v>
                </c:pt>
                <c:pt idx="829">
                  <c:v>0.53361594999999995</c:v>
                </c:pt>
                <c:pt idx="830">
                  <c:v>0.53363453999999999</c:v>
                </c:pt>
                <c:pt idx="831">
                  <c:v>0.53364067999999998</c:v>
                </c:pt>
                <c:pt idx="832">
                  <c:v>0.53405005000000005</c:v>
                </c:pt>
                <c:pt idx="833">
                  <c:v>0.53405796999999999</c:v>
                </c:pt>
                <c:pt idx="834">
                  <c:v>0.53673892999999995</c:v>
                </c:pt>
                <c:pt idx="835">
                  <c:v>0.53728014000000002</c:v>
                </c:pt>
                <c:pt idx="836">
                  <c:v>0.53755116000000003</c:v>
                </c:pt>
                <c:pt idx="837">
                  <c:v>0.53755653000000003</c:v>
                </c:pt>
                <c:pt idx="838">
                  <c:v>0.53764164000000003</c:v>
                </c:pt>
                <c:pt idx="839">
                  <c:v>0.53765523000000004</c:v>
                </c:pt>
                <c:pt idx="840">
                  <c:v>0.53768157999999999</c:v>
                </c:pt>
                <c:pt idx="841">
                  <c:v>0.53768760000000004</c:v>
                </c:pt>
                <c:pt idx="842">
                  <c:v>0.53777503999999998</c:v>
                </c:pt>
                <c:pt idx="843">
                  <c:v>0.53788435000000001</c:v>
                </c:pt>
                <c:pt idx="844">
                  <c:v>0.53789489999999995</c:v>
                </c:pt>
                <c:pt idx="845">
                  <c:v>0.53865772000000001</c:v>
                </c:pt>
                <c:pt idx="846">
                  <c:v>0.53899509000000001</c:v>
                </c:pt>
                <c:pt idx="847">
                  <c:v>0.54084909000000003</c:v>
                </c:pt>
                <c:pt idx="848">
                  <c:v>0.54088592999999996</c:v>
                </c:pt>
                <c:pt idx="849">
                  <c:v>0.54130226000000004</c:v>
                </c:pt>
                <c:pt idx="850">
                  <c:v>0.54135811</c:v>
                </c:pt>
                <c:pt idx="851">
                  <c:v>0.54136455000000006</c:v>
                </c:pt>
                <c:pt idx="852">
                  <c:v>0.54698287999999995</c:v>
                </c:pt>
                <c:pt idx="853">
                  <c:v>0.54942285999999996</c:v>
                </c:pt>
                <c:pt idx="854">
                  <c:v>0.54967463000000005</c:v>
                </c:pt>
                <c:pt idx="855">
                  <c:v>0.54982494999999998</c:v>
                </c:pt>
                <c:pt idx="856">
                  <c:v>0.54985547000000001</c:v>
                </c:pt>
                <c:pt idx="857">
                  <c:v>0.54996181</c:v>
                </c:pt>
                <c:pt idx="858">
                  <c:v>0.54999352000000001</c:v>
                </c:pt>
                <c:pt idx="859">
                  <c:v>0.55000234000000003</c:v>
                </c:pt>
                <c:pt idx="860">
                  <c:v>0.55016303</c:v>
                </c:pt>
                <c:pt idx="861">
                  <c:v>0.55016536000000005</c:v>
                </c:pt>
                <c:pt idx="862">
                  <c:v>0.55017232999999999</c:v>
                </c:pt>
                <c:pt idx="863">
                  <c:v>0.55021297999999996</c:v>
                </c:pt>
                <c:pt idx="864">
                  <c:v>0.55535084000000001</c:v>
                </c:pt>
                <c:pt idx="865">
                  <c:v>0.55550991999999999</c:v>
                </c:pt>
                <c:pt idx="866">
                  <c:v>0.55561978000000001</c:v>
                </c:pt>
                <c:pt idx="867">
                  <c:v>0.55571954999999995</c:v>
                </c:pt>
                <c:pt idx="868">
                  <c:v>0.55588221999999998</c:v>
                </c:pt>
                <c:pt idx="869">
                  <c:v>0.55589825000000004</c:v>
                </c:pt>
                <c:pt idx="870">
                  <c:v>0.55590326000000001</c:v>
                </c:pt>
                <c:pt idx="871">
                  <c:v>0.55590713000000003</c:v>
                </c:pt>
                <c:pt idx="872">
                  <c:v>0.56136602000000002</c:v>
                </c:pt>
                <c:pt idx="873">
                  <c:v>0.56186533000000005</c:v>
                </c:pt>
                <c:pt idx="874">
                  <c:v>0.56199580000000005</c:v>
                </c:pt>
                <c:pt idx="875">
                  <c:v>0.56202059999999998</c:v>
                </c:pt>
                <c:pt idx="876">
                  <c:v>0.56205636000000003</c:v>
                </c:pt>
                <c:pt idx="877">
                  <c:v>0.56205881000000002</c:v>
                </c:pt>
                <c:pt idx="878">
                  <c:v>0.56320745000000005</c:v>
                </c:pt>
                <c:pt idx="879">
                  <c:v>0.56350261000000001</c:v>
                </c:pt>
                <c:pt idx="880">
                  <c:v>0.56351006000000003</c:v>
                </c:pt>
                <c:pt idx="881">
                  <c:v>0.56355714999999995</c:v>
                </c:pt>
                <c:pt idx="882">
                  <c:v>0.56356448000000003</c:v>
                </c:pt>
                <c:pt idx="883">
                  <c:v>0.56374614999999995</c:v>
                </c:pt>
                <c:pt idx="884">
                  <c:v>0.56605583000000004</c:v>
                </c:pt>
                <c:pt idx="885">
                  <c:v>0.56606495000000001</c:v>
                </c:pt>
                <c:pt idx="886">
                  <c:v>0.56609856999999997</c:v>
                </c:pt>
                <c:pt idx="887">
                  <c:v>0.56612456</c:v>
                </c:pt>
                <c:pt idx="888">
                  <c:v>0.56651156999999996</c:v>
                </c:pt>
                <c:pt idx="889">
                  <c:v>0.56906122000000003</c:v>
                </c:pt>
                <c:pt idx="890">
                  <c:v>0.56913495000000003</c:v>
                </c:pt>
                <c:pt idx="891">
                  <c:v>0.56913804999999995</c:v>
                </c:pt>
                <c:pt idx="892">
                  <c:v>0.57407098999999995</c:v>
                </c:pt>
                <c:pt idx="893">
                  <c:v>0.57418035999999995</c:v>
                </c:pt>
                <c:pt idx="894">
                  <c:v>0.57418895000000003</c:v>
                </c:pt>
                <c:pt idx="895">
                  <c:v>0.57420766000000001</c:v>
                </c:pt>
                <c:pt idx="896">
                  <c:v>0.57444589999999995</c:v>
                </c:pt>
                <c:pt idx="897">
                  <c:v>0.57447320000000002</c:v>
                </c:pt>
                <c:pt idx="898">
                  <c:v>0.58148049999999996</c:v>
                </c:pt>
                <c:pt idx="899">
                  <c:v>0.58149958000000002</c:v>
                </c:pt>
                <c:pt idx="900">
                  <c:v>0.58189880999999999</c:v>
                </c:pt>
                <c:pt idx="901">
                  <c:v>0.58453953000000003</c:v>
                </c:pt>
                <c:pt idx="902">
                  <c:v>0.58454972999999999</c:v>
                </c:pt>
                <c:pt idx="903">
                  <c:v>0.58467298999999995</c:v>
                </c:pt>
                <c:pt idx="904">
                  <c:v>0.58689272000000003</c:v>
                </c:pt>
                <c:pt idx="905">
                  <c:v>0.58698486999999999</c:v>
                </c:pt>
                <c:pt idx="906">
                  <c:v>0.58701163999999995</c:v>
                </c:pt>
                <c:pt idx="907">
                  <c:v>0.58703262</c:v>
                </c:pt>
                <c:pt idx="908">
                  <c:v>0.58705819000000004</c:v>
                </c:pt>
                <c:pt idx="909">
                  <c:v>0.58727878</c:v>
                </c:pt>
                <c:pt idx="910">
                  <c:v>0.58728188000000003</c:v>
                </c:pt>
                <c:pt idx="911">
                  <c:v>0.58750904000000004</c:v>
                </c:pt>
                <c:pt idx="912">
                  <c:v>0.58752417999999995</c:v>
                </c:pt>
                <c:pt idx="913">
                  <c:v>0.58752941999999997</c:v>
                </c:pt>
                <c:pt idx="914">
                  <c:v>0.58758127999999998</c:v>
                </c:pt>
                <c:pt idx="915">
                  <c:v>0.58765071999999996</c:v>
                </c:pt>
                <c:pt idx="916">
                  <c:v>0.58799159999999995</c:v>
                </c:pt>
                <c:pt idx="917">
                  <c:v>0.58799893000000003</c:v>
                </c:pt>
                <c:pt idx="918">
                  <c:v>0.59063964999999996</c:v>
                </c:pt>
                <c:pt idx="919">
                  <c:v>0.59069210000000005</c:v>
                </c:pt>
                <c:pt idx="920">
                  <c:v>0.59071410000000002</c:v>
                </c:pt>
                <c:pt idx="921">
                  <c:v>0.59074663999999999</c:v>
                </c:pt>
                <c:pt idx="922">
                  <c:v>0.59086967000000001</c:v>
                </c:pt>
                <c:pt idx="923">
                  <c:v>0.59124434000000003</c:v>
                </c:pt>
                <c:pt idx="924">
                  <c:v>0.59319818000000002</c:v>
                </c:pt>
                <c:pt idx="925">
                  <c:v>0.59328407000000005</c:v>
                </c:pt>
                <c:pt idx="926">
                  <c:v>0.59328961000000002</c:v>
                </c:pt>
                <c:pt idx="927">
                  <c:v>0.5933041</c:v>
                </c:pt>
                <c:pt idx="928">
                  <c:v>0.59358442</c:v>
                </c:pt>
                <c:pt idx="929">
                  <c:v>0.59526014000000005</c:v>
                </c:pt>
                <c:pt idx="930">
                  <c:v>0.59527629999999998</c:v>
                </c:pt>
                <c:pt idx="931">
                  <c:v>0.59528333</c:v>
                </c:pt>
                <c:pt idx="932">
                  <c:v>0.59770029999999996</c:v>
                </c:pt>
                <c:pt idx="933">
                  <c:v>0.59772009000000004</c:v>
                </c:pt>
                <c:pt idx="934">
                  <c:v>0.59776390000000001</c:v>
                </c:pt>
                <c:pt idx="935">
                  <c:v>0.60164176999999996</c:v>
                </c:pt>
                <c:pt idx="936">
                  <c:v>0.60164481000000003</c:v>
                </c:pt>
                <c:pt idx="937">
                  <c:v>0.60169481999999996</c:v>
                </c:pt>
                <c:pt idx="938">
                  <c:v>0.60174965999999996</c:v>
                </c:pt>
                <c:pt idx="939">
                  <c:v>0.60932218999999999</c:v>
                </c:pt>
                <c:pt idx="940">
                  <c:v>0.61165285000000003</c:v>
                </c:pt>
                <c:pt idx="941">
                  <c:v>0.61169969999999996</c:v>
                </c:pt>
                <c:pt idx="942">
                  <c:v>0.61171293000000004</c:v>
                </c:pt>
                <c:pt idx="943">
                  <c:v>0.61172031999999998</c:v>
                </c:pt>
                <c:pt idx="944">
                  <c:v>0.61172956000000001</c:v>
                </c:pt>
                <c:pt idx="945">
                  <c:v>0.61173843999999999</c:v>
                </c:pt>
                <c:pt idx="946">
                  <c:v>0.61233079000000001</c:v>
                </c:pt>
                <c:pt idx="947">
                  <c:v>0.61242390000000002</c:v>
                </c:pt>
                <c:pt idx="948">
                  <c:v>0.61459695999999997</c:v>
                </c:pt>
                <c:pt idx="949">
                  <c:v>0.61460996000000001</c:v>
                </c:pt>
                <c:pt idx="950">
                  <c:v>0.61464505999999997</c:v>
                </c:pt>
                <c:pt idx="951">
                  <c:v>0.61498993999999996</c:v>
                </c:pt>
                <c:pt idx="952">
                  <c:v>0.61502140999999999</c:v>
                </c:pt>
                <c:pt idx="953">
                  <c:v>0.61503786000000005</c:v>
                </c:pt>
                <c:pt idx="954">
                  <c:v>0.61689137999999999</c:v>
                </c:pt>
                <c:pt idx="955">
                  <c:v>0.61693472000000005</c:v>
                </c:pt>
                <c:pt idx="956">
                  <c:v>0.61698240000000004</c:v>
                </c:pt>
                <c:pt idx="957">
                  <c:v>0.61698931000000001</c:v>
                </c:pt>
                <c:pt idx="958">
                  <c:v>0.61707162999999998</c:v>
                </c:pt>
                <c:pt idx="959">
                  <c:v>0.61731106000000002</c:v>
                </c:pt>
                <c:pt idx="960">
                  <c:v>0.61731475999999996</c:v>
                </c:pt>
                <c:pt idx="961">
                  <c:v>0.61756038999999996</c:v>
                </c:pt>
                <c:pt idx="962">
                  <c:v>0.61792367999999998</c:v>
                </c:pt>
                <c:pt idx="963">
                  <c:v>0.61810374000000001</c:v>
                </c:pt>
                <c:pt idx="964">
                  <c:v>0.62673599000000002</c:v>
                </c:pt>
                <c:pt idx="965">
                  <c:v>0.62691969000000003</c:v>
                </c:pt>
                <c:pt idx="966">
                  <c:v>0.62693732999999996</c:v>
                </c:pt>
                <c:pt idx="967">
                  <c:v>0.62703275999999997</c:v>
                </c:pt>
                <c:pt idx="968">
                  <c:v>0.62725322999999999</c:v>
                </c:pt>
                <c:pt idx="969">
                  <c:v>0.62730794999999995</c:v>
                </c:pt>
                <c:pt idx="970">
                  <c:v>0.62736064000000002</c:v>
                </c:pt>
                <c:pt idx="971">
                  <c:v>0.62740600000000002</c:v>
                </c:pt>
                <c:pt idx="972">
                  <c:v>0.62748605000000002</c:v>
                </c:pt>
                <c:pt idx="973">
                  <c:v>0.62748724</c:v>
                </c:pt>
                <c:pt idx="974">
                  <c:v>0.62749082</c:v>
                </c:pt>
                <c:pt idx="975">
                  <c:v>0.62749456999999997</c:v>
                </c:pt>
                <c:pt idx="976">
                  <c:v>0.62751548999999995</c:v>
                </c:pt>
                <c:pt idx="977">
                  <c:v>0.62773097</c:v>
                </c:pt>
                <c:pt idx="978">
                  <c:v>0.62774247000000005</c:v>
                </c:pt>
                <c:pt idx="979">
                  <c:v>0.62777585000000002</c:v>
                </c:pt>
                <c:pt idx="980">
                  <c:v>0.6277895</c:v>
                </c:pt>
                <c:pt idx="981">
                  <c:v>0.62779914999999997</c:v>
                </c:pt>
                <c:pt idx="982">
                  <c:v>0.62780166000000004</c:v>
                </c:pt>
                <c:pt idx="983">
                  <c:v>0.62782097000000003</c:v>
                </c:pt>
                <c:pt idx="984">
                  <c:v>0.62793045999999997</c:v>
                </c:pt>
                <c:pt idx="985">
                  <c:v>0.62795447999999998</c:v>
                </c:pt>
                <c:pt idx="986">
                  <c:v>0.62832480999999996</c:v>
                </c:pt>
                <c:pt idx="987">
                  <c:v>0.62836884999999998</c:v>
                </c:pt>
                <c:pt idx="988">
                  <c:v>0.62849825999999998</c:v>
                </c:pt>
                <c:pt idx="989">
                  <c:v>0.62850589000000001</c:v>
                </c:pt>
                <c:pt idx="990">
                  <c:v>0.62869339999999996</c:v>
                </c:pt>
                <c:pt idx="991">
                  <c:v>0.6288994</c:v>
                </c:pt>
                <c:pt idx="992">
                  <c:v>0.62892579999999998</c:v>
                </c:pt>
                <c:pt idx="993">
                  <c:v>0.62933379</c:v>
                </c:pt>
                <c:pt idx="994">
                  <c:v>0.63156067999999999</c:v>
                </c:pt>
                <c:pt idx="995">
                  <c:v>0.63188171000000004</c:v>
                </c:pt>
                <c:pt idx="996">
                  <c:v>0.63190000999999996</c:v>
                </c:pt>
                <c:pt idx="997">
                  <c:v>0.63190186000000004</c:v>
                </c:pt>
                <c:pt idx="998">
                  <c:v>0.63191819000000005</c:v>
                </c:pt>
                <c:pt idx="999">
                  <c:v>0.63195372000000005</c:v>
                </c:pt>
                <c:pt idx="1000">
                  <c:v>0.63196384999999999</c:v>
                </c:pt>
                <c:pt idx="1001">
                  <c:v>0.63203686000000003</c:v>
                </c:pt>
                <c:pt idx="1002">
                  <c:v>0.63223629999999997</c:v>
                </c:pt>
                <c:pt idx="1003">
                  <c:v>0.63248192999999997</c:v>
                </c:pt>
                <c:pt idx="1004">
                  <c:v>0.63675278000000002</c:v>
                </c:pt>
                <c:pt idx="1005">
                  <c:v>0.63677549</c:v>
                </c:pt>
                <c:pt idx="1006">
                  <c:v>0.63682282000000001</c:v>
                </c:pt>
                <c:pt idx="1007">
                  <c:v>0.63712137999999996</c:v>
                </c:pt>
                <c:pt idx="1008">
                  <c:v>0.63716519000000005</c:v>
                </c:pt>
                <c:pt idx="1009">
                  <c:v>0.63720900000000003</c:v>
                </c:pt>
                <c:pt idx="1010">
                  <c:v>0.63722115999999995</c:v>
                </c:pt>
                <c:pt idx="1011">
                  <c:v>0.63745487000000001</c:v>
                </c:pt>
                <c:pt idx="1012">
                  <c:v>0.63746296999999996</c:v>
                </c:pt>
                <c:pt idx="1013">
                  <c:v>0.63747697999999997</c:v>
                </c:pt>
                <c:pt idx="1014">
                  <c:v>0.63765985000000003</c:v>
                </c:pt>
                <c:pt idx="1015">
                  <c:v>0.64299052999999995</c:v>
                </c:pt>
                <c:pt idx="1016">
                  <c:v>0.64300489000000005</c:v>
                </c:pt>
                <c:pt idx="1017">
                  <c:v>0.64302789999999999</c:v>
                </c:pt>
                <c:pt idx="1018">
                  <c:v>0.64307230999999998</c:v>
                </c:pt>
                <c:pt idx="1019">
                  <c:v>0.64315897</c:v>
                </c:pt>
                <c:pt idx="1020">
                  <c:v>0.64340120999999995</c:v>
                </c:pt>
                <c:pt idx="1021">
                  <c:v>0.64360994000000005</c:v>
                </c:pt>
                <c:pt idx="1022">
                  <c:v>0.64367114999999997</c:v>
                </c:pt>
                <c:pt idx="1023">
                  <c:v>0.64367264999999996</c:v>
                </c:pt>
                <c:pt idx="1024">
                  <c:v>0.64371157000000001</c:v>
                </c:pt>
                <c:pt idx="1025">
                  <c:v>0.64372896999999996</c:v>
                </c:pt>
                <c:pt idx="1026">
                  <c:v>0.64381206000000002</c:v>
                </c:pt>
                <c:pt idx="1027">
                  <c:v>0.64421123000000002</c:v>
                </c:pt>
                <c:pt idx="1028">
                  <c:v>0.6443603</c:v>
                </c:pt>
                <c:pt idx="1029">
                  <c:v>0.64439016999999998</c:v>
                </c:pt>
                <c:pt idx="1030">
                  <c:v>0.64902561999999997</c:v>
                </c:pt>
                <c:pt idx="1031">
                  <c:v>0.64904624</c:v>
                </c:pt>
                <c:pt idx="1032">
                  <c:v>0.64905559999999995</c:v>
                </c:pt>
                <c:pt idx="1033">
                  <c:v>0.64906012999999996</c:v>
                </c:pt>
                <c:pt idx="1034">
                  <c:v>0.64908003999999997</c:v>
                </c:pt>
                <c:pt idx="1035">
                  <c:v>0.65335977000000001</c:v>
                </c:pt>
                <c:pt idx="1036">
                  <c:v>0.65336280999999996</c:v>
                </c:pt>
                <c:pt idx="1037">
                  <c:v>0.65349740000000001</c:v>
                </c:pt>
                <c:pt idx="1038">
                  <c:v>0.65469854999999999</c:v>
                </c:pt>
                <c:pt idx="1039">
                  <c:v>0.65500318999999996</c:v>
                </c:pt>
                <c:pt idx="1040">
                  <c:v>0.65504521000000004</c:v>
                </c:pt>
                <c:pt idx="1041">
                  <c:v>0.65516794</c:v>
                </c:pt>
                <c:pt idx="1042">
                  <c:v>0.65518999</c:v>
                </c:pt>
                <c:pt idx="1043">
                  <c:v>0.65528023000000002</c:v>
                </c:pt>
                <c:pt idx="1044">
                  <c:v>0.65551627000000001</c:v>
                </c:pt>
                <c:pt idx="1045">
                  <c:v>0.65553474</c:v>
                </c:pt>
                <c:pt idx="1046">
                  <c:v>0.65716087999999995</c:v>
                </c:pt>
                <c:pt idx="1047">
                  <c:v>0.65735191000000004</c:v>
                </c:pt>
                <c:pt idx="1048">
                  <c:v>0.65740043000000004</c:v>
                </c:pt>
                <c:pt idx="1049">
                  <c:v>0.65746260000000001</c:v>
                </c:pt>
                <c:pt idx="1050">
                  <c:v>0.65762328999999997</c:v>
                </c:pt>
                <c:pt idx="1051">
                  <c:v>0.65770583999999999</c:v>
                </c:pt>
                <c:pt idx="1052">
                  <c:v>0.66234249000000001</c:v>
                </c:pt>
                <c:pt idx="1053">
                  <c:v>0.66243595</c:v>
                </c:pt>
                <c:pt idx="1054">
                  <c:v>0.66244232999999997</c:v>
                </c:pt>
                <c:pt idx="1055">
                  <c:v>0.66260319999999995</c:v>
                </c:pt>
                <c:pt idx="1056">
                  <c:v>0.66273028</c:v>
                </c:pt>
                <c:pt idx="1057">
                  <c:v>0.66579675999999999</c:v>
                </c:pt>
                <c:pt idx="1058">
                  <c:v>0.66603475999999995</c:v>
                </c:pt>
                <c:pt idx="1059">
                  <c:v>0.66605966999999999</c:v>
                </c:pt>
                <c:pt idx="1060">
                  <c:v>0.66620880000000005</c:v>
                </c:pt>
                <c:pt idx="1061">
                  <c:v>0.66624307999999999</c:v>
                </c:pt>
                <c:pt idx="1062">
                  <c:v>0.66628485999999998</c:v>
                </c:pt>
                <c:pt idx="1063">
                  <c:v>0.66630816000000004</c:v>
                </c:pt>
                <c:pt idx="1064">
                  <c:v>0.66633403000000002</c:v>
                </c:pt>
                <c:pt idx="1065">
                  <c:v>0.66637902999999998</c:v>
                </c:pt>
                <c:pt idx="1066">
                  <c:v>0.66639035999999996</c:v>
                </c:pt>
                <c:pt idx="1067">
                  <c:v>0.66645454999999998</c:v>
                </c:pt>
                <c:pt idx="1068">
                  <c:v>0.66651326</c:v>
                </c:pt>
                <c:pt idx="1069">
                  <c:v>0.67266731999999996</c:v>
                </c:pt>
                <c:pt idx="1070">
                  <c:v>0.67268430999999995</c:v>
                </c:pt>
                <c:pt idx="1071">
                  <c:v>0.67287850000000005</c:v>
                </c:pt>
                <c:pt idx="1072">
                  <c:v>0.67290485</c:v>
                </c:pt>
                <c:pt idx="1073">
                  <c:v>0.67290771000000005</c:v>
                </c:pt>
                <c:pt idx="1074">
                  <c:v>0.67296338</c:v>
                </c:pt>
                <c:pt idx="1075">
                  <c:v>0.67298477999999995</c:v>
                </c:pt>
                <c:pt idx="1076">
                  <c:v>0.67299116000000003</c:v>
                </c:pt>
                <c:pt idx="1077">
                  <c:v>0.67299615999999995</c:v>
                </c:pt>
                <c:pt idx="1078">
                  <c:v>0.67312472999999995</c:v>
                </c:pt>
                <c:pt idx="1079">
                  <c:v>0.67367726999999999</c:v>
                </c:pt>
                <c:pt idx="1080">
                  <c:v>0.67795211</c:v>
                </c:pt>
                <c:pt idx="1081">
                  <c:v>0.67800139999999998</c:v>
                </c:pt>
                <c:pt idx="1082">
                  <c:v>0.67800373000000003</c:v>
                </c:pt>
                <c:pt idx="1083">
                  <c:v>0.67804229000000005</c:v>
                </c:pt>
                <c:pt idx="1084">
                  <c:v>0.67805528999999998</c:v>
                </c:pt>
                <c:pt idx="1085">
                  <c:v>0.67821830999999999</c:v>
                </c:pt>
                <c:pt idx="1086">
                  <c:v>0.67856335999999995</c:v>
                </c:pt>
                <c:pt idx="1087">
                  <c:v>0.67859088999999995</c:v>
                </c:pt>
                <c:pt idx="1088">
                  <c:v>0.67876786</c:v>
                </c:pt>
                <c:pt idx="1089">
                  <c:v>0.67877447999999996</c:v>
                </c:pt>
                <c:pt idx="1090">
                  <c:v>0.67882639</c:v>
                </c:pt>
                <c:pt idx="1091">
                  <c:v>0.67890364000000003</c:v>
                </c:pt>
                <c:pt idx="1092">
                  <c:v>0.67900353999999996</c:v>
                </c:pt>
                <c:pt idx="1093">
                  <c:v>0.67900925999999995</c:v>
                </c:pt>
                <c:pt idx="1094">
                  <c:v>0.67946689999999998</c:v>
                </c:pt>
                <c:pt idx="1095">
                  <c:v>0.67949026999999995</c:v>
                </c:pt>
                <c:pt idx="1096">
                  <c:v>0.67951185000000003</c:v>
                </c:pt>
                <c:pt idx="1097">
                  <c:v>0.67953383999999994</c:v>
                </c:pt>
                <c:pt idx="1098">
                  <c:v>0.68017411000000005</c:v>
                </c:pt>
                <c:pt idx="1099">
                  <c:v>0.68019282999999997</c:v>
                </c:pt>
                <c:pt idx="1100">
                  <c:v>0.68019551</c:v>
                </c:pt>
                <c:pt idx="1101">
                  <c:v>0.68022143999999996</c:v>
                </c:pt>
                <c:pt idx="1102">
                  <c:v>0.68141054999999995</c:v>
                </c:pt>
                <c:pt idx="1103">
                  <c:v>0.68149358000000004</c:v>
                </c:pt>
                <c:pt idx="1104">
                  <c:v>0.68153112999999999</c:v>
                </c:pt>
                <c:pt idx="1105">
                  <c:v>0.69073527999999995</c:v>
                </c:pt>
                <c:pt idx="1106">
                  <c:v>0.69074303000000004</c:v>
                </c:pt>
                <c:pt idx="1107">
                  <c:v>0.69078152999999998</c:v>
                </c:pt>
                <c:pt idx="1108">
                  <c:v>0.69079988999999997</c:v>
                </c:pt>
                <c:pt idx="1109">
                  <c:v>0.69518948000000003</c:v>
                </c:pt>
                <c:pt idx="1110">
                  <c:v>0.69533889999999998</c:v>
                </c:pt>
                <c:pt idx="1111">
                  <c:v>0.69552349999999996</c:v>
                </c:pt>
                <c:pt idx="1112">
                  <c:v>0.69552939999999996</c:v>
                </c:pt>
                <c:pt idx="1113">
                  <c:v>0.69560575000000002</c:v>
                </c:pt>
                <c:pt idx="1114">
                  <c:v>0.69569892</c:v>
                </c:pt>
                <c:pt idx="1115">
                  <c:v>0.69572001999999999</c:v>
                </c:pt>
                <c:pt idx="1116">
                  <c:v>0.69713932000000001</c:v>
                </c:pt>
                <c:pt idx="1117">
                  <c:v>0.69718873999999997</c:v>
                </c:pt>
                <c:pt idx="1118">
                  <c:v>0.69736946</c:v>
                </c:pt>
                <c:pt idx="1119">
                  <c:v>0.69750672999999996</c:v>
                </c:pt>
                <c:pt idx="1120">
                  <c:v>0.69759989</c:v>
                </c:pt>
                <c:pt idx="1121">
                  <c:v>0.69760728000000005</c:v>
                </c:pt>
                <c:pt idx="1122">
                  <c:v>0.69764577999999999</c:v>
                </c:pt>
                <c:pt idx="1123">
                  <c:v>0.69800419000000002</c:v>
                </c:pt>
                <c:pt idx="1124">
                  <c:v>0.69828104999999996</c:v>
                </c:pt>
                <c:pt idx="1125">
                  <c:v>0.69831597999999995</c:v>
                </c:pt>
                <c:pt idx="1126">
                  <c:v>0.70478076000000001</c:v>
                </c:pt>
                <c:pt idx="1127">
                  <c:v>0.70483357000000002</c:v>
                </c:pt>
                <c:pt idx="1128">
                  <c:v>0.70499957000000002</c:v>
                </c:pt>
                <c:pt idx="1129">
                  <c:v>0.70500373999999999</c:v>
                </c:pt>
                <c:pt idx="1130">
                  <c:v>0.70509111999999996</c:v>
                </c:pt>
                <c:pt idx="1131">
                  <c:v>0.70511931000000005</c:v>
                </c:pt>
                <c:pt idx="1132">
                  <c:v>0.70513420999999998</c:v>
                </c:pt>
                <c:pt idx="1133">
                  <c:v>0.70540844999999996</c:v>
                </c:pt>
                <c:pt idx="1134">
                  <c:v>0.70894897000000001</c:v>
                </c:pt>
                <c:pt idx="1135">
                  <c:v>0.70900536000000003</c:v>
                </c:pt>
                <c:pt idx="1136">
                  <c:v>0.70900828000000005</c:v>
                </c:pt>
                <c:pt idx="1137">
                  <c:v>0.70901387999999999</c:v>
                </c:pt>
                <c:pt idx="1138">
                  <c:v>0.70901734000000005</c:v>
                </c:pt>
                <c:pt idx="1139">
                  <c:v>0.70902734999999995</c:v>
                </c:pt>
                <c:pt idx="1140">
                  <c:v>0.70911694000000003</c:v>
                </c:pt>
                <c:pt idx="1141">
                  <c:v>0.70917392000000001</c:v>
                </c:pt>
                <c:pt idx="1142">
                  <c:v>0.70918488999999996</c:v>
                </c:pt>
                <c:pt idx="1143">
                  <c:v>0.70923042000000003</c:v>
                </c:pt>
                <c:pt idx="1144">
                  <c:v>0.70930570000000004</c:v>
                </c:pt>
                <c:pt idx="1145">
                  <c:v>0.70930850999999995</c:v>
                </c:pt>
                <c:pt idx="1146">
                  <c:v>0.70935826999999996</c:v>
                </c:pt>
                <c:pt idx="1147">
                  <c:v>0.70937729000000005</c:v>
                </c:pt>
                <c:pt idx="1148">
                  <c:v>0.70940322</c:v>
                </c:pt>
                <c:pt idx="1149">
                  <c:v>0.70958376000000001</c:v>
                </c:pt>
                <c:pt idx="1150">
                  <c:v>0.70959901999999997</c:v>
                </c:pt>
                <c:pt idx="1151">
                  <c:v>0.70964037999999996</c:v>
                </c:pt>
                <c:pt idx="1152">
                  <c:v>0.70964062000000006</c:v>
                </c:pt>
                <c:pt idx="1153">
                  <c:v>0.71024679999999996</c:v>
                </c:pt>
                <c:pt idx="1154">
                  <c:v>0.71048844</c:v>
                </c:pt>
                <c:pt idx="1155">
                  <c:v>0.71085536000000005</c:v>
                </c:pt>
                <c:pt idx="1156">
                  <c:v>0.71088481000000003</c:v>
                </c:pt>
                <c:pt idx="1157">
                  <c:v>0.71102571000000003</c:v>
                </c:pt>
                <c:pt idx="1158">
                  <c:v>0.71103466000000004</c:v>
                </c:pt>
                <c:pt idx="1159">
                  <c:v>0.71104831000000002</c:v>
                </c:pt>
                <c:pt idx="1160">
                  <c:v>0.71134143999999999</c:v>
                </c:pt>
                <c:pt idx="1161">
                  <c:v>0.71134381999999996</c:v>
                </c:pt>
                <c:pt idx="1162">
                  <c:v>0.71141297000000003</c:v>
                </c:pt>
                <c:pt idx="1163">
                  <c:v>0.71142358000000006</c:v>
                </c:pt>
                <c:pt idx="1164">
                  <c:v>0.71142590000000006</c:v>
                </c:pt>
                <c:pt idx="1165">
                  <c:v>0.71142833999999999</c:v>
                </c:pt>
                <c:pt idx="1166">
                  <c:v>0.71143025000000004</c:v>
                </c:pt>
                <c:pt idx="1167">
                  <c:v>0.71155953000000005</c:v>
                </c:pt>
                <c:pt idx="1168">
                  <c:v>0.71156364999999999</c:v>
                </c:pt>
                <c:pt idx="1169">
                  <c:v>0.71440696999999997</c:v>
                </c:pt>
                <c:pt idx="1170">
                  <c:v>0.71797204000000003</c:v>
                </c:pt>
                <c:pt idx="1171">
                  <c:v>0.71798318999999999</c:v>
                </c:pt>
                <c:pt idx="1172">
                  <c:v>0.71801208999999999</c:v>
                </c:pt>
                <c:pt idx="1173">
                  <c:v>0.71817618999999999</c:v>
                </c:pt>
                <c:pt idx="1174">
                  <c:v>0.7186709</c:v>
                </c:pt>
                <c:pt idx="1175">
                  <c:v>0.71879941000000003</c:v>
                </c:pt>
                <c:pt idx="1176">
                  <c:v>0.71906024000000002</c:v>
                </c:pt>
                <c:pt idx="1177">
                  <c:v>0.71907114999999999</c:v>
                </c:pt>
                <c:pt idx="1178">
                  <c:v>0.71929352999999996</c:v>
                </c:pt>
                <c:pt idx="1179">
                  <c:v>0.71938396000000004</c:v>
                </c:pt>
                <c:pt idx="1180">
                  <c:v>0.71943842999999996</c:v>
                </c:pt>
                <c:pt idx="1181">
                  <c:v>0.71944189000000003</c:v>
                </c:pt>
                <c:pt idx="1182">
                  <c:v>0.71944558999999997</c:v>
                </c:pt>
                <c:pt idx="1183">
                  <c:v>0.71952813999999998</c:v>
                </c:pt>
                <c:pt idx="1184">
                  <c:v>0.71986616000000003</c:v>
                </c:pt>
                <c:pt idx="1185">
                  <c:v>0.72176032999999995</c:v>
                </c:pt>
                <c:pt idx="1186">
                  <c:v>0.72199637000000005</c:v>
                </c:pt>
                <c:pt idx="1187">
                  <c:v>0.72214889999999998</c:v>
                </c:pt>
                <c:pt idx="1188">
                  <c:v>0.72228610999999998</c:v>
                </c:pt>
                <c:pt idx="1189">
                  <c:v>0.72236085000000005</c:v>
                </c:pt>
                <c:pt idx="1190">
                  <c:v>0.72903675000000001</c:v>
                </c:pt>
                <c:pt idx="1191">
                  <c:v>0.72906064999999998</c:v>
                </c:pt>
                <c:pt idx="1192">
                  <c:v>0.72930311999999997</c:v>
                </c:pt>
                <c:pt idx="1193">
                  <c:v>0.73048407000000004</c:v>
                </c:pt>
                <c:pt idx="1194">
                  <c:v>0.73112856999999998</c:v>
                </c:pt>
                <c:pt idx="1195">
                  <c:v>0.73113549</c:v>
                </c:pt>
                <c:pt idx="1196">
                  <c:v>0.73114181</c:v>
                </c:pt>
                <c:pt idx="1197">
                  <c:v>0.73114478999999999</c:v>
                </c:pt>
                <c:pt idx="1198">
                  <c:v>0.73116356000000005</c:v>
                </c:pt>
                <c:pt idx="1199">
                  <c:v>0.73123395000000002</c:v>
                </c:pt>
                <c:pt idx="1200">
                  <c:v>0.73154169000000002</c:v>
                </c:pt>
                <c:pt idx="1201">
                  <c:v>0.73159087</c:v>
                </c:pt>
                <c:pt idx="1202">
                  <c:v>0.73208463000000001</c:v>
                </c:pt>
                <c:pt idx="1203">
                  <c:v>0.73213821999999995</c:v>
                </c:pt>
                <c:pt idx="1204">
                  <c:v>0.73214650000000003</c:v>
                </c:pt>
                <c:pt idx="1205">
                  <c:v>0.73217319999999997</c:v>
                </c:pt>
                <c:pt idx="1206">
                  <c:v>0.73217856999999997</c:v>
                </c:pt>
                <c:pt idx="1207">
                  <c:v>0.73231864000000002</c:v>
                </c:pt>
                <c:pt idx="1208">
                  <c:v>0.73243475000000002</c:v>
                </c:pt>
                <c:pt idx="1209">
                  <c:v>0.74012082999999995</c:v>
                </c:pt>
                <c:pt idx="1210">
                  <c:v>0.74013971999999995</c:v>
                </c:pt>
                <c:pt idx="1211">
                  <c:v>0.74015474000000003</c:v>
                </c:pt>
                <c:pt idx="1212">
                  <c:v>0.74982910999999997</c:v>
                </c:pt>
                <c:pt idx="1213">
                  <c:v>0.74996214999999999</c:v>
                </c:pt>
                <c:pt idx="1214">
                  <c:v>0.75002192999999995</c:v>
                </c:pt>
                <c:pt idx="1215">
                  <c:v>0.75005955000000002</c:v>
                </c:pt>
                <c:pt idx="1216">
                  <c:v>0.75057465000000001</c:v>
                </c:pt>
                <c:pt idx="1217">
                  <c:v>0.75076222000000004</c:v>
                </c:pt>
                <c:pt idx="1218">
                  <c:v>0.75077598999999995</c:v>
                </c:pt>
                <c:pt idx="1219">
                  <c:v>0.75277835000000004</c:v>
                </c:pt>
                <c:pt idx="1220">
                  <c:v>0.75280606999999999</c:v>
                </c:pt>
                <c:pt idx="1221">
                  <c:v>0.75325710000000001</c:v>
                </c:pt>
                <c:pt idx="1222">
                  <c:v>0.75328921999999998</c:v>
                </c:pt>
                <c:pt idx="1223">
                  <c:v>0.75344831000000001</c:v>
                </c:pt>
                <c:pt idx="1224">
                  <c:v>0.75351661000000003</c:v>
                </c:pt>
                <c:pt idx="1225">
                  <c:v>0.75356864999999995</c:v>
                </c:pt>
                <c:pt idx="1226">
                  <c:v>0.75359308999999997</c:v>
                </c:pt>
                <c:pt idx="1227">
                  <c:v>0.75533002999999999</c:v>
                </c:pt>
                <c:pt idx="1228">
                  <c:v>0.75534146999999996</c:v>
                </c:pt>
                <c:pt idx="1229">
                  <c:v>0.75539935000000002</c:v>
                </c:pt>
                <c:pt idx="1230">
                  <c:v>0.75547153</c:v>
                </c:pt>
                <c:pt idx="1231">
                  <c:v>0.75549798999999995</c:v>
                </c:pt>
                <c:pt idx="1232">
                  <c:v>0.75950645999999999</c:v>
                </c:pt>
                <c:pt idx="1233">
                  <c:v>0.75951725000000003</c:v>
                </c:pt>
                <c:pt idx="1234">
                  <c:v>0.75959182000000003</c:v>
                </c:pt>
                <c:pt idx="1235">
                  <c:v>0.75968111000000005</c:v>
                </c:pt>
                <c:pt idx="1236">
                  <c:v>0.759884</c:v>
                </c:pt>
                <c:pt idx="1237">
                  <c:v>0.75995111000000004</c:v>
                </c:pt>
                <c:pt idx="1238">
                  <c:v>0.75995385999999998</c:v>
                </c:pt>
                <c:pt idx="1239">
                  <c:v>0.75996231999999997</c:v>
                </c:pt>
                <c:pt idx="1240">
                  <c:v>0.76002674999999997</c:v>
                </c:pt>
                <c:pt idx="1241">
                  <c:v>0.76006501999999998</c:v>
                </c:pt>
                <c:pt idx="1242">
                  <c:v>0.76042646000000003</c:v>
                </c:pt>
                <c:pt idx="1243">
                  <c:v>0.76200294000000002</c:v>
                </c:pt>
                <c:pt idx="1244">
                  <c:v>0.76205498000000005</c:v>
                </c:pt>
                <c:pt idx="1245">
                  <c:v>0.76205825999999999</c:v>
                </c:pt>
                <c:pt idx="1246">
                  <c:v>0.76208191999999997</c:v>
                </c:pt>
                <c:pt idx="1247">
                  <c:v>0.76234674000000002</c:v>
                </c:pt>
                <c:pt idx="1248">
                  <c:v>0.76276708000000004</c:v>
                </c:pt>
                <c:pt idx="1249">
                  <c:v>0.76282227000000002</c:v>
                </c:pt>
                <c:pt idx="1250">
                  <c:v>0.76318920000000001</c:v>
                </c:pt>
                <c:pt idx="1251">
                  <c:v>0.76335704000000004</c:v>
                </c:pt>
                <c:pt idx="1252">
                  <c:v>0.76336110000000001</c:v>
                </c:pt>
                <c:pt idx="1253">
                  <c:v>0.76338905000000001</c:v>
                </c:pt>
                <c:pt idx="1254">
                  <c:v>0.76346539999999996</c:v>
                </c:pt>
                <c:pt idx="1255">
                  <c:v>0.76355152999999998</c:v>
                </c:pt>
                <c:pt idx="1256">
                  <c:v>0.76355845</c:v>
                </c:pt>
                <c:pt idx="1257">
                  <c:v>0.76387954000000002</c:v>
                </c:pt>
                <c:pt idx="1258">
                  <c:v>0.76388067000000004</c:v>
                </c:pt>
                <c:pt idx="1259">
                  <c:v>0.76392061</c:v>
                </c:pt>
                <c:pt idx="1260">
                  <c:v>0.76394284000000001</c:v>
                </c:pt>
                <c:pt idx="1261">
                  <c:v>0.76394647000000004</c:v>
                </c:pt>
                <c:pt idx="1262">
                  <c:v>0.76395535000000003</c:v>
                </c:pt>
                <c:pt idx="1263">
                  <c:v>0.76397800000000005</c:v>
                </c:pt>
                <c:pt idx="1264">
                  <c:v>0.76402031999999998</c:v>
                </c:pt>
                <c:pt idx="1265">
                  <c:v>0.76405787000000003</c:v>
                </c:pt>
                <c:pt idx="1266">
                  <c:v>0.76424300999999994</c:v>
                </c:pt>
                <c:pt idx="1267">
                  <c:v>0.76425474999999998</c:v>
                </c:pt>
                <c:pt idx="1268">
                  <c:v>0.76475351999999996</c:v>
                </c:pt>
                <c:pt idx="1269">
                  <c:v>0.76668941999999995</c:v>
                </c:pt>
                <c:pt idx="1270">
                  <c:v>0.76726459999999996</c:v>
                </c:pt>
                <c:pt idx="1271">
                  <c:v>0.76733571</c:v>
                </c:pt>
                <c:pt idx="1272">
                  <c:v>0.76736528000000004</c:v>
                </c:pt>
                <c:pt idx="1273">
                  <c:v>0.76748335000000001</c:v>
                </c:pt>
                <c:pt idx="1274">
                  <c:v>0.76752871</c:v>
                </c:pt>
                <c:pt idx="1275">
                  <c:v>0.76759927999999999</c:v>
                </c:pt>
                <c:pt idx="1276">
                  <c:v>0.76791595999999995</c:v>
                </c:pt>
                <c:pt idx="1277">
                  <c:v>0.76796465999999997</c:v>
                </c:pt>
                <c:pt idx="1278">
                  <c:v>0.76801085000000002</c:v>
                </c:pt>
                <c:pt idx="1279">
                  <c:v>0.76802903</c:v>
                </c:pt>
                <c:pt idx="1280">
                  <c:v>0.77161384</c:v>
                </c:pt>
                <c:pt idx="1281">
                  <c:v>0.77209008000000001</c:v>
                </c:pt>
                <c:pt idx="1282">
                  <c:v>0.77759575999999997</c:v>
                </c:pt>
                <c:pt idx="1283">
                  <c:v>0.77854013</c:v>
                </c:pt>
                <c:pt idx="1284">
                  <c:v>0.77867794000000001</c:v>
                </c:pt>
                <c:pt idx="1285">
                  <c:v>0.77868873000000005</c:v>
                </c:pt>
                <c:pt idx="1286">
                  <c:v>0.77946687000000003</c:v>
                </c:pt>
                <c:pt idx="1287">
                  <c:v>0.77947277000000004</c:v>
                </c:pt>
                <c:pt idx="1288">
                  <c:v>0.77950615000000001</c:v>
                </c:pt>
                <c:pt idx="1289">
                  <c:v>0.77962613000000003</c:v>
                </c:pt>
                <c:pt idx="1290">
                  <c:v>0.77993751</c:v>
                </c:pt>
                <c:pt idx="1291">
                  <c:v>0.78007274999999998</c:v>
                </c:pt>
                <c:pt idx="1292">
                  <c:v>0.78008056000000003</c:v>
                </c:pt>
                <c:pt idx="1293">
                  <c:v>0.78311580000000003</c:v>
                </c:pt>
                <c:pt idx="1294">
                  <c:v>0.78312004000000002</c:v>
                </c:pt>
                <c:pt idx="1295">
                  <c:v>0.78312223999999997</c:v>
                </c:pt>
                <c:pt idx="1296">
                  <c:v>0.78321152999999999</c:v>
                </c:pt>
                <c:pt idx="1297">
                  <c:v>0.78321521999999999</c:v>
                </c:pt>
                <c:pt idx="1298">
                  <c:v>0.78332961000000001</c:v>
                </c:pt>
                <c:pt idx="1299">
                  <c:v>0.78335452000000005</c:v>
                </c:pt>
                <c:pt idx="1300">
                  <c:v>0.78377490999999999</c:v>
                </c:pt>
                <c:pt idx="1301">
                  <c:v>0.78396319999999997</c:v>
                </c:pt>
                <c:pt idx="1302">
                  <c:v>0.78396558999999999</c:v>
                </c:pt>
                <c:pt idx="1303">
                  <c:v>0.79039532000000001</c:v>
                </c:pt>
                <c:pt idx="1304">
                  <c:v>0.79041278000000004</c:v>
                </c:pt>
                <c:pt idx="1305">
                  <c:v>0.79043560999999996</c:v>
                </c:pt>
                <c:pt idx="1306">
                  <c:v>0.79043764000000005</c:v>
                </c:pt>
                <c:pt idx="1307">
                  <c:v>0.79045659000000001</c:v>
                </c:pt>
                <c:pt idx="1308">
                  <c:v>0.79046380999999999</c:v>
                </c:pt>
                <c:pt idx="1309">
                  <c:v>0.79046780000000005</c:v>
                </c:pt>
                <c:pt idx="1310">
                  <c:v>0.79281420000000002</c:v>
                </c:pt>
                <c:pt idx="1311">
                  <c:v>0.79284668000000003</c:v>
                </c:pt>
                <c:pt idx="1312">
                  <c:v>0.79287397999999998</c:v>
                </c:pt>
                <c:pt idx="1313">
                  <c:v>0.79484337999999999</c:v>
                </c:pt>
                <c:pt idx="1314">
                  <c:v>0.79897713999999997</c:v>
                </c:pt>
                <c:pt idx="1315">
                  <c:v>0.79899001000000003</c:v>
                </c:pt>
                <c:pt idx="1316">
                  <c:v>0.79933125000000005</c:v>
                </c:pt>
                <c:pt idx="1317">
                  <c:v>0.79935044</c:v>
                </c:pt>
                <c:pt idx="1318">
                  <c:v>0.80053121000000005</c:v>
                </c:pt>
                <c:pt idx="1319">
                  <c:v>0.80053777000000004</c:v>
                </c:pt>
                <c:pt idx="1320">
                  <c:v>0.80067009</c:v>
                </c:pt>
                <c:pt idx="1321">
                  <c:v>0.80069941</c:v>
                </c:pt>
                <c:pt idx="1322">
                  <c:v>0.80115020000000003</c:v>
                </c:pt>
                <c:pt idx="1323">
                  <c:v>0.80429238000000003</c:v>
                </c:pt>
                <c:pt idx="1324">
                  <c:v>0.80431622000000003</c:v>
                </c:pt>
                <c:pt idx="1325">
                  <c:v>0.80450540999999998</c:v>
                </c:pt>
                <c:pt idx="1326">
                  <c:v>0.80461674999999999</c:v>
                </c:pt>
                <c:pt idx="1327">
                  <c:v>0.80674994</c:v>
                </c:pt>
                <c:pt idx="1328">
                  <c:v>0.80678773000000004</c:v>
                </c:pt>
                <c:pt idx="1329">
                  <c:v>0.80679661000000003</c:v>
                </c:pt>
                <c:pt idx="1330">
                  <c:v>0.80892014999999995</c:v>
                </c:pt>
                <c:pt idx="1331">
                  <c:v>0.80893170999999997</c:v>
                </c:pt>
                <c:pt idx="1332">
                  <c:v>0.80905746999999995</c:v>
                </c:pt>
                <c:pt idx="1333">
                  <c:v>0.81009662000000005</c:v>
                </c:pt>
                <c:pt idx="1334">
                  <c:v>0.81020051000000004</c:v>
                </c:pt>
                <c:pt idx="1335">
                  <c:v>0.81030952999999994</c:v>
                </c:pt>
                <c:pt idx="1336">
                  <c:v>0.81036275999999996</c:v>
                </c:pt>
                <c:pt idx="1337">
                  <c:v>0.81201767999999996</c:v>
                </c:pt>
                <c:pt idx="1338">
                  <c:v>0.81202406000000005</c:v>
                </c:pt>
                <c:pt idx="1339">
                  <c:v>0.81212932000000004</c:v>
                </c:pt>
                <c:pt idx="1340">
                  <c:v>0.81231260000000005</c:v>
                </c:pt>
                <c:pt idx="1341">
                  <c:v>0.81243991999999998</c:v>
                </c:pt>
                <c:pt idx="1342">
                  <c:v>0.81244791000000005</c:v>
                </c:pt>
                <c:pt idx="1343">
                  <c:v>0.81249422000000004</c:v>
                </c:pt>
                <c:pt idx="1344">
                  <c:v>0.81249868999999997</c:v>
                </c:pt>
                <c:pt idx="1345">
                  <c:v>0.81343531999999996</c:v>
                </c:pt>
                <c:pt idx="1346">
                  <c:v>0.81346982999999995</c:v>
                </c:pt>
                <c:pt idx="1347">
                  <c:v>0.81347853000000003</c:v>
                </c:pt>
                <c:pt idx="1348">
                  <c:v>0.81597120000000001</c:v>
                </c:pt>
                <c:pt idx="1349">
                  <c:v>0.81601614</c:v>
                </c:pt>
                <c:pt idx="1350">
                  <c:v>0.81637453999999998</c:v>
                </c:pt>
                <c:pt idx="1351">
                  <c:v>0.81638591999999999</c:v>
                </c:pt>
                <c:pt idx="1352">
                  <c:v>0.81651991999999995</c:v>
                </c:pt>
                <c:pt idx="1353">
                  <c:v>0.81652141</c:v>
                </c:pt>
                <c:pt idx="1354">
                  <c:v>0.81665915</c:v>
                </c:pt>
                <c:pt idx="1355">
                  <c:v>0.81685162</c:v>
                </c:pt>
                <c:pt idx="1356">
                  <c:v>0.81686389000000004</c:v>
                </c:pt>
                <c:pt idx="1357">
                  <c:v>0.81687379000000004</c:v>
                </c:pt>
                <c:pt idx="1358">
                  <c:v>0.81687765999999995</c:v>
                </c:pt>
                <c:pt idx="1359">
                  <c:v>0.81691312999999999</c:v>
                </c:pt>
                <c:pt idx="1360">
                  <c:v>0.81699365000000002</c:v>
                </c:pt>
                <c:pt idx="1361">
                  <c:v>0.81700337000000001</c:v>
                </c:pt>
                <c:pt idx="1362">
                  <c:v>0.81718754999999998</c:v>
                </c:pt>
                <c:pt idx="1363">
                  <c:v>0.81723135999999996</c:v>
                </c:pt>
                <c:pt idx="1364">
                  <c:v>0.81723785000000004</c:v>
                </c:pt>
                <c:pt idx="1365">
                  <c:v>0.81724817000000005</c:v>
                </c:pt>
                <c:pt idx="1366">
                  <c:v>0.82112598000000003</c:v>
                </c:pt>
                <c:pt idx="1367">
                  <c:v>0.82130157999999998</c:v>
                </c:pt>
                <c:pt idx="1368">
                  <c:v>0.82142484000000004</c:v>
                </c:pt>
                <c:pt idx="1369">
                  <c:v>0.82144296000000006</c:v>
                </c:pt>
                <c:pt idx="1370">
                  <c:v>0.82145709</c:v>
                </c:pt>
                <c:pt idx="1371">
                  <c:v>0.82146341</c:v>
                </c:pt>
                <c:pt idx="1372">
                  <c:v>0.82146828999999999</c:v>
                </c:pt>
                <c:pt idx="1373">
                  <c:v>0.82208431000000004</c:v>
                </c:pt>
                <c:pt idx="1374">
                  <c:v>0.82216602999999999</c:v>
                </c:pt>
                <c:pt idx="1375">
                  <c:v>0.82220011999999998</c:v>
                </c:pt>
                <c:pt idx="1376">
                  <c:v>0.82244282999999996</c:v>
                </c:pt>
                <c:pt idx="1377">
                  <c:v>0.82282221</c:v>
                </c:pt>
                <c:pt idx="1378">
                  <c:v>0.82284628999999998</c:v>
                </c:pt>
                <c:pt idx="1379">
                  <c:v>0.82285660999999999</c:v>
                </c:pt>
                <c:pt idx="1380">
                  <c:v>0.82331884</c:v>
                </c:pt>
                <c:pt idx="1381">
                  <c:v>0.82348399999999999</c:v>
                </c:pt>
                <c:pt idx="1382">
                  <c:v>0.82944399000000002</c:v>
                </c:pt>
                <c:pt idx="1383">
                  <c:v>0.82950800999999996</c:v>
                </c:pt>
                <c:pt idx="1384">
                  <c:v>0.82953911999999996</c:v>
                </c:pt>
                <c:pt idx="1385">
                  <c:v>0.82963370999999997</c:v>
                </c:pt>
                <c:pt idx="1386">
                  <c:v>0.82971965999999997</c:v>
                </c:pt>
                <c:pt idx="1387">
                  <c:v>0.82972621999999996</c:v>
                </c:pt>
                <c:pt idx="1388">
                  <c:v>0.83259338000000005</c:v>
                </c:pt>
                <c:pt idx="1389">
                  <c:v>0.83265721999999998</c:v>
                </c:pt>
                <c:pt idx="1390">
                  <c:v>0.83266096999999994</c:v>
                </c:pt>
                <c:pt idx="1391">
                  <c:v>0.83270299000000003</c:v>
                </c:pt>
                <c:pt idx="1392">
                  <c:v>0.83288675999999995</c:v>
                </c:pt>
                <c:pt idx="1393">
                  <c:v>0.83304149000000005</c:v>
                </c:pt>
                <c:pt idx="1394">
                  <c:v>0.83320528000000005</c:v>
                </c:pt>
                <c:pt idx="1395">
                  <c:v>0.84047943000000003</c:v>
                </c:pt>
                <c:pt idx="1396">
                  <c:v>0.84298253000000001</c:v>
                </c:pt>
                <c:pt idx="1397">
                  <c:v>0.84301614999999996</c:v>
                </c:pt>
                <c:pt idx="1398">
                  <c:v>0.84314191000000005</c:v>
                </c:pt>
                <c:pt idx="1399">
                  <c:v>0.84343100000000004</c:v>
                </c:pt>
                <c:pt idx="1400">
                  <c:v>0.84356867999999996</c:v>
                </c:pt>
                <c:pt idx="1401">
                  <c:v>0.84425830999999996</c:v>
                </c:pt>
                <c:pt idx="1402">
                  <c:v>0.84431833000000001</c:v>
                </c:pt>
                <c:pt idx="1403">
                  <c:v>0.84484172000000002</c:v>
                </c:pt>
                <c:pt idx="1404">
                  <c:v>0.84504866999999995</c:v>
                </c:pt>
                <c:pt idx="1405">
                  <c:v>0.84508108999999998</c:v>
                </c:pt>
                <c:pt idx="1406">
                  <c:v>0.84508401</c:v>
                </c:pt>
                <c:pt idx="1407">
                  <c:v>0.84526944000000004</c:v>
                </c:pt>
                <c:pt idx="1408">
                  <c:v>0.84533775</c:v>
                </c:pt>
                <c:pt idx="1409">
                  <c:v>0.84536237000000003</c:v>
                </c:pt>
                <c:pt idx="1410">
                  <c:v>0.84547388999999995</c:v>
                </c:pt>
                <c:pt idx="1411">
                  <c:v>0.84548860999999997</c:v>
                </c:pt>
                <c:pt idx="1412">
                  <c:v>0.84550387000000005</c:v>
                </c:pt>
                <c:pt idx="1413">
                  <c:v>0.84626763999999999</c:v>
                </c:pt>
                <c:pt idx="1414">
                  <c:v>0.84633696000000003</c:v>
                </c:pt>
                <c:pt idx="1415">
                  <c:v>0.84683865000000003</c:v>
                </c:pt>
                <c:pt idx="1416">
                  <c:v>0.84684336000000004</c:v>
                </c:pt>
                <c:pt idx="1417">
                  <c:v>0.84777606000000005</c:v>
                </c:pt>
                <c:pt idx="1418">
                  <c:v>0.84778642999999998</c:v>
                </c:pt>
                <c:pt idx="1419">
                  <c:v>0.84788227000000005</c:v>
                </c:pt>
                <c:pt idx="1420">
                  <c:v>0.84790664999999998</c:v>
                </c:pt>
                <c:pt idx="1421">
                  <c:v>0.84793043000000001</c:v>
                </c:pt>
                <c:pt idx="1422">
                  <c:v>0.84795237000000001</c:v>
                </c:pt>
                <c:pt idx="1423">
                  <c:v>0.84795891999999995</c:v>
                </c:pt>
                <c:pt idx="1424">
                  <c:v>0.84912211000000004</c:v>
                </c:pt>
                <c:pt idx="1425">
                  <c:v>0.84912688000000003</c:v>
                </c:pt>
                <c:pt idx="1426">
                  <c:v>0.85102277999999998</c:v>
                </c:pt>
                <c:pt idx="1427">
                  <c:v>0.85108888000000005</c:v>
                </c:pt>
                <c:pt idx="1428">
                  <c:v>0.85558712000000003</c:v>
                </c:pt>
                <c:pt idx="1429">
                  <c:v>0.85639262000000005</c:v>
                </c:pt>
                <c:pt idx="1430">
                  <c:v>0.85646451000000001</c:v>
                </c:pt>
                <c:pt idx="1431">
                  <c:v>0.85656703000000001</c:v>
                </c:pt>
                <c:pt idx="1432">
                  <c:v>0.85657006999999996</c:v>
                </c:pt>
                <c:pt idx="1433">
                  <c:v>0.85658752999999999</c:v>
                </c:pt>
                <c:pt idx="1434">
                  <c:v>0.85661094999999998</c:v>
                </c:pt>
                <c:pt idx="1435">
                  <c:v>0.85662638999999996</c:v>
                </c:pt>
                <c:pt idx="1436">
                  <c:v>0.85666436000000001</c:v>
                </c:pt>
                <c:pt idx="1437">
                  <c:v>0.85987603999999995</c:v>
                </c:pt>
                <c:pt idx="1438">
                  <c:v>0.86024862999999996</c:v>
                </c:pt>
                <c:pt idx="1439">
                  <c:v>0.86029469999999997</c:v>
                </c:pt>
                <c:pt idx="1440">
                  <c:v>0.86032045000000001</c:v>
                </c:pt>
                <c:pt idx="1441">
                  <c:v>0.86042821000000003</c:v>
                </c:pt>
                <c:pt idx="1442">
                  <c:v>0.86048864999999997</c:v>
                </c:pt>
                <c:pt idx="1443">
                  <c:v>0.86054229999999998</c:v>
                </c:pt>
                <c:pt idx="1444">
                  <c:v>0.86069220000000002</c:v>
                </c:pt>
                <c:pt idx="1445">
                  <c:v>0.8611086</c:v>
                </c:pt>
                <c:pt idx="1446">
                  <c:v>0.86113225999999998</c:v>
                </c:pt>
                <c:pt idx="1447">
                  <c:v>0.86136562000000005</c:v>
                </c:pt>
                <c:pt idx="1448">
                  <c:v>0.86160398000000005</c:v>
                </c:pt>
                <c:pt idx="1449">
                  <c:v>0.86161208</c:v>
                </c:pt>
                <c:pt idx="1450">
                  <c:v>0.86289263000000005</c:v>
                </c:pt>
                <c:pt idx="1451">
                  <c:v>0.86296976000000003</c:v>
                </c:pt>
                <c:pt idx="1452">
                  <c:v>0.86309659000000005</c:v>
                </c:pt>
                <c:pt idx="1453">
                  <c:v>0.86309933999999999</c:v>
                </c:pt>
                <c:pt idx="1454">
                  <c:v>0.86321771000000003</c:v>
                </c:pt>
                <c:pt idx="1455">
                  <c:v>0.86335819999999996</c:v>
                </c:pt>
                <c:pt idx="1456">
                  <c:v>0.86338848000000001</c:v>
                </c:pt>
                <c:pt idx="1457">
                  <c:v>0.86489505</c:v>
                </c:pt>
                <c:pt idx="1458">
                  <c:v>0.86489939999999998</c:v>
                </c:pt>
                <c:pt idx="1459">
                  <c:v>0.86499124999999999</c:v>
                </c:pt>
                <c:pt idx="1460">
                  <c:v>0.86525141999999999</c:v>
                </c:pt>
                <c:pt idx="1461">
                  <c:v>0.86536007999999998</c:v>
                </c:pt>
                <c:pt idx="1462">
                  <c:v>0.86542045999999995</c:v>
                </c:pt>
                <c:pt idx="1463">
                  <c:v>0.86547947000000003</c:v>
                </c:pt>
                <c:pt idx="1464">
                  <c:v>0.86549531999999996</c:v>
                </c:pt>
                <c:pt idx="1465">
                  <c:v>0.86559295999999997</c:v>
                </c:pt>
                <c:pt idx="1466">
                  <c:v>0.86567556999999995</c:v>
                </c:pt>
                <c:pt idx="1467">
                  <c:v>0.86570095999999996</c:v>
                </c:pt>
                <c:pt idx="1468">
                  <c:v>0.86574775000000004</c:v>
                </c:pt>
                <c:pt idx="1469">
                  <c:v>0.86581624000000001</c:v>
                </c:pt>
                <c:pt idx="1470">
                  <c:v>0.86738037999999995</c:v>
                </c:pt>
                <c:pt idx="1471">
                  <c:v>0.86752826000000005</c:v>
                </c:pt>
                <c:pt idx="1472">
                  <c:v>0.86757194999999998</c:v>
                </c:pt>
                <c:pt idx="1473">
                  <c:v>0.86865281999999999</c:v>
                </c:pt>
                <c:pt idx="1474">
                  <c:v>0.86869454000000002</c:v>
                </c:pt>
                <c:pt idx="1475">
                  <c:v>0.86873001000000005</c:v>
                </c:pt>
                <c:pt idx="1476">
                  <c:v>0.86892091999999999</c:v>
                </c:pt>
                <c:pt idx="1477">
                  <c:v>0.86904669000000001</c:v>
                </c:pt>
                <c:pt idx="1478">
                  <c:v>0.86905580999999998</c:v>
                </c:pt>
                <c:pt idx="1479">
                  <c:v>0.86909621999999997</c:v>
                </c:pt>
                <c:pt idx="1480">
                  <c:v>0.86921799</c:v>
                </c:pt>
                <c:pt idx="1481">
                  <c:v>0.86935896000000001</c:v>
                </c:pt>
                <c:pt idx="1482">
                  <c:v>0.86941290000000004</c:v>
                </c:pt>
                <c:pt idx="1483">
                  <c:v>0.86942231999999997</c:v>
                </c:pt>
                <c:pt idx="1484">
                  <c:v>0.86964363</c:v>
                </c:pt>
                <c:pt idx="1485">
                  <c:v>0.86971527000000004</c:v>
                </c:pt>
                <c:pt idx="1486">
                  <c:v>0.86977351000000003</c:v>
                </c:pt>
                <c:pt idx="1487">
                  <c:v>0.86977713999999995</c:v>
                </c:pt>
                <c:pt idx="1488">
                  <c:v>0.87113010999999996</c:v>
                </c:pt>
                <c:pt idx="1489">
                  <c:v>0.87113953</c:v>
                </c:pt>
                <c:pt idx="1490">
                  <c:v>0.87131804000000002</c:v>
                </c:pt>
                <c:pt idx="1491">
                  <c:v>0.87152046000000005</c:v>
                </c:pt>
                <c:pt idx="1492">
                  <c:v>0.87152450999999997</c:v>
                </c:pt>
                <c:pt idx="1493">
                  <c:v>0.87169945000000004</c:v>
                </c:pt>
                <c:pt idx="1494">
                  <c:v>0.87201755999999997</c:v>
                </c:pt>
                <c:pt idx="1495">
                  <c:v>0.87214195999999999</c:v>
                </c:pt>
                <c:pt idx="1496">
                  <c:v>0.87245976999999997</c:v>
                </c:pt>
                <c:pt idx="1497">
                  <c:v>0.87252182</c:v>
                </c:pt>
                <c:pt idx="1498">
                  <c:v>0.87257934000000004</c:v>
                </c:pt>
                <c:pt idx="1499">
                  <c:v>0.87258451999999997</c:v>
                </c:pt>
                <c:pt idx="1500">
                  <c:v>0.87267022999999999</c:v>
                </c:pt>
                <c:pt idx="1501">
                  <c:v>0.87268305000000002</c:v>
                </c:pt>
                <c:pt idx="1502">
                  <c:v>0.87274826000000005</c:v>
                </c:pt>
                <c:pt idx="1503">
                  <c:v>0.87288725</c:v>
                </c:pt>
                <c:pt idx="1504">
                  <c:v>0.87289517999999999</c:v>
                </c:pt>
                <c:pt idx="1505">
                  <c:v>0.87293339000000003</c:v>
                </c:pt>
                <c:pt idx="1506">
                  <c:v>0.87295537999999995</c:v>
                </c:pt>
                <c:pt idx="1507">
                  <c:v>0.87300235000000004</c:v>
                </c:pt>
                <c:pt idx="1508">
                  <c:v>0.87307089999999998</c:v>
                </c:pt>
                <c:pt idx="1509">
                  <c:v>0.87308025</c:v>
                </c:pt>
                <c:pt idx="1510">
                  <c:v>0.87308317000000002</c:v>
                </c:pt>
                <c:pt idx="1511">
                  <c:v>0.87422573999999997</c:v>
                </c:pt>
                <c:pt idx="1512">
                  <c:v>0.87541974</c:v>
                </c:pt>
                <c:pt idx="1513">
                  <c:v>0.88245010000000002</c:v>
                </c:pt>
                <c:pt idx="1514">
                  <c:v>0.88254589000000006</c:v>
                </c:pt>
                <c:pt idx="1515">
                  <c:v>0.88255233</c:v>
                </c:pt>
                <c:pt idx="1516">
                  <c:v>0.88629782000000001</c:v>
                </c:pt>
                <c:pt idx="1517">
                  <c:v>0.88630419999999999</c:v>
                </c:pt>
                <c:pt idx="1518">
                  <c:v>0.88664228</c:v>
                </c:pt>
                <c:pt idx="1519">
                  <c:v>0.88666612</c:v>
                </c:pt>
                <c:pt idx="1520">
                  <c:v>0.88667231999999996</c:v>
                </c:pt>
                <c:pt idx="1521">
                  <c:v>0.88841230000000004</c:v>
                </c:pt>
                <c:pt idx="1522">
                  <c:v>0.88863747999999998</c:v>
                </c:pt>
                <c:pt idx="1523">
                  <c:v>0.8888374</c:v>
                </c:pt>
                <c:pt idx="1524">
                  <c:v>0.88886356</c:v>
                </c:pt>
                <c:pt idx="1525">
                  <c:v>0.88887035999999997</c:v>
                </c:pt>
                <c:pt idx="1526">
                  <c:v>0.88888412999999999</c:v>
                </c:pt>
                <c:pt idx="1527">
                  <c:v>0.88888818000000003</c:v>
                </c:pt>
                <c:pt idx="1528">
                  <c:v>0.88903701000000002</c:v>
                </c:pt>
                <c:pt idx="1529">
                  <c:v>0.88904446000000004</c:v>
                </c:pt>
                <c:pt idx="1530">
                  <c:v>0.89485174000000001</c:v>
                </c:pt>
                <c:pt idx="1531">
                  <c:v>0.89532495000000001</c:v>
                </c:pt>
                <c:pt idx="1532">
                  <c:v>0.89575899000000003</c:v>
                </c:pt>
                <c:pt idx="1533">
                  <c:v>0.90032392999999999</c:v>
                </c:pt>
                <c:pt idx="1534">
                  <c:v>0.90033090000000005</c:v>
                </c:pt>
                <c:pt idx="1535">
                  <c:v>0.90642290999999997</c:v>
                </c:pt>
                <c:pt idx="1536">
                  <c:v>0.90642577000000002</c:v>
                </c:pt>
                <c:pt idx="1537">
                  <c:v>0.90642685000000001</c:v>
                </c:pt>
                <c:pt idx="1538">
                  <c:v>0.90643375999999998</c:v>
                </c:pt>
                <c:pt idx="1539">
                  <c:v>0.91029811000000005</c:v>
                </c:pt>
                <c:pt idx="1540">
                  <c:v>0.91090106999999998</c:v>
                </c:pt>
                <c:pt idx="1541">
                  <c:v>0.91103661000000002</c:v>
                </c:pt>
                <c:pt idx="1542">
                  <c:v>0.91112422999999998</c:v>
                </c:pt>
                <c:pt idx="1543">
                  <c:v>0.91112757</c:v>
                </c:pt>
                <c:pt idx="1544">
                  <c:v>0.91129917000000005</c:v>
                </c:pt>
                <c:pt idx="1545">
                  <c:v>0.91130334000000002</c:v>
                </c:pt>
                <c:pt idx="1546">
                  <c:v>0.91145807999999995</c:v>
                </c:pt>
                <c:pt idx="1547">
                  <c:v>0.91146468999999997</c:v>
                </c:pt>
                <c:pt idx="1548">
                  <c:v>0.91147124999999996</c:v>
                </c:pt>
                <c:pt idx="1549">
                  <c:v>0.91884381000000004</c:v>
                </c:pt>
                <c:pt idx="1550">
                  <c:v>0.91897255</c:v>
                </c:pt>
                <c:pt idx="1551">
                  <c:v>0.91898953999999999</c:v>
                </c:pt>
                <c:pt idx="1552">
                  <c:v>0.91922616999999995</c:v>
                </c:pt>
                <c:pt idx="1553">
                  <c:v>0.91928536000000005</c:v>
                </c:pt>
                <c:pt idx="1554">
                  <c:v>0.92091376000000003</c:v>
                </c:pt>
                <c:pt idx="1555">
                  <c:v>0.92115009000000003</c:v>
                </c:pt>
                <c:pt idx="1556">
                  <c:v>0.92391771</c:v>
                </c:pt>
                <c:pt idx="1557">
                  <c:v>0.92392635000000001</c:v>
                </c:pt>
                <c:pt idx="1558">
                  <c:v>0.92396235000000004</c:v>
                </c:pt>
                <c:pt idx="1559">
                  <c:v>0.92396783999999998</c:v>
                </c:pt>
                <c:pt idx="1560">
                  <c:v>0.92400545000000001</c:v>
                </c:pt>
                <c:pt idx="1561">
                  <c:v>0.92417400999999999</c:v>
                </c:pt>
                <c:pt idx="1562">
                  <c:v>0.92417711000000002</c:v>
                </c:pt>
                <c:pt idx="1563">
                  <c:v>0.92984699999999998</c:v>
                </c:pt>
                <c:pt idx="1564">
                  <c:v>0.92988919999999997</c:v>
                </c:pt>
                <c:pt idx="1565">
                  <c:v>0.93103217999999999</c:v>
                </c:pt>
                <c:pt idx="1566">
                  <c:v>0.93932729999999998</c:v>
                </c:pt>
                <c:pt idx="1567">
                  <c:v>0.93940336000000002</c:v>
                </c:pt>
                <c:pt idx="1568">
                  <c:v>0.93946134999999997</c:v>
                </c:pt>
                <c:pt idx="1569">
                  <c:v>0.94733345999999996</c:v>
                </c:pt>
                <c:pt idx="1570">
                  <c:v>0.94751644000000002</c:v>
                </c:pt>
                <c:pt idx="1571">
                  <c:v>0.94751960000000002</c:v>
                </c:pt>
                <c:pt idx="1572">
                  <c:v>0.94754183000000003</c:v>
                </c:pt>
                <c:pt idx="1573">
                  <c:v>0.94769448000000001</c:v>
                </c:pt>
                <c:pt idx="1574">
                  <c:v>0.94772524000000002</c:v>
                </c:pt>
                <c:pt idx="1575">
                  <c:v>0.94786769000000004</c:v>
                </c:pt>
                <c:pt idx="1576">
                  <c:v>0.94820035000000003</c:v>
                </c:pt>
                <c:pt idx="1577">
                  <c:v>0.94839512999999998</c:v>
                </c:pt>
                <c:pt idx="1578">
                  <c:v>0.94842576999999995</c:v>
                </c:pt>
                <c:pt idx="1579">
                  <c:v>0.94857102999999998</c:v>
                </c:pt>
                <c:pt idx="1580">
                  <c:v>0.94873803999999995</c:v>
                </c:pt>
                <c:pt idx="1581">
                  <c:v>0.94935398999999998</c:v>
                </c:pt>
                <c:pt idx="1582">
                  <c:v>0.94935590000000003</c:v>
                </c:pt>
                <c:pt idx="1583">
                  <c:v>0.94945495999999996</c:v>
                </c:pt>
                <c:pt idx="1584">
                  <c:v>0.94956987999999998</c:v>
                </c:pt>
                <c:pt idx="1585">
                  <c:v>0.95124215000000001</c:v>
                </c:pt>
                <c:pt idx="1586">
                  <c:v>0.95139264999999995</c:v>
                </c:pt>
                <c:pt idx="1587">
                  <c:v>0.95139945000000004</c:v>
                </c:pt>
                <c:pt idx="1588">
                  <c:v>0.95140404000000001</c:v>
                </c:pt>
                <c:pt idx="1589">
                  <c:v>0.95142525</c:v>
                </c:pt>
                <c:pt idx="1590">
                  <c:v>0.95142846999999997</c:v>
                </c:pt>
                <c:pt idx="1591">
                  <c:v>0.95166658999999998</c:v>
                </c:pt>
                <c:pt idx="1592">
                  <c:v>0.95166861999999997</c:v>
                </c:pt>
                <c:pt idx="1593">
                  <c:v>0.95183121999999998</c:v>
                </c:pt>
                <c:pt idx="1594">
                  <c:v>0.95194668000000005</c:v>
                </c:pt>
                <c:pt idx="1595">
                  <c:v>0.95254254000000005</c:v>
                </c:pt>
                <c:pt idx="1596">
                  <c:v>0.95263081999999999</c:v>
                </c:pt>
                <c:pt idx="1597">
                  <c:v>0.95271050999999995</c:v>
                </c:pt>
                <c:pt idx="1598">
                  <c:v>0.95272517000000001</c:v>
                </c:pt>
                <c:pt idx="1599">
                  <c:v>0.95273076999999995</c:v>
                </c:pt>
                <c:pt idx="1600">
                  <c:v>0.95292186999999995</c:v>
                </c:pt>
                <c:pt idx="1601">
                  <c:v>0.95293331000000003</c:v>
                </c:pt>
                <c:pt idx="1602">
                  <c:v>0.95308923999999995</c:v>
                </c:pt>
                <c:pt idx="1603">
                  <c:v>0.95317423000000001</c:v>
                </c:pt>
                <c:pt idx="1604">
                  <c:v>0.95329052000000003</c:v>
                </c:pt>
                <c:pt idx="1605">
                  <c:v>0.95333140999999999</c:v>
                </c:pt>
                <c:pt idx="1606">
                  <c:v>0.96056121999999999</c:v>
                </c:pt>
                <c:pt idx="1607">
                  <c:v>0.96060168999999995</c:v>
                </c:pt>
                <c:pt idx="1608">
                  <c:v>0.96060741000000005</c:v>
                </c:pt>
                <c:pt idx="1609">
                  <c:v>0.96214330000000003</c:v>
                </c:pt>
                <c:pt idx="1610">
                  <c:v>0.96215373000000004</c:v>
                </c:pt>
                <c:pt idx="1611">
                  <c:v>0.96421610999999996</c:v>
                </c:pt>
                <c:pt idx="1612">
                  <c:v>0.96620541999999998</c:v>
                </c:pt>
                <c:pt idx="1613">
                  <c:v>0.96629655000000003</c:v>
                </c:pt>
                <c:pt idx="1614">
                  <c:v>0.96631323999999996</c:v>
                </c:pt>
                <c:pt idx="1615">
                  <c:v>0.96631610000000001</c:v>
                </c:pt>
                <c:pt idx="1616">
                  <c:v>0.96633022999999996</c:v>
                </c:pt>
                <c:pt idx="1617">
                  <c:v>0.96667820000000004</c:v>
                </c:pt>
                <c:pt idx="1618">
                  <c:v>0.96667968999999998</c:v>
                </c:pt>
                <c:pt idx="1619">
                  <c:v>0.96684824999999996</c:v>
                </c:pt>
                <c:pt idx="1620">
                  <c:v>0.96685761000000003</c:v>
                </c:pt>
                <c:pt idx="1621">
                  <c:v>0.96699458000000005</c:v>
                </c:pt>
                <c:pt idx="1622">
                  <c:v>0.96700132000000005</c:v>
                </c:pt>
                <c:pt idx="1623">
                  <c:v>0.96705556000000004</c:v>
                </c:pt>
                <c:pt idx="1624">
                  <c:v>0.96707308000000003</c:v>
                </c:pt>
                <c:pt idx="1625">
                  <c:v>0.96708477000000004</c:v>
                </c:pt>
                <c:pt idx="1626">
                  <c:v>0.96708517999999999</c:v>
                </c:pt>
                <c:pt idx="1627">
                  <c:v>0.96728384000000001</c:v>
                </c:pt>
                <c:pt idx="1628">
                  <c:v>0.96730804000000004</c:v>
                </c:pt>
                <c:pt idx="1629">
                  <c:v>0.96740459999999995</c:v>
                </c:pt>
                <c:pt idx="1630">
                  <c:v>0.96908194000000003</c:v>
                </c:pt>
                <c:pt idx="1631">
                  <c:v>0.96913313999999995</c:v>
                </c:pt>
                <c:pt idx="1632">
                  <c:v>0.96914964999999997</c:v>
                </c:pt>
                <c:pt idx="1633">
                  <c:v>0.96915132000000004</c:v>
                </c:pt>
                <c:pt idx="1634">
                  <c:v>0.96922332</c:v>
                </c:pt>
                <c:pt idx="1635">
                  <c:v>0.96931076000000005</c:v>
                </c:pt>
                <c:pt idx="1636">
                  <c:v>0.97202551000000004</c:v>
                </c:pt>
                <c:pt idx="1637">
                  <c:v>0.97207522000000002</c:v>
                </c:pt>
                <c:pt idx="1638">
                  <c:v>0.97212124</c:v>
                </c:pt>
                <c:pt idx="1639">
                  <c:v>0.97217399000000004</c:v>
                </c:pt>
                <c:pt idx="1640">
                  <c:v>0.97222763000000001</c:v>
                </c:pt>
                <c:pt idx="1641">
                  <c:v>0.97222936000000004</c:v>
                </c:pt>
                <c:pt idx="1642">
                  <c:v>0.97246706000000005</c:v>
                </c:pt>
                <c:pt idx="1643">
                  <c:v>0.97247033999999999</c:v>
                </c:pt>
                <c:pt idx="1644">
                  <c:v>0.97250521000000001</c:v>
                </c:pt>
                <c:pt idx="1645">
                  <c:v>0.97256081999999999</c:v>
                </c:pt>
                <c:pt idx="1646">
                  <c:v>0.97269148000000005</c:v>
                </c:pt>
                <c:pt idx="1647">
                  <c:v>0.97386324000000002</c:v>
                </c:pt>
                <c:pt idx="1648">
                  <c:v>0.97393494999999997</c:v>
                </c:pt>
                <c:pt idx="1649">
                  <c:v>0.98550260000000001</c:v>
                </c:pt>
                <c:pt idx="1650">
                  <c:v>0.98553084999999996</c:v>
                </c:pt>
                <c:pt idx="1651">
                  <c:v>0.98561251000000005</c:v>
                </c:pt>
                <c:pt idx="1652">
                  <c:v>0.98574554999999997</c:v>
                </c:pt>
                <c:pt idx="1653">
                  <c:v>0.98998553</c:v>
                </c:pt>
                <c:pt idx="1654">
                  <c:v>0.99003673000000003</c:v>
                </c:pt>
                <c:pt idx="1655">
                  <c:v>0.99080955999999998</c:v>
                </c:pt>
                <c:pt idx="1656">
                  <c:v>0.99083573000000003</c:v>
                </c:pt>
                <c:pt idx="1657">
                  <c:v>0.99119842000000002</c:v>
                </c:pt>
                <c:pt idx="1658">
                  <c:v>0.99123633</c:v>
                </c:pt>
                <c:pt idx="1659">
                  <c:v>0.99124771</c:v>
                </c:pt>
                <c:pt idx="1660">
                  <c:v>0.99125695000000003</c:v>
                </c:pt>
                <c:pt idx="1661">
                  <c:v>0.99132907000000003</c:v>
                </c:pt>
                <c:pt idx="1662">
                  <c:v>0.99133468000000002</c:v>
                </c:pt>
                <c:pt idx="1663">
                  <c:v>0.99133819000000001</c:v>
                </c:pt>
                <c:pt idx="1664">
                  <c:v>0.99136060000000004</c:v>
                </c:pt>
                <c:pt idx="1665">
                  <c:v>0.99139279000000002</c:v>
                </c:pt>
                <c:pt idx="1666">
                  <c:v>0.99141109000000005</c:v>
                </c:pt>
                <c:pt idx="1667">
                  <c:v>0.99141221999999996</c:v>
                </c:pt>
                <c:pt idx="1668">
                  <c:v>0.99142629000000004</c:v>
                </c:pt>
                <c:pt idx="1669">
                  <c:v>0.99145454</c:v>
                </c:pt>
                <c:pt idx="1670">
                  <c:v>0.99187064000000003</c:v>
                </c:pt>
                <c:pt idx="1671">
                  <c:v>0.99195158000000005</c:v>
                </c:pt>
                <c:pt idx="1672">
                  <c:v>0.99202162000000005</c:v>
                </c:pt>
                <c:pt idx="1673">
                  <c:v>0.99994457000000003</c:v>
                </c:pt>
                <c:pt idx="1674">
                  <c:v>0.99999117999999998</c:v>
                </c:pt>
                <c:pt idx="1675">
                  <c:v>1</c:v>
                </c:pt>
              </c:numCache>
            </c:numRef>
          </c:xVal>
          <c:yVal>
            <c:numRef>
              <c:f>LU!$I$2:$I$2274</c:f>
              <c:numCache>
                <c:formatCode>Estándar</c:formatCode>
                <c:ptCount val="2273"/>
                <c:pt idx="0">
                  <c:v>0</c:v>
                </c:pt>
                <c:pt idx="1">
                  <c:v>0.2553087</c:v>
                </c:pt>
                <c:pt idx="2">
                  <c:v>0.2377811</c:v>
                </c:pt>
                <c:pt idx="3">
                  <c:v>0.21190970000000001</c:v>
                </c:pt>
                <c:pt idx="4">
                  <c:v>0.24075750000000001</c:v>
                </c:pt>
                <c:pt idx="5">
                  <c:v>0.2552565</c:v>
                </c:pt>
                <c:pt idx="6">
                  <c:v>0.38334950000000001</c:v>
                </c:pt>
                <c:pt idx="7">
                  <c:v>0.43034410000000001</c:v>
                </c:pt>
                <c:pt idx="8">
                  <c:v>0.49523200000000001</c:v>
                </c:pt>
                <c:pt idx="9">
                  <c:v>0.27881440000000002</c:v>
                </c:pt>
                <c:pt idx="10">
                  <c:v>0.28053220000000001</c:v>
                </c:pt>
                <c:pt idx="11">
                  <c:v>0.17620160000000001</c:v>
                </c:pt>
                <c:pt idx="12">
                  <c:v>0.17477390000000001</c:v>
                </c:pt>
                <c:pt idx="13">
                  <c:v>0.17509479999999999</c:v>
                </c:pt>
                <c:pt idx="14">
                  <c:v>0.2353584</c:v>
                </c:pt>
                <c:pt idx="15">
                  <c:v>0.2353008</c:v>
                </c:pt>
                <c:pt idx="16">
                  <c:v>0.2375863</c:v>
                </c:pt>
                <c:pt idx="17">
                  <c:v>0.2384946</c:v>
                </c:pt>
                <c:pt idx="18">
                  <c:v>0.235512</c:v>
                </c:pt>
                <c:pt idx="19">
                  <c:v>0.23459540000000001</c:v>
                </c:pt>
                <c:pt idx="20">
                  <c:v>0.23445559999999999</c:v>
                </c:pt>
                <c:pt idx="21">
                  <c:v>0.2330429</c:v>
                </c:pt>
                <c:pt idx="22">
                  <c:v>0.23405049999999999</c:v>
                </c:pt>
                <c:pt idx="23">
                  <c:v>0.23407059999999999</c:v>
                </c:pt>
                <c:pt idx="24">
                  <c:v>0.23429739999999999</c:v>
                </c:pt>
                <c:pt idx="25">
                  <c:v>0.23399030000000001</c:v>
                </c:pt>
                <c:pt idx="26">
                  <c:v>0.23388139999999999</c:v>
                </c:pt>
                <c:pt idx="27">
                  <c:v>0.2344125</c:v>
                </c:pt>
                <c:pt idx="28">
                  <c:v>0.23479510000000001</c:v>
                </c:pt>
                <c:pt idx="29">
                  <c:v>0.234795</c:v>
                </c:pt>
                <c:pt idx="30">
                  <c:v>0.23533850000000001</c:v>
                </c:pt>
                <c:pt idx="31">
                  <c:v>0.23542080000000001</c:v>
                </c:pt>
                <c:pt idx="32">
                  <c:v>0.2338015</c:v>
                </c:pt>
                <c:pt idx="33">
                  <c:v>0.23609579999999999</c:v>
                </c:pt>
                <c:pt idx="34">
                  <c:v>0.23654030000000001</c:v>
                </c:pt>
                <c:pt idx="35">
                  <c:v>0.2398536</c:v>
                </c:pt>
                <c:pt idx="36">
                  <c:v>0.2403872</c:v>
                </c:pt>
                <c:pt idx="37">
                  <c:v>0.24046000000000001</c:v>
                </c:pt>
                <c:pt idx="38">
                  <c:v>0.24100730000000001</c:v>
                </c:pt>
                <c:pt idx="39">
                  <c:v>0.27345979999999998</c:v>
                </c:pt>
                <c:pt idx="40">
                  <c:v>0.27341009999999999</c:v>
                </c:pt>
                <c:pt idx="41">
                  <c:v>0.2742617</c:v>
                </c:pt>
                <c:pt idx="42">
                  <c:v>0.27830640000000001</c:v>
                </c:pt>
                <c:pt idx="43">
                  <c:v>0.27836650000000002</c:v>
                </c:pt>
                <c:pt idx="44">
                  <c:v>0.278613</c:v>
                </c:pt>
                <c:pt idx="45">
                  <c:v>0.28908709999999999</c:v>
                </c:pt>
                <c:pt idx="46">
                  <c:v>0.28905259999999999</c:v>
                </c:pt>
                <c:pt idx="47">
                  <c:v>0.28906959999999998</c:v>
                </c:pt>
                <c:pt idx="48">
                  <c:v>0.28422380000000003</c:v>
                </c:pt>
                <c:pt idx="49">
                  <c:v>0.28391149999999998</c:v>
                </c:pt>
                <c:pt idx="50">
                  <c:v>0.28379710000000002</c:v>
                </c:pt>
                <c:pt idx="51">
                  <c:v>0.28384520000000002</c:v>
                </c:pt>
                <c:pt idx="52">
                  <c:v>0.28375270000000002</c:v>
                </c:pt>
                <c:pt idx="53">
                  <c:v>0.28372360000000002</c:v>
                </c:pt>
                <c:pt idx="54">
                  <c:v>0.28779149999999998</c:v>
                </c:pt>
                <c:pt idx="55">
                  <c:v>0.28711930000000002</c:v>
                </c:pt>
                <c:pt idx="56">
                  <c:v>0.28792380000000001</c:v>
                </c:pt>
                <c:pt idx="57">
                  <c:v>0.28810200000000002</c:v>
                </c:pt>
                <c:pt idx="58">
                  <c:v>0.28729939999999998</c:v>
                </c:pt>
                <c:pt idx="59">
                  <c:v>0.28734219999999999</c:v>
                </c:pt>
                <c:pt idx="60">
                  <c:v>0.28923389999999999</c:v>
                </c:pt>
                <c:pt idx="61">
                  <c:v>0.28927199999999997</c:v>
                </c:pt>
                <c:pt idx="62">
                  <c:v>0.28950100000000001</c:v>
                </c:pt>
                <c:pt idx="63">
                  <c:v>0.28922700000000001</c:v>
                </c:pt>
                <c:pt idx="64">
                  <c:v>0.28904760000000002</c:v>
                </c:pt>
                <c:pt idx="65">
                  <c:v>0.2898616</c:v>
                </c:pt>
                <c:pt idx="66">
                  <c:v>0.28992990000000002</c:v>
                </c:pt>
                <c:pt idx="67">
                  <c:v>0.2898406</c:v>
                </c:pt>
                <c:pt idx="68">
                  <c:v>0.28879480000000002</c:v>
                </c:pt>
                <c:pt idx="69">
                  <c:v>0.28919590000000001</c:v>
                </c:pt>
                <c:pt idx="70">
                  <c:v>0.2900952</c:v>
                </c:pt>
                <c:pt idx="71">
                  <c:v>0.28727409999999998</c:v>
                </c:pt>
                <c:pt idx="72">
                  <c:v>0.2872324</c:v>
                </c:pt>
                <c:pt idx="73">
                  <c:v>0.27989150000000002</c:v>
                </c:pt>
                <c:pt idx="74">
                  <c:v>0.26232549999999999</c:v>
                </c:pt>
                <c:pt idx="75">
                  <c:v>0.26258330000000002</c:v>
                </c:pt>
                <c:pt idx="76">
                  <c:v>0.26254909999999998</c:v>
                </c:pt>
                <c:pt idx="77">
                  <c:v>0.26256170000000001</c:v>
                </c:pt>
                <c:pt idx="78">
                  <c:v>0.26261139999999999</c:v>
                </c:pt>
                <c:pt idx="79">
                  <c:v>0.26285130000000001</c:v>
                </c:pt>
                <c:pt idx="80">
                  <c:v>0.26286219999999999</c:v>
                </c:pt>
                <c:pt idx="81">
                  <c:v>0.26287490000000002</c:v>
                </c:pt>
                <c:pt idx="82">
                  <c:v>0.26294459999999997</c:v>
                </c:pt>
                <c:pt idx="83">
                  <c:v>0.26281880000000002</c:v>
                </c:pt>
                <c:pt idx="84">
                  <c:v>0.2876708</c:v>
                </c:pt>
                <c:pt idx="85">
                  <c:v>0.28799150000000001</c:v>
                </c:pt>
                <c:pt idx="86">
                  <c:v>0.28803040000000002</c:v>
                </c:pt>
                <c:pt idx="87">
                  <c:v>0.28797830000000002</c:v>
                </c:pt>
                <c:pt idx="88">
                  <c:v>0.2877516</c:v>
                </c:pt>
                <c:pt idx="89">
                  <c:v>0.28781190000000001</c:v>
                </c:pt>
                <c:pt idx="90">
                  <c:v>0.2887074</c:v>
                </c:pt>
                <c:pt idx="91">
                  <c:v>0.28872439999999999</c:v>
                </c:pt>
                <c:pt idx="92">
                  <c:v>0.28858899999999998</c:v>
                </c:pt>
                <c:pt idx="93">
                  <c:v>0.28863420000000001</c:v>
                </c:pt>
                <c:pt idx="94">
                  <c:v>0.2869796</c:v>
                </c:pt>
                <c:pt idx="95">
                  <c:v>0.28845749999999998</c:v>
                </c:pt>
                <c:pt idx="96">
                  <c:v>0.28858679999999998</c:v>
                </c:pt>
                <c:pt idx="97">
                  <c:v>0.28855989999999998</c:v>
                </c:pt>
                <c:pt idx="98">
                  <c:v>0.2886398</c:v>
                </c:pt>
                <c:pt idx="99">
                  <c:v>0.2885566</c:v>
                </c:pt>
                <c:pt idx="100">
                  <c:v>0.28861150000000002</c:v>
                </c:pt>
                <c:pt idx="101">
                  <c:v>0.28903259999999997</c:v>
                </c:pt>
                <c:pt idx="102">
                  <c:v>0.28954780000000002</c:v>
                </c:pt>
                <c:pt idx="103">
                  <c:v>0.2896841</c:v>
                </c:pt>
                <c:pt idx="104">
                  <c:v>0.2896881</c:v>
                </c:pt>
                <c:pt idx="105">
                  <c:v>0.28963299999999997</c:v>
                </c:pt>
                <c:pt idx="106">
                  <c:v>0.28975719999999999</c:v>
                </c:pt>
                <c:pt idx="107">
                  <c:v>0.28980260000000002</c:v>
                </c:pt>
                <c:pt idx="108">
                  <c:v>0.25820369999999998</c:v>
                </c:pt>
                <c:pt idx="109">
                  <c:v>0.2582025</c:v>
                </c:pt>
                <c:pt idx="110">
                  <c:v>0.266237</c:v>
                </c:pt>
                <c:pt idx="111">
                  <c:v>0.26623010000000003</c:v>
                </c:pt>
                <c:pt idx="112">
                  <c:v>0.26630819999999999</c:v>
                </c:pt>
                <c:pt idx="113">
                  <c:v>0.26586460000000001</c:v>
                </c:pt>
                <c:pt idx="114">
                  <c:v>0.2820877</c:v>
                </c:pt>
                <c:pt idx="115">
                  <c:v>0.28230070000000002</c:v>
                </c:pt>
                <c:pt idx="116">
                  <c:v>0.28228730000000002</c:v>
                </c:pt>
                <c:pt idx="117">
                  <c:v>0.28255219999999998</c:v>
                </c:pt>
                <c:pt idx="118">
                  <c:v>0.28467310000000001</c:v>
                </c:pt>
                <c:pt idx="119">
                  <c:v>0.28469470000000002</c:v>
                </c:pt>
                <c:pt idx="120">
                  <c:v>0.284279</c:v>
                </c:pt>
                <c:pt idx="121">
                  <c:v>0.28428759999999997</c:v>
                </c:pt>
                <c:pt idx="122">
                  <c:v>0.28432299999999999</c:v>
                </c:pt>
                <c:pt idx="123">
                  <c:v>0.2843427</c:v>
                </c:pt>
                <c:pt idx="124">
                  <c:v>0.28436420000000001</c:v>
                </c:pt>
                <c:pt idx="125">
                  <c:v>0.28434999999999999</c:v>
                </c:pt>
                <c:pt idx="126">
                  <c:v>0.28472130000000001</c:v>
                </c:pt>
                <c:pt idx="127">
                  <c:v>0.28473789999999999</c:v>
                </c:pt>
                <c:pt idx="128">
                  <c:v>0.28474709999999998</c:v>
                </c:pt>
                <c:pt idx="129">
                  <c:v>0.28475790000000001</c:v>
                </c:pt>
                <c:pt idx="130">
                  <c:v>0.28475270000000003</c:v>
                </c:pt>
                <c:pt idx="131">
                  <c:v>0.28474240000000001</c:v>
                </c:pt>
                <c:pt idx="132">
                  <c:v>0.2847787</c:v>
                </c:pt>
                <c:pt idx="133">
                  <c:v>0.28476210000000002</c:v>
                </c:pt>
                <c:pt idx="134">
                  <c:v>0.28477360000000002</c:v>
                </c:pt>
                <c:pt idx="135">
                  <c:v>0.28530529999999998</c:v>
                </c:pt>
                <c:pt idx="136">
                  <c:v>0.29536440000000003</c:v>
                </c:pt>
                <c:pt idx="137">
                  <c:v>0.29550330000000002</c:v>
                </c:pt>
                <c:pt idx="138">
                  <c:v>0.29603970000000002</c:v>
                </c:pt>
                <c:pt idx="139">
                  <c:v>0.29613640000000002</c:v>
                </c:pt>
                <c:pt idx="140">
                  <c:v>0.2960969</c:v>
                </c:pt>
                <c:pt idx="141">
                  <c:v>0.2960853</c:v>
                </c:pt>
                <c:pt idx="142">
                  <c:v>0.29603659999999998</c:v>
                </c:pt>
                <c:pt idx="143">
                  <c:v>0.29612309999999997</c:v>
                </c:pt>
                <c:pt idx="144">
                  <c:v>0.2965681</c:v>
                </c:pt>
                <c:pt idx="145">
                  <c:v>0.29694530000000002</c:v>
                </c:pt>
                <c:pt idx="146">
                  <c:v>0.2969579</c:v>
                </c:pt>
                <c:pt idx="147">
                  <c:v>0.2970739</c:v>
                </c:pt>
                <c:pt idx="148">
                  <c:v>0.29708709999999999</c:v>
                </c:pt>
                <c:pt idx="149">
                  <c:v>0.29708679999999998</c:v>
                </c:pt>
                <c:pt idx="150">
                  <c:v>0.29713349999999999</c:v>
                </c:pt>
                <c:pt idx="151">
                  <c:v>0.29709740000000001</c:v>
                </c:pt>
                <c:pt idx="152">
                  <c:v>0.29711880000000002</c:v>
                </c:pt>
                <c:pt idx="153">
                  <c:v>0.29718899999999998</c:v>
                </c:pt>
                <c:pt idx="154">
                  <c:v>0.2983055</c:v>
                </c:pt>
                <c:pt idx="155">
                  <c:v>0.2983094</c:v>
                </c:pt>
                <c:pt idx="156">
                  <c:v>0.29830299999999998</c:v>
                </c:pt>
                <c:pt idx="157">
                  <c:v>0.29829450000000002</c:v>
                </c:pt>
                <c:pt idx="158">
                  <c:v>0.2982824</c:v>
                </c:pt>
                <c:pt idx="159">
                  <c:v>0.2983384</c:v>
                </c:pt>
                <c:pt idx="160">
                  <c:v>0.30859700000000001</c:v>
                </c:pt>
                <c:pt idx="161">
                  <c:v>0.30866300000000002</c:v>
                </c:pt>
                <c:pt idx="162">
                  <c:v>0.30876579999999998</c:v>
                </c:pt>
                <c:pt idx="163">
                  <c:v>0.30889339999999998</c:v>
                </c:pt>
                <c:pt idx="164">
                  <c:v>0.30904199999999998</c:v>
                </c:pt>
                <c:pt idx="165">
                  <c:v>0.30908859999999999</c:v>
                </c:pt>
                <c:pt idx="166">
                  <c:v>0.32231870000000001</c:v>
                </c:pt>
                <c:pt idx="167">
                  <c:v>0.32231949999999998</c:v>
                </c:pt>
                <c:pt idx="168">
                  <c:v>0.32232499999999997</c:v>
                </c:pt>
                <c:pt idx="169">
                  <c:v>0.32510020000000001</c:v>
                </c:pt>
                <c:pt idx="170">
                  <c:v>0.32512679999999999</c:v>
                </c:pt>
                <c:pt idx="171">
                  <c:v>0.32518720000000001</c:v>
                </c:pt>
                <c:pt idx="172">
                  <c:v>0.32566539999999999</c:v>
                </c:pt>
                <c:pt idx="173">
                  <c:v>0.32565470000000002</c:v>
                </c:pt>
                <c:pt idx="174">
                  <c:v>0.32562530000000001</c:v>
                </c:pt>
                <c:pt idx="175">
                  <c:v>0.3256405</c:v>
                </c:pt>
                <c:pt idx="176">
                  <c:v>0.32570199999999999</c:v>
                </c:pt>
                <c:pt idx="177">
                  <c:v>0.3257718</c:v>
                </c:pt>
                <c:pt idx="178">
                  <c:v>0.32591639999999999</c:v>
                </c:pt>
                <c:pt idx="179">
                  <c:v>0.3259087</c:v>
                </c:pt>
                <c:pt idx="180">
                  <c:v>0.32589780000000002</c:v>
                </c:pt>
                <c:pt idx="181">
                  <c:v>0.32587080000000002</c:v>
                </c:pt>
                <c:pt idx="182">
                  <c:v>0.32591920000000002</c:v>
                </c:pt>
                <c:pt idx="183">
                  <c:v>0.32598440000000001</c:v>
                </c:pt>
                <c:pt idx="184">
                  <c:v>0.32674629999999999</c:v>
                </c:pt>
                <c:pt idx="185">
                  <c:v>0.32674940000000002</c:v>
                </c:pt>
                <c:pt idx="186">
                  <c:v>0.32712340000000001</c:v>
                </c:pt>
                <c:pt idx="187">
                  <c:v>0.32697029999999999</c:v>
                </c:pt>
                <c:pt idx="188">
                  <c:v>0.3270091</c:v>
                </c:pt>
                <c:pt idx="189">
                  <c:v>0.3271191</c:v>
                </c:pt>
                <c:pt idx="190">
                  <c:v>0.3299222</c:v>
                </c:pt>
                <c:pt idx="191">
                  <c:v>0.32980939999999997</c:v>
                </c:pt>
                <c:pt idx="192">
                  <c:v>0.33030599999999999</c:v>
                </c:pt>
                <c:pt idx="193">
                  <c:v>0.33961180000000002</c:v>
                </c:pt>
                <c:pt idx="194">
                  <c:v>0.33956829999999999</c:v>
                </c:pt>
                <c:pt idx="195">
                  <c:v>0.34173769999999998</c:v>
                </c:pt>
                <c:pt idx="196">
                  <c:v>0.34160560000000001</c:v>
                </c:pt>
                <c:pt idx="197">
                  <c:v>0.34161780000000003</c:v>
                </c:pt>
                <c:pt idx="198">
                  <c:v>0.34736600000000001</c:v>
                </c:pt>
                <c:pt idx="199">
                  <c:v>0.3473792</c:v>
                </c:pt>
                <c:pt idx="200">
                  <c:v>0.3473868</c:v>
                </c:pt>
                <c:pt idx="201">
                  <c:v>0.34739809999999999</c:v>
                </c:pt>
                <c:pt idx="202">
                  <c:v>0.34742319999999999</c:v>
                </c:pt>
                <c:pt idx="203">
                  <c:v>0.34756949999999998</c:v>
                </c:pt>
                <c:pt idx="204">
                  <c:v>0.3475394</c:v>
                </c:pt>
                <c:pt idx="205">
                  <c:v>0.34753919999999999</c:v>
                </c:pt>
                <c:pt idx="206">
                  <c:v>0.34753970000000001</c:v>
                </c:pt>
                <c:pt idx="207">
                  <c:v>0.3474506</c:v>
                </c:pt>
                <c:pt idx="208">
                  <c:v>0.34745300000000001</c:v>
                </c:pt>
                <c:pt idx="209">
                  <c:v>0.34745140000000002</c:v>
                </c:pt>
                <c:pt idx="210">
                  <c:v>0.34745130000000002</c:v>
                </c:pt>
                <c:pt idx="211">
                  <c:v>0.34745930000000003</c:v>
                </c:pt>
                <c:pt idx="212">
                  <c:v>0.34743239999999997</c:v>
                </c:pt>
                <c:pt idx="213">
                  <c:v>0.34746060000000001</c:v>
                </c:pt>
                <c:pt idx="214">
                  <c:v>0.34746139999999998</c:v>
                </c:pt>
                <c:pt idx="215">
                  <c:v>0.33905190000000002</c:v>
                </c:pt>
                <c:pt idx="216">
                  <c:v>0.33918999999999999</c:v>
                </c:pt>
                <c:pt idx="217">
                  <c:v>0.3392483</c:v>
                </c:pt>
                <c:pt idx="218">
                  <c:v>0.33943760000000001</c:v>
                </c:pt>
                <c:pt idx="219">
                  <c:v>0.3394645</c:v>
                </c:pt>
                <c:pt idx="220">
                  <c:v>0.33948070000000002</c:v>
                </c:pt>
                <c:pt idx="221">
                  <c:v>0.3394588</c:v>
                </c:pt>
                <c:pt idx="222">
                  <c:v>0.34186420000000001</c:v>
                </c:pt>
                <c:pt idx="223">
                  <c:v>0.34609519999999999</c:v>
                </c:pt>
                <c:pt idx="224">
                  <c:v>0.3460182</c:v>
                </c:pt>
                <c:pt idx="225">
                  <c:v>0.3538347</c:v>
                </c:pt>
                <c:pt idx="226">
                  <c:v>0.3538386</c:v>
                </c:pt>
                <c:pt idx="227">
                  <c:v>0.35414020000000002</c:v>
                </c:pt>
                <c:pt idx="228">
                  <c:v>0.35414279999999998</c:v>
                </c:pt>
                <c:pt idx="229">
                  <c:v>0.35406850000000001</c:v>
                </c:pt>
                <c:pt idx="230">
                  <c:v>0.35751270000000002</c:v>
                </c:pt>
                <c:pt idx="231">
                  <c:v>0.35751519999999998</c:v>
                </c:pt>
                <c:pt idx="232">
                  <c:v>0.35750169999999998</c:v>
                </c:pt>
                <c:pt idx="233">
                  <c:v>0.35749989999999998</c:v>
                </c:pt>
                <c:pt idx="234">
                  <c:v>0.35749979999999998</c:v>
                </c:pt>
                <c:pt idx="235">
                  <c:v>0.35751959999999999</c:v>
                </c:pt>
                <c:pt idx="236">
                  <c:v>0.3576474</c:v>
                </c:pt>
                <c:pt idx="237">
                  <c:v>0.35765049999999998</c:v>
                </c:pt>
                <c:pt idx="238">
                  <c:v>0.35766439999999999</c:v>
                </c:pt>
                <c:pt idx="239">
                  <c:v>0.35766900000000001</c:v>
                </c:pt>
                <c:pt idx="240">
                  <c:v>0.35767680000000002</c:v>
                </c:pt>
                <c:pt idx="241">
                  <c:v>0.35770249999999998</c:v>
                </c:pt>
                <c:pt idx="242">
                  <c:v>0.3576937</c:v>
                </c:pt>
                <c:pt idx="243">
                  <c:v>0.35770370000000001</c:v>
                </c:pt>
                <c:pt idx="244">
                  <c:v>0.35770370000000001</c:v>
                </c:pt>
                <c:pt idx="245">
                  <c:v>0.35871690000000001</c:v>
                </c:pt>
                <c:pt idx="246">
                  <c:v>0.35872219999999999</c:v>
                </c:pt>
                <c:pt idx="247">
                  <c:v>0.35873310000000003</c:v>
                </c:pt>
                <c:pt idx="248">
                  <c:v>0.35873339999999998</c:v>
                </c:pt>
                <c:pt idx="249">
                  <c:v>0.35868559999999999</c:v>
                </c:pt>
                <c:pt idx="250">
                  <c:v>0.35869459999999997</c:v>
                </c:pt>
                <c:pt idx="251">
                  <c:v>0.3587052</c:v>
                </c:pt>
                <c:pt idx="252">
                  <c:v>0.35874479999999997</c:v>
                </c:pt>
                <c:pt idx="253">
                  <c:v>0.35918929999999999</c:v>
                </c:pt>
                <c:pt idx="254">
                  <c:v>0.35917300000000002</c:v>
                </c:pt>
                <c:pt idx="255">
                  <c:v>0.35919790000000001</c:v>
                </c:pt>
                <c:pt idx="256">
                  <c:v>0.35920540000000001</c:v>
                </c:pt>
                <c:pt idx="257">
                  <c:v>0.35920580000000002</c:v>
                </c:pt>
                <c:pt idx="258">
                  <c:v>0.35918349999999999</c:v>
                </c:pt>
                <c:pt idx="259">
                  <c:v>0.36249589999999998</c:v>
                </c:pt>
                <c:pt idx="260">
                  <c:v>0.36249789999999998</c:v>
                </c:pt>
                <c:pt idx="261">
                  <c:v>0.36247679999999999</c:v>
                </c:pt>
                <c:pt idx="262">
                  <c:v>0.35716019999999998</c:v>
                </c:pt>
                <c:pt idx="263">
                  <c:v>0.36627490000000001</c:v>
                </c:pt>
                <c:pt idx="264">
                  <c:v>0.36589850000000002</c:v>
                </c:pt>
                <c:pt idx="265">
                  <c:v>0.36591259999999998</c:v>
                </c:pt>
                <c:pt idx="266">
                  <c:v>0.36587570000000003</c:v>
                </c:pt>
                <c:pt idx="267">
                  <c:v>0.36587249999999999</c:v>
                </c:pt>
                <c:pt idx="268">
                  <c:v>0.36650680000000002</c:v>
                </c:pt>
                <c:pt idx="269">
                  <c:v>0.36650850000000001</c:v>
                </c:pt>
                <c:pt idx="270">
                  <c:v>0.36650640000000001</c:v>
                </c:pt>
                <c:pt idx="271">
                  <c:v>0.36651820000000002</c:v>
                </c:pt>
                <c:pt idx="272">
                  <c:v>0.36661870000000002</c:v>
                </c:pt>
                <c:pt idx="273">
                  <c:v>0.36662689999999998</c:v>
                </c:pt>
                <c:pt idx="274">
                  <c:v>0.36662889999999998</c:v>
                </c:pt>
                <c:pt idx="275">
                  <c:v>0.36673739999999999</c:v>
                </c:pt>
                <c:pt idx="276">
                  <c:v>0.36680279999999998</c:v>
                </c:pt>
                <c:pt idx="277">
                  <c:v>0.36682989999999999</c:v>
                </c:pt>
                <c:pt idx="278">
                  <c:v>0.36677589999999999</c:v>
                </c:pt>
                <c:pt idx="279">
                  <c:v>0.36678919999999998</c:v>
                </c:pt>
                <c:pt idx="280">
                  <c:v>0.3669732</c:v>
                </c:pt>
                <c:pt idx="281">
                  <c:v>0.36698170000000002</c:v>
                </c:pt>
                <c:pt idx="282">
                  <c:v>0.36696509999999999</c:v>
                </c:pt>
                <c:pt idx="283">
                  <c:v>0.36696780000000001</c:v>
                </c:pt>
                <c:pt idx="284">
                  <c:v>0.36741770000000001</c:v>
                </c:pt>
                <c:pt idx="285">
                  <c:v>0.36627690000000002</c:v>
                </c:pt>
                <c:pt idx="286">
                  <c:v>0.3664617</c:v>
                </c:pt>
                <c:pt idx="287">
                  <c:v>0.36650939999999999</c:v>
                </c:pt>
                <c:pt idx="288">
                  <c:v>0.36666470000000001</c:v>
                </c:pt>
                <c:pt idx="289">
                  <c:v>0.36666520000000002</c:v>
                </c:pt>
                <c:pt idx="290">
                  <c:v>0.36666209999999999</c:v>
                </c:pt>
                <c:pt idx="291">
                  <c:v>0.36670589999999997</c:v>
                </c:pt>
                <c:pt idx="292">
                  <c:v>0.36672300000000002</c:v>
                </c:pt>
                <c:pt idx="293">
                  <c:v>0.36672739999999998</c:v>
                </c:pt>
                <c:pt idx="294">
                  <c:v>0.40120060000000002</c:v>
                </c:pt>
                <c:pt idx="295">
                  <c:v>0.40120299999999998</c:v>
                </c:pt>
                <c:pt idx="296">
                  <c:v>0.40120800000000001</c:v>
                </c:pt>
                <c:pt idx="297">
                  <c:v>0.40121109999999999</c:v>
                </c:pt>
                <c:pt idx="298">
                  <c:v>0.4012057</c:v>
                </c:pt>
                <c:pt idx="299">
                  <c:v>0.40166829999999998</c:v>
                </c:pt>
                <c:pt idx="300">
                  <c:v>0.40170929999999999</c:v>
                </c:pt>
                <c:pt idx="301">
                  <c:v>0.40171440000000003</c:v>
                </c:pt>
                <c:pt idx="302">
                  <c:v>0.40172970000000002</c:v>
                </c:pt>
                <c:pt idx="303">
                  <c:v>0.40171790000000002</c:v>
                </c:pt>
                <c:pt idx="304">
                  <c:v>0.40173880000000001</c:v>
                </c:pt>
                <c:pt idx="305">
                  <c:v>0.40173720000000002</c:v>
                </c:pt>
                <c:pt idx="306">
                  <c:v>0.40173969999999998</c:v>
                </c:pt>
                <c:pt idx="307">
                  <c:v>0.40172600000000003</c:v>
                </c:pt>
                <c:pt idx="308">
                  <c:v>0.40174219999999999</c:v>
                </c:pt>
                <c:pt idx="309">
                  <c:v>0.40174349999999998</c:v>
                </c:pt>
                <c:pt idx="310">
                  <c:v>0.40177079999999998</c:v>
                </c:pt>
                <c:pt idx="311">
                  <c:v>0.40177220000000002</c:v>
                </c:pt>
                <c:pt idx="312">
                  <c:v>0.40179290000000001</c:v>
                </c:pt>
                <c:pt idx="313">
                  <c:v>0.40179399999999998</c:v>
                </c:pt>
                <c:pt idx="314">
                  <c:v>0.40179779999999998</c:v>
                </c:pt>
                <c:pt idx="315">
                  <c:v>0.40870230000000002</c:v>
                </c:pt>
                <c:pt idx="316">
                  <c:v>0.40821550000000001</c:v>
                </c:pt>
                <c:pt idx="317">
                  <c:v>0.40828609999999999</c:v>
                </c:pt>
                <c:pt idx="318">
                  <c:v>0.40827400000000003</c:v>
                </c:pt>
                <c:pt idx="319">
                  <c:v>0.40826279999999998</c:v>
                </c:pt>
                <c:pt idx="320">
                  <c:v>0.40930430000000001</c:v>
                </c:pt>
                <c:pt idx="321">
                  <c:v>0.4093118</c:v>
                </c:pt>
                <c:pt idx="322">
                  <c:v>0.40931230000000002</c:v>
                </c:pt>
                <c:pt idx="323">
                  <c:v>0.40932099999999999</c:v>
                </c:pt>
                <c:pt idx="324">
                  <c:v>0.4092595</c:v>
                </c:pt>
                <c:pt idx="325">
                  <c:v>0.40926269999999998</c:v>
                </c:pt>
                <c:pt idx="326">
                  <c:v>0.40926689999999999</c:v>
                </c:pt>
                <c:pt idx="327">
                  <c:v>0.40927920000000001</c:v>
                </c:pt>
                <c:pt idx="328">
                  <c:v>0.40926240000000003</c:v>
                </c:pt>
                <c:pt idx="329">
                  <c:v>0.40926829999999997</c:v>
                </c:pt>
                <c:pt idx="330">
                  <c:v>0.40932570000000001</c:v>
                </c:pt>
                <c:pt idx="331">
                  <c:v>0.40938289999999999</c:v>
                </c:pt>
                <c:pt idx="332">
                  <c:v>0.40940539999999997</c:v>
                </c:pt>
                <c:pt idx="333">
                  <c:v>0.40940789999999999</c:v>
                </c:pt>
                <c:pt idx="334">
                  <c:v>0.40941179999999999</c:v>
                </c:pt>
                <c:pt idx="335">
                  <c:v>0.4069855</c:v>
                </c:pt>
                <c:pt idx="336">
                  <c:v>0.40701340000000003</c:v>
                </c:pt>
                <c:pt idx="337">
                  <c:v>0.40703</c:v>
                </c:pt>
                <c:pt idx="338">
                  <c:v>0.40704109999999999</c:v>
                </c:pt>
                <c:pt idx="339">
                  <c:v>0.4070414</c:v>
                </c:pt>
                <c:pt idx="340">
                  <c:v>0.40704839999999998</c:v>
                </c:pt>
                <c:pt idx="341">
                  <c:v>0.40704849999999998</c:v>
                </c:pt>
                <c:pt idx="342">
                  <c:v>0.40714899999999998</c:v>
                </c:pt>
                <c:pt idx="343">
                  <c:v>0.40715639999999997</c:v>
                </c:pt>
                <c:pt idx="344">
                  <c:v>0.40717140000000002</c:v>
                </c:pt>
                <c:pt idx="345">
                  <c:v>0.40717229999999999</c:v>
                </c:pt>
                <c:pt idx="346">
                  <c:v>0.40717579999999998</c:v>
                </c:pt>
                <c:pt idx="347">
                  <c:v>0.40717579999999998</c:v>
                </c:pt>
                <c:pt idx="348">
                  <c:v>0.40718490000000002</c:v>
                </c:pt>
                <c:pt idx="349">
                  <c:v>0.40729680000000001</c:v>
                </c:pt>
                <c:pt idx="350">
                  <c:v>0.40424840000000001</c:v>
                </c:pt>
                <c:pt idx="351">
                  <c:v>0.40424660000000001</c:v>
                </c:pt>
                <c:pt idx="352">
                  <c:v>0.40425489999999997</c:v>
                </c:pt>
                <c:pt idx="353">
                  <c:v>0.40432299999999999</c:v>
                </c:pt>
                <c:pt idx="354">
                  <c:v>0.4043641</c:v>
                </c:pt>
                <c:pt idx="355">
                  <c:v>0.40436870000000003</c:v>
                </c:pt>
                <c:pt idx="356">
                  <c:v>0.40438990000000002</c:v>
                </c:pt>
                <c:pt idx="357">
                  <c:v>0.40439239999999999</c:v>
                </c:pt>
                <c:pt idx="358">
                  <c:v>0.40442539999999999</c:v>
                </c:pt>
                <c:pt idx="359">
                  <c:v>0.40441319999999997</c:v>
                </c:pt>
                <c:pt idx="360">
                  <c:v>0.40441490000000002</c:v>
                </c:pt>
                <c:pt idx="361">
                  <c:v>0.40441919999999998</c:v>
                </c:pt>
                <c:pt idx="362">
                  <c:v>0.40599439999999998</c:v>
                </c:pt>
                <c:pt idx="363">
                  <c:v>0.40597820000000001</c:v>
                </c:pt>
                <c:pt idx="364">
                  <c:v>0.40597650000000002</c:v>
                </c:pt>
                <c:pt idx="365">
                  <c:v>0.4059895</c:v>
                </c:pt>
                <c:pt idx="366">
                  <c:v>0.40600000000000003</c:v>
                </c:pt>
                <c:pt idx="367">
                  <c:v>0.41040670000000001</c:v>
                </c:pt>
                <c:pt idx="368">
                  <c:v>0.41042719999999999</c:v>
                </c:pt>
                <c:pt idx="369">
                  <c:v>0.4105511</c:v>
                </c:pt>
                <c:pt idx="370">
                  <c:v>0.41055459999999999</c:v>
                </c:pt>
                <c:pt idx="371">
                  <c:v>0.41059230000000002</c:v>
                </c:pt>
                <c:pt idx="372">
                  <c:v>0.41059879999999999</c:v>
                </c:pt>
                <c:pt idx="373">
                  <c:v>0.41220820000000002</c:v>
                </c:pt>
                <c:pt idx="374">
                  <c:v>0.41221609999999997</c:v>
                </c:pt>
                <c:pt idx="375">
                  <c:v>0.41217959999999998</c:v>
                </c:pt>
                <c:pt idx="376">
                  <c:v>0.41760829999999999</c:v>
                </c:pt>
                <c:pt idx="377">
                  <c:v>0.41762320000000003</c:v>
                </c:pt>
                <c:pt idx="378">
                  <c:v>0.41762899999999997</c:v>
                </c:pt>
                <c:pt idx="379">
                  <c:v>0.42072330000000002</c:v>
                </c:pt>
                <c:pt idx="380">
                  <c:v>0.42079100000000003</c:v>
                </c:pt>
                <c:pt idx="381">
                  <c:v>0.41445209999999999</c:v>
                </c:pt>
                <c:pt idx="382">
                  <c:v>0.41450110000000001</c:v>
                </c:pt>
                <c:pt idx="383">
                  <c:v>0.41448659999999998</c:v>
                </c:pt>
                <c:pt idx="384">
                  <c:v>0.41449459999999999</c:v>
                </c:pt>
                <c:pt idx="385">
                  <c:v>0.41449599999999998</c:v>
                </c:pt>
                <c:pt idx="386">
                  <c:v>0.41450700000000001</c:v>
                </c:pt>
                <c:pt idx="387">
                  <c:v>0.43735780000000002</c:v>
                </c:pt>
                <c:pt idx="388">
                  <c:v>0.43735940000000001</c:v>
                </c:pt>
                <c:pt idx="389">
                  <c:v>0.43736609999999998</c:v>
                </c:pt>
                <c:pt idx="390">
                  <c:v>0.43737860000000001</c:v>
                </c:pt>
                <c:pt idx="391">
                  <c:v>0.43742920000000002</c:v>
                </c:pt>
                <c:pt idx="392">
                  <c:v>0.4374363</c:v>
                </c:pt>
                <c:pt idx="393">
                  <c:v>0.43743720000000003</c:v>
                </c:pt>
                <c:pt idx="394">
                  <c:v>0.43639169999999999</c:v>
                </c:pt>
                <c:pt idx="395">
                  <c:v>0.43649719999999997</c:v>
                </c:pt>
                <c:pt idx="396">
                  <c:v>0.43652639999999998</c:v>
                </c:pt>
                <c:pt idx="397">
                  <c:v>0.4366196</c:v>
                </c:pt>
                <c:pt idx="398">
                  <c:v>0.43665880000000001</c:v>
                </c:pt>
                <c:pt idx="399">
                  <c:v>0.43662960000000001</c:v>
                </c:pt>
                <c:pt idx="400">
                  <c:v>0.43888319999999997</c:v>
                </c:pt>
                <c:pt idx="401">
                  <c:v>0.44735439999999999</c:v>
                </c:pt>
                <c:pt idx="402">
                  <c:v>0.447432</c:v>
                </c:pt>
                <c:pt idx="403">
                  <c:v>0.44791140000000002</c:v>
                </c:pt>
                <c:pt idx="404">
                  <c:v>0.44791399999999998</c:v>
                </c:pt>
                <c:pt idx="405">
                  <c:v>0.44791609999999998</c:v>
                </c:pt>
                <c:pt idx="406">
                  <c:v>0.44792979999999999</c:v>
                </c:pt>
                <c:pt idx="407">
                  <c:v>0.44793759999999999</c:v>
                </c:pt>
                <c:pt idx="408">
                  <c:v>0.45124239999999999</c:v>
                </c:pt>
                <c:pt idx="409">
                  <c:v>0.45122319999999999</c:v>
                </c:pt>
                <c:pt idx="410">
                  <c:v>0.45122119999999999</c:v>
                </c:pt>
                <c:pt idx="411">
                  <c:v>0.45125480000000001</c:v>
                </c:pt>
                <c:pt idx="412">
                  <c:v>0.45385310000000001</c:v>
                </c:pt>
                <c:pt idx="413">
                  <c:v>0.45382129999999998</c:v>
                </c:pt>
                <c:pt idx="414">
                  <c:v>0.45383590000000001</c:v>
                </c:pt>
                <c:pt idx="415">
                  <c:v>0.45382820000000001</c:v>
                </c:pt>
                <c:pt idx="416">
                  <c:v>0.4538218</c:v>
                </c:pt>
                <c:pt idx="417">
                  <c:v>0.45382210000000001</c:v>
                </c:pt>
                <c:pt idx="418">
                  <c:v>0.45382410000000001</c:v>
                </c:pt>
                <c:pt idx="419">
                  <c:v>0.4538296</c:v>
                </c:pt>
                <c:pt idx="420">
                  <c:v>0.45276179999999999</c:v>
                </c:pt>
                <c:pt idx="421">
                  <c:v>0.45276470000000002</c:v>
                </c:pt>
                <c:pt idx="422">
                  <c:v>0.4527564</c:v>
                </c:pt>
                <c:pt idx="423">
                  <c:v>0.4527564</c:v>
                </c:pt>
                <c:pt idx="424">
                  <c:v>0.45276729999999998</c:v>
                </c:pt>
                <c:pt idx="425">
                  <c:v>0.45277420000000002</c:v>
                </c:pt>
                <c:pt idx="426">
                  <c:v>0.45276519999999998</c:v>
                </c:pt>
                <c:pt idx="427">
                  <c:v>0.45274809999999999</c:v>
                </c:pt>
                <c:pt idx="428">
                  <c:v>0.45272129999999999</c:v>
                </c:pt>
                <c:pt idx="429">
                  <c:v>0.45222489999999999</c:v>
                </c:pt>
                <c:pt idx="430">
                  <c:v>0.45222489999999999</c:v>
                </c:pt>
                <c:pt idx="431">
                  <c:v>0.45222499999999999</c:v>
                </c:pt>
                <c:pt idx="432">
                  <c:v>0.46606979999999998</c:v>
                </c:pt>
                <c:pt idx="433">
                  <c:v>0.46607690000000002</c:v>
                </c:pt>
                <c:pt idx="434">
                  <c:v>0.4662559</c:v>
                </c:pt>
                <c:pt idx="435">
                  <c:v>0.4662655</c:v>
                </c:pt>
                <c:pt idx="436">
                  <c:v>0.46627220000000003</c:v>
                </c:pt>
                <c:pt idx="437">
                  <c:v>0.46627469999999999</c:v>
                </c:pt>
                <c:pt idx="438">
                  <c:v>0.46629229999999999</c:v>
                </c:pt>
                <c:pt idx="439">
                  <c:v>0.4662924</c:v>
                </c:pt>
                <c:pt idx="440">
                  <c:v>0.46629280000000001</c:v>
                </c:pt>
                <c:pt idx="441">
                  <c:v>0.4660957</c:v>
                </c:pt>
                <c:pt idx="442">
                  <c:v>0.46609610000000001</c:v>
                </c:pt>
                <c:pt idx="443">
                  <c:v>0.46609859999999997</c:v>
                </c:pt>
                <c:pt idx="444">
                  <c:v>0.46612999999999999</c:v>
                </c:pt>
                <c:pt idx="445">
                  <c:v>0.46612880000000001</c:v>
                </c:pt>
                <c:pt idx="446">
                  <c:v>0.46611590000000003</c:v>
                </c:pt>
                <c:pt idx="447">
                  <c:v>0.46611590000000003</c:v>
                </c:pt>
                <c:pt idx="448">
                  <c:v>0.4661207</c:v>
                </c:pt>
                <c:pt idx="449">
                  <c:v>0.46620240000000002</c:v>
                </c:pt>
                <c:pt idx="450">
                  <c:v>0.46620109999999998</c:v>
                </c:pt>
                <c:pt idx="451">
                  <c:v>0.46620420000000001</c:v>
                </c:pt>
                <c:pt idx="452">
                  <c:v>0.46621210000000002</c:v>
                </c:pt>
                <c:pt idx="453">
                  <c:v>0.46621889999999999</c:v>
                </c:pt>
                <c:pt idx="454">
                  <c:v>0.466223</c:v>
                </c:pt>
                <c:pt idx="455">
                  <c:v>0.46630680000000002</c:v>
                </c:pt>
                <c:pt idx="456">
                  <c:v>0.46645150000000002</c:v>
                </c:pt>
                <c:pt idx="457">
                  <c:v>0.46659800000000001</c:v>
                </c:pt>
                <c:pt idx="458">
                  <c:v>0.46687780000000001</c:v>
                </c:pt>
                <c:pt idx="459">
                  <c:v>0.46689009999999997</c:v>
                </c:pt>
                <c:pt idx="460">
                  <c:v>0.4669123</c:v>
                </c:pt>
                <c:pt idx="461">
                  <c:v>0.46694989999999997</c:v>
                </c:pt>
                <c:pt idx="462">
                  <c:v>0.46695179999999997</c:v>
                </c:pt>
                <c:pt idx="463">
                  <c:v>0.46695310000000001</c:v>
                </c:pt>
                <c:pt idx="464">
                  <c:v>0.46718660000000001</c:v>
                </c:pt>
                <c:pt idx="465">
                  <c:v>0.46718720000000002</c:v>
                </c:pt>
                <c:pt idx="466">
                  <c:v>0.46733140000000001</c:v>
                </c:pt>
                <c:pt idx="467">
                  <c:v>0.46759469999999997</c:v>
                </c:pt>
                <c:pt idx="468">
                  <c:v>0.46759699999999998</c:v>
                </c:pt>
                <c:pt idx="469">
                  <c:v>0.46776060000000003</c:v>
                </c:pt>
                <c:pt idx="470">
                  <c:v>0.46775899999999998</c:v>
                </c:pt>
                <c:pt idx="471">
                  <c:v>0.46778330000000001</c:v>
                </c:pt>
                <c:pt idx="472">
                  <c:v>0.45815810000000001</c:v>
                </c:pt>
                <c:pt idx="473">
                  <c:v>0.45816109999999999</c:v>
                </c:pt>
                <c:pt idx="474">
                  <c:v>0.4578643</c:v>
                </c:pt>
                <c:pt idx="475">
                  <c:v>0.45808169999999998</c:v>
                </c:pt>
                <c:pt idx="476">
                  <c:v>0.4580843</c:v>
                </c:pt>
                <c:pt idx="477">
                  <c:v>0.45349610000000001</c:v>
                </c:pt>
                <c:pt idx="478">
                  <c:v>0.45456800000000003</c:v>
                </c:pt>
                <c:pt idx="479">
                  <c:v>0.45471040000000001</c:v>
                </c:pt>
                <c:pt idx="480">
                  <c:v>0.45471410000000001</c:v>
                </c:pt>
                <c:pt idx="481">
                  <c:v>0.4548103</c:v>
                </c:pt>
                <c:pt idx="482">
                  <c:v>0.45593040000000001</c:v>
                </c:pt>
                <c:pt idx="483">
                  <c:v>0.45593230000000001</c:v>
                </c:pt>
                <c:pt idx="484">
                  <c:v>0.45593590000000001</c:v>
                </c:pt>
                <c:pt idx="485">
                  <c:v>0.45593519999999998</c:v>
                </c:pt>
                <c:pt idx="486">
                  <c:v>0.45594469999999998</c:v>
                </c:pt>
                <c:pt idx="487">
                  <c:v>0.45594509999999999</c:v>
                </c:pt>
                <c:pt idx="488">
                  <c:v>0.4559491</c:v>
                </c:pt>
                <c:pt idx="489">
                  <c:v>0.45594190000000001</c:v>
                </c:pt>
                <c:pt idx="490">
                  <c:v>0.45613120000000001</c:v>
                </c:pt>
                <c:pt idx="491">
                  <c:v>0.45613320000000002</c:v>
                </c:pt>
                <c:pt idx="492">
                  <c:v>0.456928</c:v>
                </c:pt>
                <c:pt idx="493">
                  <c:v>0.45698230000000001</c:v>
                </c:pt>
                <c:pt idx="494">
                  <c:v>0.4569859</c:v>
                </c:pt>
                <c:pt idx="495">
                  <c:v>0.45698879999999997</c:v>
                </c:pt>
                <c:pt idx="496">
                  <c:v>0.45993200000000001</c:v>
                </c:pt>
                <c:pt idx="497">
                  <c:v>0.45993580000000001</c:v>
                </c:pt>
                <c:pt idx="498">
                  <c:v>0.45995039999999998</c:v>
                </c:pt>
                <c:pt idx="499">
                  <c:v>0.46002209999999999</c:v>
                </c:pt>
                <c:pt idx="500">
                  <c:v>0.46002199999999999</c:v>
                </c:pt>
                <c:pt idx="501">
                  <c:v>0.46233940000000001</c:v>
                </c:pt>
                <c:pt idx="502">
                  <c:v>0.46239639999999999</c:v>
                </c:pt>
                <c:pt idx="503">
                  <c:v>0.46239659999999999</c:v>
                </c:pt>
                <c:pt idx="504">
                  <c:v>0.4624045</c:v>
                </c:pt>
                <c:pt idx="505">
                  <c:v>0.46243440000000002</c:v>
                </c:pt>
                <c:pt idx="506">
                  <c:v>0.462453</c:v>
                </c:pt>
                <c:pt idx="507">
                  <c:v>0.462455</c:v>
                </c:pt>
                <c:pt idx="508">
                  <c:v>0.4624606</c:v>
                </c:pt>
                <c:pt idx="509">
                  <c:v>0.4624741</c:v>
                </c:pt>
                <c:pt idx="510">
                  <c:v>0.46232699999999999</c:v>
                </c:pt>
                <c:pt idx="511">
                  <c:v>0.46230389999999999</c:v>
                </c:pt>
                <c:pt idx="512">
                  <c:v>0.46230460000000001</c:v>
                </c:pt>
                <c:pt idx="513">
                  <c:v>0.46230640000000001</c:v>
                </c:pt>
                <c:pt idx="514">
                  <c:v>0.46279740000000003</c:v>
                </c:pt>
                <c:pt idx="515">
                  <c:v>0.46279940000000003</c:v>
                </c:pt>
                <c:pt idx="516">
                  <c:v>0.46280139999999997</c:v>
                </c:pt>
                <c:pt idx="517">
                  <c:v>0.46280329999999997</c:v>
                </c:pt>
                <c:pt idx="518">
                  <c:v>0.46282719999999999</c:v>
                </c:pt>
                <c:pt idx="519">
                  <c:v>0.46883239999999998</c:v>
                </c:pt>
                <c:pt idx="520">
                  <c:v>0.46883639999999999</c:v>
                </c:pt>
                <c:pt idx="521">
                  <c:v>0.46891470000000002</c:v>
                </c:pt>
                <c:pt idx="522">
                  <c:v>0.46912140000000002</c:v>
                </c:pt>
                <c:pt idx="523">
                  <c:v>0.4691226</c:v>
                </c:pt>
                <c:pt idx="524">
                  <c:v>0.46906399999999998</c:v>
                </c:pt>
                <c:pt idx="525">
                  <c:v>0.46750530000000001</c:v>
                </c:pt>
                <c:pt idx="526">
                  <c:v>0.46761409999999998</c:v>
                </c:pt>
                <c:pt idx="527">
                  <c:v>0.46761530000000001</c:v>
                </c:pt>
                <c:pt idx="528">
                  <c:v>0.46763969999999999</c:v>
                </c:pt>
                <c:pt idx="529">
                  <c:v>0.46767340000000002</c:v>
                </c:pt>
                <c:pt idx="530">
                  <c:v>0.46776129999999999</c:v>
                </c:pt>
                <c:pt idx="531">
                  <c:v>0.46776820000000002</c:v>
                </c:pt>
                <c:pt idx="532">
                  <c:v>0.46776790000000001</c:v>
                </c:pt>
                <c:pt idx="533">
                  <c:v>0.46777790000000002</c:v>
                </c:pt>
                <c:pt idx="534">
                  <c:v>0.47010839999999998</c:v>
                </c:pt>
                <c:pt idx="535">
                  <c:v>0.47011009999999998</c:v>
                </c:pt>
                <c:pt idx="536">
                  <c:v>0.47010629999999998</c:v>
                </c:pt>
                <c:pt idx="537">
                  <c:v>0.47011579999999997</c:v>
                </c:pt>
                <c:pt idx="538">
                  <c:v>0.4701613</c:v>
                </c:pt>
                <c:pt idx="539">
                  <c:v>0.4701668</c:v>
                </c:pt>
                <c:pt idx="540">
                  <c:v>0.47027170000000001</c:v>
                </c:pt>
                <c:pt idx="541">
                  <c:v>0.47030509999999998</c:v>
                </c:pt>
                <c:pt idx="542">
                  <c:v>0.47035120000000002</c:v>
                </c:pt>
                <c:pt idx="543">
                  <c:v>0.47035670000000002</c:v>
                </c:pt>
                <c:pt idx="544">
                  <c:v>0.47038540000000001</c:v>
                </c:pt>
                <c:pt idx="545">
                  <c:v>0.47039029999999998</c:v>
                </c:pt>
                <c:pt idx="546">
                  <c:v>0.47090280000000001</c:v>
                </c:pt>
                <c:pt idx="547">
                  <c:v>0.4709178</c:v>
                </c:pt>
                <c:pt idx="548">
                  <c:v>0.47093099999999999</c:v>
                </c:pt>
                <c:pt idx="549">
                  <c:v>0.47094429999999998</c:v>
                </c:pt>
                <c:pt idx="550">
                  <c:v>0.47094780000000003</c:v>
                </c:pt>
                <c:pt idx="551">
                  <c:v>0.47092430000000002</c:v>
                </c:pt>
                <c:pt idx="552">
                  <c:v>0.47442289999999998</c:v>
                </c:pt>
                <c:pt idx="553">
                  <c:v>0.47442800000000002</c:v>
                </c:pt>
                <c:pt idx="554">
                  <c:v>0.47546680000000002</c:v>
                </c:pt>
                <c:pt idx="555">
                  <c:v>0.47547099999999998</c:v>
                </c:pt>
                <c:pt idx="556">
                  <c:v>0.47546909999999998</c:v>
                </c:pt>
                <c:pt idx="557">
                  <c:v>0.47615879999999999</c:v>
                </c:pt>
                <c:pt idx="558">
                  <c:v>0.47615649999999998</c:v>
                </c:pt>
                <c:pt idx="559">
                  <c:v>0.47614869999999998</c:v>
                </c:pt>
                <c:pt idx="560">
                  <c:v>0.4761454</c:v>
                </c:pt>
                <c:pt idx="561">
                  <c:v>0.47674529999999998</c:v>
                </c:pt>
                <c:pt idx="562">
                  <c:v>0.47675790000000001</c:v>
                </c:pt>
                <c:pt idx="563">
                  <c:v>0.47676689999999999</c:v>
                </c:pt>
                <c:pt idx="564">
                  <c:v>0.4767788</c:v>
                </c:pt>
                <c:pt idx="565">
                  <c:v>0.47675699999999999</c:v>
                </c:pt>
                <c:pt idx="566">
                  <c:v>0.47680549999999999</c:v>
                </c:pt>
                <c:pt idx="567">
                  <c:v>0.47675149999999999</c:v>
                </c:pt>
                <c:pt idx="568">
                  <c:v>0.4767556</c:v>
                </c:pt>
                <c:pt idx="569">
                  <c:v>0.47676550000000001</c:v>
                </c:pt>
                <c:pt idx="570">
                  <c:v>0.476769</c:v>
                </c:pt>
                <c:pt idx="571">
                  <c:v>0.47692899999999999</c:v>
                </c:pt>
                <c:pt idx="572">
                  <c:v>0.47692089999999998</c:v>
                </c:pt>
                <c:pt idx="573">
                  <c:v>0.47692810000000002</c:v>
                </c:pt>
                <c:pt idx="574">
                  <c:v>0.47692970000000001</c:v>
                </c:pt>
                <c:pt idx="575">
                  <c:v>0.47693079999999999</c:v>
                </c:pt>
                <c:pt idx="576">
                  <c:v>0.47615150000000001</c:v>
                </c:pt>
                <c:pt idx="577">
                  <c:v>0.4761744</c:v>
                </c:pt>
                <c:pt idx="578">
                  <c:v>0.4761783</c:v>
                </c:pt>
                <c:pt idx="579">
                  <c:v>0.47619830000000002</c:v>
                </c:pt>
                <c:pt idx="580">
                  <c:v>0.47631410000000002</c:v>
                </c:pt>
                <c:pt idx="581">
                  <c:v>0.47768159999999998</c:v>
                </c:pt>
                <c:pt idx="582">
                  <c:v>0.47763509999999998</c:v>
                </c:pt>
                <c:pt idx="583">
                  <c:v>0.4776379</c:v>
                </c:pt>
                <c:pt idx="584">
                  <c:v>0.47764079999999998</c:v>
                </c:pt>
                <c:pt idx="585">
                  <c:v>0.4776475</c:v>
                </c:pt>
                <c:pt idx="586">
                  <c:v>0.47859170000000001</c:v>
                </c:pt>
                <c:pt idx="587">
                  <c:v>0.47859590000000002</c:v>
                </c:pt>
                <c:pt idx="588">
                  <c:v>0.47860599999999998</c:v>
                </c:pt>
                <c:pt idx="589">
                  <c:v>0.4786202</c:v>
                </c:pt>
                <c:pt idx="590">
                  <c:v>0.47865829999999998</c:v>
                </c:pt>
                <c:pt idx="591">
                  <c:v>0.4786628</c:v>
                </c:pt>
                <c:pt idx="592">
                  <c:v>0.4786647</c:v>
                </c:pt>
                <c:pt idx="593">
                  <c:v>0.47867209999999999</c:v>
                </c:pt>
                <c:pt idx="594">
                  <c:v>0.47867850000000001</c:v>
                </c:pt>
                <c:pt idx="595">
                  <c:v>0.47863240000000001</c:v>
                </c:pt>
                <c:pt idx="596">
                  <c:v>0.47874430000000001</c:v>
                </c:pt>
                <c:pt idx="597">
                  <c:v>0.47874640000000002</c:v>
                </c:pt>
                <c:pt idx="598">
                  <c:v>0.47874719999999998</c:v>
                </c:pt>
                <c:pt idx="599">
                  <c:v>0.47881810000000002</c:v>
                </c:pt>
                <c:pt idx="600">
                  <c:v>0.4803576</c:v>
                </c:pt>
                <c:pt idx="601">
                  <c:v>0.48049190000000003</c:v>
                </c:pt>
                <c:pt idx="602">
                  <c:v>0.48049999999999998</c:v>
                </c:pt>
                <c:pt idx="603">
                  <c:v>0.48050520000000002</c:v>
                </c:pt>
                <c:pt idx="604">
                  <c:v>0.48058119999999999</c:v>
                </c:pt>
                <c:pt idx="605">
                  <c:v>0.48058279999999998</c:v>
                </c:pt>
                <c:pt idx="606">
                  <c:v>0.4837824</c:v>
                </c:pt>
                <c:pt idx="607">
                  <c:v>0.48378349999999998</c:v>
                </c:pt>
                <c:pt idx="608">
                  <c:v>0.48389500000000002</c:v>
                </c:pt>
                <c:pt idx="609">
                  <c:v>0.48390670000000002</c:v>
                </c:pt>
                <c:pt idx="610">
                  <c:v>0.48445369999999999</c:v>
                </c:pt>
                <c:pt idx="611">
                  <c:v>0.48445250000000001</c:v>
                </c:pt>
                <c:pt idx="612">
                  <c:v>0.4845797</c:v>
                </c:pt>
                <c:pt idx="613">
                  <c:v>0.48458909999999999</c:v>
                </c:pt>
                <c:pt idx="614">
                  <c:v>0.48459400000000002</c:v>
                </c:pt>
                <c:pt idx="615">
                  <c:v>0.49845060000000002</c:v>
                </c:pt>
                <c:pt idx="616">
                  <c:v>0.49845220000000001</c:v>
                </c:pt>
                <c:pt idx="617">
                  <c:v>0.49845850000000003</c:v>
                </c:pt>
                <c:pt idx="618">
                  <c:v>0.4984613</c:v>
                </c:pt>
                <c:pt idx="619">
                  <c:v>0.49846420000000002</c:v>
                </c:pt>
                <c:pt idx="620">
                  <c:v>0.49849250000000001</c:v>
                </c:pt>
                <c:pt idx="621">
                  <c:v>0.49849640000000001</c:v>
                </c:pt>
                <c:pt idx="622">
                  <c:v>0.49885410000000002</c:v>
                </c:pt>
                <c:pt idx="623">
                  <c:v>0.49887199999999998</c:v>
                </c:pt>
                <c:pt idx="624">
                  <c:v>0.49885679999999999</c:v>
                </c:pt>
                <c:pt idx="625">
                  <c:v>0.49886599999999998</c:v>
                </c:pt>
                <c:pt idx="626">
                  <c:v>0.49886589999999997</c:v>
                </c:pt>
                <c:pt idx="627">
                  <c:v>0.49885740000000001</c:v>
                </c:pt>
                <c:pt idx="628">
                  <c:v>0.49886200000000003</c:v>
                </c:pt>
                <c:pt idx="629">
                  <c:v>0.49886779999999997</c:v>
                </c:pt>
                <c:pt idx="630">
                  <c:v>0.49887520000000002</c:v>
                </c:pt>
                <c:pt idx="631">
                  <c:v>0.49888490000000002</c:v>
                </c:pt>
                <c:pt idx="632">
                  <c:v>0.49900440000000001</c:v>
                </c:pt>
                <c:pt idx="633">
                  <c:v>0.49900440000000001</c:v>
                </c:pt>
                <c:pt idx="634">
                  <c:v>0.53286699999999998</c:v>
                </c:pt>
                <c:pt idx="635">
                  <c:v>0.53286880000000003</c:v>
                </c:pt>
                <c:pt idx="636">
                  <c:v>0.53287030000000002</c:v>
                </c:pt>
                <c:pt idx="637">
                  <c:v>0.5328754</c:v>
                </c:pt>
                <c:pt idx="638">
                  <c:v>0.53320350000000005</c:v>
                </c:pt>
                <c:pt idx="639">
                  <c:v>0.53322020000000003</c:v>
                </c:pt>
                <c:pt idx="640">
                  <c:v>0.53319289999999997</c:v>
                </c:pt>
                <c:pt idx="641">
                  <c:v>0.53319300000000003</c:v>
                </c:pt>
                <c:pt idx="642">
                  <c:v>0.53323069999999995</c:v>
                </c:pt>
                <c:pt idx="643">
                  <c:v>0.53330949999999999</c:v>
                </c:pt>
                <c:pt idx="644">
                  <c:v>0.53331039999999996</c:v>
                </c:pt>
                <c:pt idx="645">
                  <c:v>0.53330979999999995</c:v>
                </c:pt>
                <c:pt idx="646">
                  <c:v>0.53333030000000003</c:v>
                </c:pt>
                <c:pt idx="647">
                  <c:v>0.52724689999999996</c:v>
                </c:pt>
                <c:pt idx="648">
                  <c:v>0.52724990000000005</c:v>
                </c:pt>
                <c:pt idx="649">
                  <c:v>0.527258</c:v>
                </c:pt>
                <c:pt idx="650">
                  <c:v>0.52726530000000005</c:v>
                </c:pt>
                <c:pt idx="651">
                  <c:v>0.52689260000000004</c:v>
                </c:pt>
                <c:pt idx="652">
                  <c:v>0.52689370000000002</c:v>
                </c:pt>
                <c:pt idx="653">
                  <c:v>0.52694110000000005</c:v>
                </c:pt>
                <c:pt idx="654">
                  <c:v>0.52734349999999997</c:v>
                </c:pt>
                <c:pt idx="655">
                  <c:v>0.52738390000000002</c:v>
                </c:pt>
                <c:pt idx="656">
                  <c:v>0.527528</c:v>
                </c:pt>
                <c:pt idx="657">
                  <c:v>0.52753039999999995</c:v>
                </c:pt>
                <c:pt idx="658">
                  <c:v>0.52753139999999998</c:v>
                </c:pt>
                <c:pt idx="659">
                  <c:v>0.52753490000000003</c:v>
                </c:pt>
                <c:pt idx="660">
                  <c:v>0.52753799999999995</c:v>
                </c:pt>
                <c:pt idx="661">
                  <c:v>0.52798560000000005</c:v>
                </c:pt>
                <c:pt idx="662">
                  <c:v>0.52805360000000001</c:v>
                </c:pt>
                <c:pt idx="663">
                  <c:v>0.5281131</c:v>
                </c:pt>
                <c:pt idx="664">
                  <c:v>0.52816209999999997</c:v>
                </c:pt>
                <c:pt idx="665">
                  <c:v>0.52793400000000001</c:v>
                </c:pt>
                <c:pt idx="666">
                  <c:v>0.5279372</c:v>
                </c:pt>
                <c:pt idx="667">
                  <c:v>0.5279509</c:v>
                </c:pt>
                <c:pt idx="668">
                  <c:v>0.52795389999999998</c:v>
                </c:pt>
                <c:pt idx="669">
                  <c:v>0.52796390000000004</c:v>
                </c:pt>
                <c:pt idx="670">
                  <c:v>0.52796469999999995</c:v>
                </c:pt>
                <c:pt idx="671">
                  <c:v>0.52796540000000003</c:v>
                </c:pt>
                <c:pt idx="672">
                  <c:v>0.52797689999999997</c:v>
                </c:pt>
                <c:pt idx="673">
                  <c:v>0.5279779</c:v>
                </c:pt>
                <c:pt idx="674">
                  <c:v>0.52800849999999999</c:v>
                </c:pt>
                <c:pt idx="675">
                  <c:v>0.53093979999999996</c:v>
                </c:pt>
                <c:pt idx="676">
                  <c:v>0.53094129999999995</c:v>
                </c:pt>
                <c:pt idx="677">
                  <c:v>0.53094359999999996</c:v>
                </c:pt>
                <c:pt idx="678">
                  <c:v>0.53094419999999998</c:v>
                </c:pt>
                <c:pt idx="679">
                  <c:v>0.53101089999999995</c:v>
                </c:pt>
                <c:pt idx="680">
                  <c:v>0.53106869999999995</c:v>
                </c:pt>
                <c:pt idx="681">
                  <c:v>0.53107070000000001</c:v>
                </c:pt>
                <c:pt idx="682">
                  <c:v>0.53146890000000002</c:v>
                </c:pt>
                <c:pt idx="683">
                  <c:v>0.53149840000000004</c:v>
                </c:pt>
                <c:pt idx="684">
                  <c:v>0.53149040000000003</c:v>
                </c:pt>
                <c:pt idx="685">
                  <c:v>0.53149449999999998</c:v>
                </c:pt>
                <c:pt idx="686">
                  <c:v>0.53153410000000001</c:v>
                </c:pt>
                <c:pt idx="687">
                  <c:v>0.53208789999999995</c:v>
                </c:pt>
                <c:pt idx="688">
                  <c:v>0.53208569999999999</c:v>
                </c:pt>
                <c:pt idx="689">
                  <c:v>0.53222449999999999</c:v>
                </c:pt>
                <c:pt idx="690">
                  <c:v>0.53239999999999998</c:v>
                </c:pt>
                <c:pt idx="691">
                  <c:v>0.53240089999999995</c:v>
                </c:pt>
                <c:pt idx="692">
                  <c:v>0.53266760000000002</c:v>
                </c:pt>
                <c:pt idx="693">
                  <c:v>0.53266709999999995</c:v>
                </c:pt>
                <c:pt idx="694">
                  <c:v>0.53266970000000002</c:v>
                </c:pt>
                <c:pt idx="695">
                  <c:v>0.53452339999999998</c:v>
                </c:pt>
                <c:pt idx="696">
                  <c:v>0.53510340000000001</c:v>
                </c:pt>
                <c:pt idx="697">
                  <c:v>0.53510460000000004</c:v>
                </c:pt>
                <c:pt idx="698">
                  <c:v>0.53510530000000001</c:v>
                </c:pt>
                <c:pt idx="699">
                  <c:v>0.53510800000000003</c:v>
                </c:pt>
                <c:pt idx="700">
                  <c:v>0.53513489999999997</c:v>
                </c:pt>
                <c:pt idx="701">
                  <c:v>0.53514200000000001</c:v>
                </c:pt>
                <c:pt idx="702">
                  <c:v>0.53514490000000003</c:v>
                </c:pt>
                <c:pt idx="703">
                  <c:v>0.53515389999999996</c:v>
                </c:pt>
                <c:pt idx="704">
                  <c:v>0.5351996</c:v>
                </c:pt>
                <c:pt idx="705">
                  <c:v>0.53520250000000003</c:v>
                </c:pt>
                <c:pt idx="706">
                  <c:v>0.53520129999999999</c:v>
                </c:pt>
                <c:pt idx="707">
                  <c:v>0.5352114</c:v>
                </c:pt>
                <c:pt idx="708">
                  <c:v>0.53517720000000002</c:v>
                </c:pt>
                <c:pt idx="709">
                  <c:v>0.53519170000000005</c:v>
                </c:pt>
                <c:pt idx="710">
                  <c:v>0.53544219999999998</c:v>
                </c:pt>
                <c:pt idx="711">
                  <c:v>0.53544440000000004</c:v>
                </c:pt>
                <c:pt idx="712">
                  <c:v>0.53546470000000002</c:v>
                </c:pt>
                <c:pt idx="713">
                  <c:v>0.53546539999999998</c:v>
                </c:pt>
                <c:pt idx="714">
                  <c:v>0.53546709999999997</c:v>
                </c:pt>
                <c:pt idx="715">
                  <c:v>0.53548929999999995</c:v>
                </c:pt>
                <c:pt idx="716">
                  <c:v>0.53551890000000002</c:v>
                </c:pt>
                <c:pt idx="717">
                  <c:v>0.53554460000000004</c:v>
                </c:pt>
                <c:pt idx="718">
                  <c:v>0.53563870000000002</c:v>
                </c:pt>
                <c:pt idx="719">
                  <c:v>0.53563669999999997</c:v>
                </c:pt>
                <c:pt idx="720">
                  <c:v>0.53565059999999998</c:v>
                </c:pt>
                <c:pt idx="721">
                  <c:v>0.53565189999999996</c:v>
                </c:pt>
                <c:pt idx="722">
                  <c:v>0.53566440000000004</c:v>
                </c:pt>
                <c:pt idx="723">
                  <c:v>0.53565510000000005</c:v>
                </c:pt>
                <c:pt idx="724">
                  <c:v>0.53565119999999999</c:v>
                </c:pt>
                <c:pt idx="725">
                  <c:v>0.53565370000000001</c:v>
                </c:pt>
                <c:pt idx="726">
                  <c:v>0.53565649999999998</c:v>
                </c:pt>
                <c:pt idx="727">
                  <c:v>0.53565770000000001</c:v>
                </c:pt>
                <c:pt idx="728">
                  <c:v>0.53567810000000005</c:v>
                </c:pt>
                <c:pt idx="729">
                  <c:v>0.53570819999999997</c:v>
                </c:pt>
                <c:pt idx="730">
                  <c:v>0.53573369999999998</c:v>
                </c:pt>
                <c:pt idx="731">
                  <c:v>0.53573760000000004</c:v>
                </c:pt>
                <c:pt idx="732">
                  <c:v>0.53574259999999996</c:v>
                </c:pt>
                <c:pt idx="733">
                  <c:v>0.53578760000000003</c:v>
                </c:pt>
                <c:pt idx="734">
                  <c:v>0.53582490000000005</c:v>
                </c:pt>
                <c:pt idx="735">
                  <c:v>0.53582249999999998</c:v>
                </c:pt>
                <c:pt idx="736">
                  <c:v>0.53582359999999996</c:v>
                </c:pt>
                <c:pt idx="737">
                  <c:v>0.53582470000000004</c:v>
                </c:pt>
                <c:pt idx="738">
                  <c:v>0.53578130000000002</c:v>
                </c:pt>
                <c:pt idx="739">
                  <c:v>0.53578999999999999</c:v>
                </c:pt>
                <c:pt idx="740">
                  <c:v>0.53579120000000002</c:v>
                </c:pt>
                <c:pt idx="741">
                  <c:v>0.53590499999999996</c:v>
                </c:pt>
                <c:pt idx="742">
                  <c:v>0.53591219999999995</c:v>
                </c:pt>
                <c:pt idx="743">
                  <c:v>0.53591</c:v>
                </c:pt>
                <c:pt idx="744">
                  <c:v>0.5359064</c:v>
                </c:pt>
                <c:pt idx="745">
                  <c:v>0.53590749999999998</c:v>
                </c:pt>
                <c:pt idx="746">
                  <c:v>0.54036930000000005</c:v>
                </c:pt>
                <c:pt idx="747">
                  <c:v>0.54032780000000002</c:v>
                </c:pt>
                <c:pt idx="748">
                  <c:v>0.54033399999999998</c:v>
                </c:pt>
                <c:pt idx="749">
                  <c:v>0.54115630000000003</c:v>
                </c:pt>
                <c:pt idx="750">
                  <c:v>0.54120369999999995</c:v>
                </c:pt>
                <c:pt idx="751">
                  <c:v>0.54120590000000002</c:v>
                </c:pt>
                <c:pt idx="752">
                  <c:v>0.54120060000000003</c:v>
                </c:pt>
                <c:pt idx="753">
                  <c:v>0.54120900000000005</c:v>
                </c:pt>
                <c:pt idx="754">
                  <c:v>0.54121019999999997</c:v>
                </c:pt>
                <c:pt idx="755">
                  <c:v>0.54202309999999998</c:v>
                </c:pt>
                <c:pt idx="756">
                  <c:v>0.54205210000000004</c:v>
                </c:pt>
                <c:pt idx="757">
                  <c:v>0.54205729999999996</c:v>
                </c:pt>
                <c:pt idx="758">
                  <c:v>0.54207320000000003</c:v>
                </c:pt>
                <c:pt idx="759">
                  <c:v>0.54184010000000005</c:v>
                </c:pt>
                <c:pt idx="760">
                  <c:v>0.54354119999999995</c:v>
                </c:pt>
                <c:pt idx="761">
                  <c:v>0.54354159999999996</c:v>
                </c:pt>
                <c:pt idx="762">
                  <c:v>0.54354639999999999</c:v>
                </c:pt>
                <c:pt idx="763">
                  <c:v>0.54353890000000005</c:v>
                </c:pt>
                <c:pt idx="764">
                  <c:v>0.54355200000000004</c:v>
                </c:pt>
                <c:pt idx="765">
                  <c:v>0.54355489999999995</c:v>
                </c:pt>
                <c:pt idx="766">
                  <c:v>0.54355699999999996</c:v>
                </c:pt>
                <c:pt idx="767">
                  <c:v>0.54356539999999998</c:v>
                </c:pt>
                <c:pt idx="768">
                  <c:v>0.54356990000000005</c:v>
                </c:pt>
                <c:pt idx="769">
                  <c:v>0.54356970000000004</c:v>
                </c:pt>
                <c:pt idx="770">
                  <c:v>0.54376159999999996</c:v>
                </c:pt>
                <c:pt idx="771">
                  <c:v>0.54358309999999999</c:v>
                </c:pt>
                <c:pt idx="772">
                  <c:v>0.54358410000000001</c:v>
                </c:pt>
                <c:pt idx="773">
                  <c:v>0.54360059999999999</c:v>
                </c:pt>
                <c:pt idx="774">
                  <c:v>0.5436358</c:v>
                </c:pt>
                <c:pt idx="775">
                  <c:v>0.54367790000000005</c:v>
                </c:pt>
                <c:pt idx="776">
                  <c:v>0.54371709999999995</c:v>
                </c:pt>
                <c:pt idx="777">
                  <c:v>0.54373740000000004</c:v>
                </c:pt>
                <c:pt idx="778">
                  <c:v>0.54449829999999999</c:v>
                </c:pt>
                <c:pt idx="779">
                  <c:v>0.54460540000000002</c:v>
                </c:pt>
                <c:pt idx="780">
                  <c:v>0.54488840000000005</c:v>
                </c:pt>
                <c:pt idx="781">
                  <c:v>0.54491990000000001</c:v>
                </c:pt>
                <c:pt idx="782">
                  <c:v>0.54493369999999997</c:v>
                </c:pt>
                <c:pt idx="783">
                  <c:v>0.54495559999999998</c:v>
                </c:pt>
                <c:pt idx="784">
                  <c:v>0.54495700000000002</c:v>
                </c:pt>
                <c:pt idx="785">
                  <c:v>0.54506679999999996</c:v>
                </c:pt>
                <c:pt idx="786">
                  <c:v>0.54505610000000004</c:v>
                </c:pt>
                <c:pt idx="787">
                  <c:v>0.54506089999999996</c:v>
                </c:pt>
                <c:pt idx="788">
                  <c:v>0.54506259999999995</c:v>
                </c:pt>
                <c:pt idx="789">
                  <c:v>0.54483060000000005</c:v>
                </c:pt>
                <c:pt idx="790">
                  <c:v>0.54486970000000001</c:v>
                </c:pt>
                <c:pt idx="791">
                  <c:v>0.54775759999999996</c:v>
                </c:pt>
                <c:pt idx="792">
                  <c:v>0.54778369999999998</c:v>
                </c:pt>
                <c:pt idx="793">
                  <c:v>0.54776179999999997</c:v>
                </c:pt>
                <c:pt idx="794">
                  <c:v>0.54781429999999998</c:v>
                </c:pt>
                <c:pt idx="795">
                  <c:v>0.5478172</c:v>
                </c:pt>
                <c:pt idx="796">
                  <c:v>0.54858010000000001</c:v>
                </c:pt>
                <c:pt idx="797">
                  <c:v>0.55245180000000005</c:v>
                </c:pt>
                <c:pt idx="798">
                  <c:v>0.55245529999999998</c:v>
                </c:pt>
                <c:pt idx="799">
                  <c:v>0.55241260000000003</c:v>
                </c:pt>
                <c:pt idx="800">
                  <c:v>0.55242000000000002</c:v>
                </c:pt>
                <c:pt idx="801">
                  <c:v>0.55843200000000004</c:v>
                </c:pt>
                <c:pt idx="802">
                  <c:v>0.55843419999999999</c:v>
                </c:pt>
                <c:pt idx="803">
                  <c:v>0.55844079999999996</c:v>
                </c:pt>
                <c:pt idx="804">
                  <c:v>0.55844499999999997</c:v>
                </c:pt>
                <c:pt idx="805">
                  <c:v>0.55853050000000004</c:v>
                </c:pt>
                <c:pt idx="806">
                  <c:v>0.5585331</c:v>
                </c:pt>
                <c:pt idx="807">
                  <c:v>0.55858730000000001</c:v>
                </c:pt>
                <c:pt idx="808">
                  <c:v>0.55859219999999998</c:v>
                </c:pt>
                <c:pt idx="809">
                  <c:v>0.55887560000000003</c:v>
                </c:pt>
                <c:pt idx="810">
                  <c:v>0.55890919999999999</c:v>
                </c:pt>
                <c:pt idx="811">
                  <c:v>0.55891409999999997</c:v>
                </c:pt>
                <c:pt idx="812">
                  <c:v>0.55895720000000004</c:v>
                </c:pt>
                <c:pt idx="813">
                  <c:v>0.5589596</c:v>
                </c:pt>
                <c:pt idx="814">
                  <c:v>0.5589556</c:v>
                </c:pt>
                <c:pt idx="815">
                  <c:v>0.55896129999999999</c:v>
                </c:pt>
                <c:pt idx="816">
                  <c:v>0.55896990000000002</c:v>
                </c:pt>
                <c:pt idx="817">
                  <c:v>0.55897059999999998</c:v>
                </c:pt>
                <c:pt idx="818">
                  <c:v>0.55895410000000001</c:v>
                </c:pt>
                <c:pt idx="819">
                  <c:v>0.55895609999999996</c:v>
                </c:pt>
                <c:pt idx="820">
                  <c:v>0.55700870000000002</c:v>
                </c:pt>
                <c:pt idx="821">
                  <c:v>0.56011610000000001</c:v>
                </c:pt>
                <c:pt idx="822">
                  <c:v>0.56011690000000003</c:v>
                </c:pt>
                <c:pt idx="823">
                  <c:v>0.56011869999999997</c:v>
                </c:pt>
                <c:pt idx="824">
                  <c:v>0.56012269999999997</c:v>
                </c:pt>
                <c:pt idx="825">
                  <c:v>0.56101749999999995</c:v>
                </c:pt>
                <c:pt idx="826">
                  <c:v>0.56102410000000003</c:v>
                </c:pt>
                <c:pt idx="827">
                  <c:v>0.56102470000000004</c:v>
                </c:pt>
                <c:pt idx="828">
                  <c:v>0.56102810000000003</c:v>
                </c:pt>
                <c:pt idx="829">
                  <c:v>0.56112240000000002</c:v>
                </c:pt>
                <c:pt idx="830">
                  <c:v>0.56112949999999995</c:v>
                </c:pt>
                <c:pt idx="831">
                  <c:v>0.56112720000000005</c:v>
                </c:pt>
                <c:pt idx="832">
                  <c:v>0.56117669999999997</c:v>
                </c:pt>
                <c:pt idx="833">
                  <c:v>0.56118129999999999</c:v>
                </c:pt>
                <c:pt idx="834">
                  <c:v>0.56260129999999997</c:v>
                </c:pt>
                <c:pt idx="835">
                  <c:v>0.56278839999999997</c:v>
                </c:pt>
                <c:pt idx="836">
                  <c:v>0.56307940000000001</c:v>
                </c:pt>
                <c:pt idx="837">
                  <c:v>0.56307669999999999</c:v>
                </c:pt>
                <c:pt idx="838">
                  <c:v>0.56312470000000003</c:v>
                </c:pt>
                <c:pt idx="839">
                  <c:v>0.56312379999999995</c:v>
                </c:pt>
                <c:pt idx="840">
                  <c:v>0.56314819999999999</c:v>
                </c:pt>
                <c:pt idx="841">
                  <c:v>0.56316520000000003</c:v>
                </c:pt>
                <c:pt idx="842">
                  <c:v>0.56320919999999997</c:v>
                </c:pt>
                <c:pt idx="843">
                  <c:v>0.56326430000000005</c:v>
                </c:pt>
                <c:pt idx="844">
                  <c:v>0.56326370000000003</c:v>
                </c:pt>
                <c:pt idx="845">
                  <c:v>0.56328820000000002</c:v>
                </c:pt>
                <c:pt idx="846">
                  <c:v>0.56331920000000002</c:v>
                </c:pt>
                <c:pt idx="847">
                  <c:v>0.5639691</c:v>
                </c:pt>
                <c:pt idx="848">
                  <c:v>0.56398919999999997</c:v>
                </c:pt>
                <c:pt idx="849">
                  <c:v>0.56384239999999997</c:v>
                </c:pt>
                <c:pt idx="850">
                  <c:v>0.56386650000000005</c:v>
                </c:pt>
                <c:pt idx="851">
                  <c:v>0.56387069999999995</c:v>
                </c:pt>
                <c:pt idx="852">
                  <c:v>0.56815800000000005</c:v>
                </c:pt>
                <c:pt idx="853">
                  <c:v>0.56912059999999998</c:v>
                </c:pt>
                <c:pt idx="854">
                  <c:v>0.56936960000000003</c:v>
                </c:pt>
                <c:pt idx="855">
                  <c:v>0.56944879999999998</c:v>
                </c:pt>
                <c:pt idx="856">
                  <c:v>0.56946529999999995</c:v>
                </c:pt>
                <c:pt idx="857">
                  <c:v>0.56946669999999999</c:v>
                </c:pt>
                <c:pt idx="858">
                  <c:v>0.56947760000000003</c:v>
                </c:pt>
                <c:pt idx="859">
                  <c:v>0.56948010000000004</c:v>
                </c:pt>
                <c:pt idx="860">
                  <c:v>0.56962500000000005</c:v>
                </c:pt>
                <c:pt idx="861">
                  <c:v>0.56962570000000001</c:v>
                </c:pt>
                <c:pt idx="862">
                  <c:v>0.56962820000000003</c:v>
                </c:pt>
                <c:pt idx="863">
                  <c:v>0.56964760000000003</c:v>
                </c:pt>
                <c:pt idx="864">
                  <c:v>0.57019229999999999</c:v>
                </c:pt>
                <c:pt idx="865">
                  <c:v>0.57025650000000006</c:v>
                </c:pt>
                <c:pt idx="866">
                  <c:v>0.57027879999999997</c:v>
                </c:pt>
                <c:pt idx="867">
                  <c:v>0.57028630000000002</c:v>
                </c:pt>
                <c:pt idx="868">
                  <c:v>0.57041180000000002</c:v>
                </c:pt>
                <c:pt idx="869">
                  <c:v>0.57041529999999996</c:v>
                </c:pt>
                <c:pt idx="870">
                  <c:v>0.57041869999999995</c:v>
                </c:pt>
                <c:pt idx="871">
                  <c:v>0.5704207</c:v>
                </c:pt>
                <c:pt idx="872">
                  <c:v>0.56988660000000002</c:v>
                </c:pt>
                <c:pt idx="873">
                  <c:v>0.570102</c:v>
                </c:pt>
                <c:pt idx="874">
                  <c:v>0.57023100000000004</c:v>
                </c:pt>
                <c:pt idx="875">
                  <c:v>0.57021370000000005</c:v>
                </c:pt>
                <c:pt idx="876">
                  <c:v>0.57024189999999997</c:v>
                </c:pt>
                <c:pt idx="877">
                  <c:v>0.57024410000000003</c:v>
                </c:pt>
                <c:pt idx="878">
                  <c:v>0.57095810000000002</c:v>
                </c:pt>
                <c:pt idx="879">
                  <c:v>0.57107379999999996</c:v>
                </c:pt>
                <c:pt idx="880">
                  <c:v>0.57106869999999998</c:v>
                </c:pt>
                <c:pt idx="881">
                  <c:v>0.57109620000000005</c:v>
                </c:pt>
                <c:pt idx="882">
                  <c:v>0.57109730000000003</c:v>
                </c:pt>
                <c:pt idx="883">
                  <c:v>0.57117309999999999</c:v>
                </c:pt>
                <c:pt idx="884">
                  <c:v>0.57213990000000003</c:v>
                </c:pt>
                <c:pt idx="885">
                  <c:v>0.57214339999999997</c:v>
                </c:pt>
                <c:pt idx="886">
                  <c:v>0.5721193</c:v>
                </c:pt>
                <c:pt idx="887">
                  <c:v>0.57212810000000003</c:v>
                </c:pt>
                <c:pt idx="888">
                  <c:v>0.57223780000000002</c:v>
                </c:pt>
                <c:pt idx="889">
                  <c:v>0.57385050000000004</c:v>
                </c:pt>
                <c:pt idx="890">
                  <c:v>0.57383550000000005</c:v>
                </c:pt>
                <c:pt idx="891">
                  <c:v>0.57383340000000005</c:v>
                </c:pt>
                <c:pt idx="892">
                  <c:v>0.57604690000000003</c:v>
                </c:pt>
                <c:pt idx="893">
                  <c:v>0.57602059999999999</c:v>
                </c:pt>
                <c:pt idx="894">
                  <c:v>0.57602730000000002</c:v>
                </c:pt>
                <c:pt idx="895">
                  <c:v>0.57603729999999997</c:v>
                </c:pt>
                <c:pt idx="896">
                  <c:v>0.57620669999999996</c:v>
                </c:pt>
                <c:pt idx="897">
                  <c:v>0.5762119</c:v>
                </c:pt>
                <c:pt idx="898">
                  <c:v>0.58027839999999997</c:v>
                </c:pt>
                <c:pt idx="899">
                  <c:v>0.58029070000000005</c:v>
                </c:pt>
                <c:pt idx="900">
                  <c:v>0.58051470000000005</c:v>
                </c:pt>
                <c:pt idx="901">
                  <c:v>0.58280659999999995</c:v>
                </c:pt>
                <c:pt idx="902">
                  <c:v>0.58280160000000003</c:v>
                </c:pt>
                <c:pt idx="903">
                  <c:v>0.58283050000000003</c:v>
                </c:pt>
                <c:pt idx="904">
                  <c:v>0.58372550000000001</c:v>
                </c:pt>
                <c:pt idx="905">
                  <c:v>0.58370080000000002</c:v>
                </c:pt>
                <c:pt idx="906">
                  <c:v>0.58370949999999999</c:v>
                </c:pt>
                <c:pt idx="907">
                  <c:v>0.58374309999999996</c:v>
                </c:pt>
                <c:pt idx="908">
                  <c:v>0.58375880000000002</c:v>
                </c:pt>
                <c:pt idx="909">
                  <c:v>0.58385370000000003</c:v>
                </c:pt>
                <c:pt idx="910">
                  <c:v>0.58385180000000003</c:v>
                </c:pt>
                <c:pt idx="911">
                  <c:v>0.58394970000000002</c:v>
                </c:pt>
                <c:pt idx="912">
                  <c:v>0.5839569</c:v>
                </c:pt>
                <c:pt idx="913">
                  <c:v>0.58396000000000003</c:v>
                </c:pt>
                <c:pt idx="914">
                  <c:v>0.58399160000000006</c:v>
                </c:pt>
                <c:pt idx="915">
                  <c:v>0.5840031</c:v>
                </c:pt>
                <c:pt idx="916">
                  <c:v>0.58414480000000002</c:v>
                </c:pt>
                <c:pt idx="917">
                  <c:v>0.58414520000000003</c:v>
                </c:pt>
                <c:pt idx="918">
                  <c:v>0.58818289999999995</c:v>
                </c:pt>
                <c:pt idx="919">
                  <c:v>0.58825799999999995</c:v>
                </c:pt>
                <c:pt idx="920">
                  <c:v>0.58826789999999995</c:v>
                </c:pt>
                <c:pt idx="921">
                  <c:v>0.58829509999999996</c:v>
                </c:pt>
                <c:pt idx="922">
                  <c:v>0.58836790000000005</c:v>
                </c:pt>
                <c:pt idx="923">
                  <c:v>0.58875319999999998</c:v>
                </c:pt>
                <c:pt idx="924">
                  <c:v>0.58942830000000002</c:v>
                </c:pt>
                <c:pt idx="925">
                  <c:v>0.58947179999999999</c:v>
                </c:pt>
                <c:pt idx="926">
                  <c:v>0.58947360000000004</c:v>
                </c:pt>
                <c:pt idx="927">
                  <c:v>0.5894817</c:v>
                </c:pt>
                <c:pt idx="928">
                  <c:v>0.58964620000000001</c:v>
                </c:pt>
                <c:pt idx="929">
                  <c:v>0.59060979999999996</c:v>
                </c:pt>
                <c:pt idx="930">
                  <c:v>0.59060780000000002</c:v>
                </c:pt>
                <c:pt idx="931">
                  <c:v>0.59060800000000002</c:v>
                </c:pt>
                <c:pt idx="932">
                  <c:v>0.588507</c:v>
                </c:pt>
                <c:pt idx="933">
                  <c:v>0.58851830000000005</c:v>
                </c:pt>
                <c:pt idx="934">
                  <c:v>0.58853279999999997</c:v>
                </c:pt>
                <c:pt idx="935">
                  <c:v>0.58977639999999998</c:v>
                </c:pt>
                <c:pt idx="936">
                  <c:v>0.58977740000000001</c:v>
                </c:pt>
                <c:pt idx="937">
                  <c:v>0.58977710000000005</c:v>
                </c:pt>
                <c:pt idx="938">
                  <c:v>0.58985189999999998</c:v>
                </c:pt>
                <c:pt idx="939">
                  <c:v>0.5938059</c:v>
                </c:pt>
                <c:pt idx="940">
                  <c:v>0.59680040000000001</c:v>
                </c:pt>
                <c:pt idx="941">
                  <c:v>0.59679510000000002</c:v>
                </c:pt>
                <c:pt idx="942">
                  <c:v>0.59679870000000002</c:v>
                </c:pt>
                <c:pt idx="943">
                  <c:v>0.59679789999999999</c:v>
                </c:pt>
                <c:pt idx="944">
                  <c:v>0.59680060000000001</c:v>
                </c:pt>
                <c:pt idx="945">
                  <c:v>0.59680940000000005</c:v>
                </c:pt>
                <c:pt idx="946">
                  <c:v>0.59690220000000005</c:v>
                </c:pt>
                <c:pt idx="947">
                  <c:v>0.59693569999999996</c:v>
                </c:pt>
                <c:pt idx="948">
                  <c:v>0.5961689</c:v>
                </c:pt>
                <c:pt idx="949">
                  <c:v>0.59617220000000004</c:v>
                </c:pt>
                <c:pt idx="950">
                  <c:v>0.59617600000000004</c:v>
                </c:pt>
                <c:pt idx="951">
                  <c:v>0.59621670000000004</c:v>
                </c:pt>
                <c:pt idx="952">
                  <c:v>0.59625269999999997</c:v>
                </c:pt>
                <c:pt idx="953">
                  <c:v>0.59625510000000004</c:v>
                </c:pt>
                <c:pt idx="954">
                  <c:v>0.59708139999999998</c:v>
                </c:pt>
                <c:pt idx="955">
                  <c:v>0.59711829999999999</c:v>
                </c:pt>
                <c:pt idx="956">
                  <c:v>0.59714389999999995</c:v>
                </c:pt>
                <c:pt idx="957">
                  <c:v>0.59714719999999999</c:v>
                </c:pt>
                <c:pt idx="958">
                  <c:v>0.59721109999999999</c:v>
                </c:pt>
                <c:pt idx="959">
                  <c:v>0.59734759999999998</c:v>
                </c:pt>
                <c:pt idx="960">
                  <c:v>0.59734810000000005</c:v>
                </c:pt>
                <c:pt idx="961">
                  <c:v>0.5974853</c:v>
                </c:pt>
                <c:pt idx="962">
                  <c:v>0.59775540000000005</c:v>
                </c:pt>
                <c:pt idx="963">
                  <c:v>0.59784879999999996</c:v>
                </c:pt>
                <c:pt idx="964">
                  <c:v>0.60206910000000002</c:v>
                </c:pt>
                <c:pt idx="965">
                  <c:v>0.60210730000000001</c:v>
                </c:pt>
                <c:pt idx="966">
                  <c:v>0.60211389999999998</c:v>
                </c:pt>
                <c:pt idx="967">
                  <c:v>0.60217010000000004</c:v>
                </c:pt>
                <c:pt idx="968">
                  <c:v>0.60228499999999996</c:v>
                </c:pt>
                <c:pt idx="969">
                  <c:v>0.60232079999999999</c:v>
                </c:pt>
                <c:pt idx="970">
                  <c:v>0.6023326</c:v>
                </c:pt>
                <c:pt idx="971">
                  <c:v>0.6023773</c:v>
                </c:pt>
                <c:pt idx="972">
                  <c:v>0.602468</c:v>
                </c:pt>
                <c:pt idx="973">
                  <c:v>0.60246849999999996</c:v>
                </c:pt>
                <c:pt idx="974">
                  <c:v>0.60247399999999995</c:v>
                </c:pt>
                <c:pt idx="975">
                  <c:v>0.60248060000000003</c:v>
                </c:pt>
                <c:pt idx="976">
                  <c:v>0.60249129999999995</c:v>
                </c:pt>
                <c:pt idx="977">
                  <c:v>0.60261140000000002</c:v>
                </c:pt>
                <c:pt idx="978">
                  <c:v>0.60261609999999999</c:v>
                </c:pt>
                <c:pt idx="979">
                  <c:v>0.60264580000000001</c:v>
                </c:pt>
                <c:pt idx="980">
                  <c:v>0.60264479999999998</c:v>
                </c:pt>
                <c:pt idx="981">
                  <c:v>0.60265020000000002</c:v>
                </c:pt>
                <c:pt idx="982">
                  <c:v>0.60265270000000004</c:v>
                </c:pt>
                <c:pt idx="983">
                  <c:v>0.60265990000000003</c:v>
                </c:pt>
                <c:pt idx="984">
                  <c:v>0.60272510000000001</c:v>
                </c:pt>
                <c:pt idx="985">
                  <c:v>0.60274329999999998</c:v>
                </c:pt>
                <c:pt idx="986">
                  <c:v>0.60303189999999995</c:v>
                </c:pt>
                <c:pt idx="987">
                  <c:v>0.60305629999999999</c:v>
                </c:pt>
                <c:pt idx="988">
                  <c:v>0.60313919999999999</c:v>
                </c:pt>
                <c:pt idx="989">
                  <c:v>0.60314970000000001</c:v>
                </c:pt>
                <c:pt idx="990">
                  <c:v>0.60318119999999997</c:v>
                </c:pt>
                <c:pt idx="991">
                  <c:v>0.60329370000000004</c:v>
                </c:pt>
                <c:pt idx="992">
                  <c:v>0.60331140000000005</c:v>
                </c:pt>
                <c:pt idx="993">
                  <c:v>0.60378120000000002</c:v>
                </c:pt>
                <c:pt idx="994">
                  <c:v>0.60539430000000005</c:v>
                </c:pt>
                <c:pt idx="995">
                  <c:v>0.6056359</c:v>
                </c:pt>
                <c:pt idx="996">
                  <c:v>0.6056376</c:v>
                </c:pt>
                <c:pt idx="997">
                  <c:v>0.60563869999999997</c:v>
                </c:pt>
                <c:pt idx="998">
                  <c:v>0.60565170000000002</c:v>
                </c:pt>
                <c:pt idx="999">
                  <c:v>0.60568569999999999</c:v>
                </c:pt>
                <c:pt idx="1000">
                  <c:v>0.60568829999999996</c:v>
                </c:pt>
                <c:pt idx="1001">
                  <c:v>0.60566710000000001</c:v>
                </c:pt>
                <c:pt idx="1002">
                  <c:v>0.60579119999999997</c:v>
                </c:pt>
                <c:pt idx="1003">
                  <c:v>0.60593680000000005</c:v>
                </c:pt>
                <c:pt idx="1004">
                  <c:v>0.60852700000000004</c:v>
                </c:pt>
                <c:pt idx="1005">
                  <c:v>0.60854529999999996</c:v>
                </c:pt>
                <c:pt idx="1006">
                  <c:v>0.6085815</c:v>
                </c:pt>
                <c:pt idx="1007">
                  <c:v>0.60876819999999998</c:v>
                </c:pt>
                <c:pt idx="1008">
                  <c:v>0.60878730000000003</c:v>
                </c:pt>
                <c:pt idx="1009">
                  <c:v>0.60878659999999996</c:v>
                </c:pt>
                <c:pt idx="1010">
                  <c:v>0.60879360000000005</c:v>
                </c:pt>
                <c:pt idx="1011">
                  <c:v>0.60874159999999999</c:v>
                </c:pt>
                <c:pt idx="1012">
                  <c:v>0.60874410000000001</c:v>
                </c:pt>
                <c:pt idx="1013">
                  <c:v>0.60875429999999997</c:v>
                </c:pt>
                <c:pt idx="1014">
                  <c:v>0.60886589999999996</c:v>
                </c:pt>
                <c:pt idx="1015">
                  <c:v>0.61077950000000003</c:v>
                </c:pt>
                <c:pt idx="1016">
                  <c:v>0.61078690000000002</c:v>
                </c:pt>
                <c:pt idx="1017">
                  <c:v>0.61078980000000005</c:v>
                </c:pt>
                <c:pt idx="1018">
                  <c:v>0.610823</c:v>
                </c:pt>
                <c:pt idx="1019">
                  <c:v>0.61078480000000002</c:v>
                </c:pt>
                <c:pt idx="1020">
                  <c:v>0.61096950000000005</c:v>
                </c:pt>
                <c:pt idx="1021">
                  <c:v>0.61085979999999995</c:v>
                </c:pt>
                <c:pt idx="1022">
                  <c:v>0.61095270000000002</c:v>
                </c:pt>
                <c:pt idx="1023">
                  <c:v>0.61095379999999999</c:v>
                </c:pt>
                <c:pt idx="1024">
                  <c:v>0.61097800000000002</c:v>
                </c:pt>
                <c:pt idx="1025">
                  <c:v>0.6109888</c:v>
                </c:pt>
                <c:pt idx="1026">
                  <c:v>0.61095730000000004</c:v>
                </c:pt>
                <c:pt idx="1027">
                  <c:v>0.61116630000000005</c:v>
                </c:pt>
                <c:pt idx="1028">
                  <c:v>0.61123320000000003</c:v>
                </c:pt>
                <c:pt idx="1029">
                  <c:v>0.61124900000000004</c:v>
                </c:pt>
                <c:pt idx="1030">
                  <c:v>0.61254390000000003</c:v>
                </c:pt>
                <c:pt idx="1031">
                  <c:v>0.61255680000000001</c:v>
                </c:pt>
                <c:pt idx="1032">
                  <c:v>0.61255000000000004</c:v>
                </c:pt>
                <c:pt idx="1033">
                  <c:v>0.61255309999999996</c:v>
                </c:pt>
                <c:pt idx="1034">
                  <c:v>0.61256069999999996</c:v>
                </c:pt>
                <c:pt idx="1035">
                  <c:v>0.61448150000000001</c:v>
                </c:pt>
                <c:pt idx="1036">
                  <c:v>0.61448309999999995</c:v>
                </c:pt>
                <c:pt idx="1037">
                  <c:v>0.61458690000000005</c:v>
                </c:pt>
                <c:pt idx="1038">
                  <c:v>0.61545919999999998</c:v>
                </c:pt>
                <c:pt idx="1039">
                  <c:v>0.61552269999999998</c:v>
                </c:pt>
                <c:pt idx="1040">
                  <c:v>0.61555179999999998</c:v>
                </c:pt>
                <c:pt idx="1041">
                  <c:v>0.61567709999999998</c:v>
                </c:pt>
                <c:pt idx="1042">
                  <c:v>0.61568469999999997</c:v>
                </c:pt>
                <c:pt idx="1043">
                  <c:v>0.61575449999999998</c:v>
                </c:pt>
                <c:pt idx="1044">
                  <c:v>0.61591359999999995</c:v>
                </c:pt>
                <c:pt idx="1045">
                  <c:v>0.61591180000000001</c:v>
                </c:pt>
                <c:pt idx="1046">
                  <c:v>0.61685429999999997</c:v>
                </c:pt>
                <c:pt idx="1047">
                  <c:v>0.61696930000000005</c:v>
                </c:pt>
                <c:pt idx="1048">
                  <c:v>0.61699440000000005</c:v>
                </c:pt>
                <c:pt idx="1049">
                  <c:v>0.61703680000000005</c:v>
                </c:pt>
                <c:pt idx="1050">
                  <c:v>0.61711530000000003</c:v>
                </c:pt>
                <c:pt idx="1051">
                  <c:v>0.617089</c:v>
                </c:pt>
                <c:pt idx="1052">
                  <c:v>0.6185003</c:v>
                </c:pt>
                <c:pt idx="1053">
                  <c:v>0.61861029999999995</c:v>
                </c:pt>
                <c:pt idx="1054">
                  <c:v>0.61861770000000005</c:v>
                </c:pt>
                <c:pt idx="1055">
                  <c:v>0.61868239999999997</c:v>
                </c:pt>
                <c:pt idx="1056">
                  <c:v>0.61878420000000001</c:v>
                </c:pt>
                <c:pt idx="1057">
                  <c:v>0.62145470000000003</c:v>
                </c:pt>
                <c:pt idx="1058">
                  <c:v>0.62162289999999998</c:v>
                </c:pt>
                <c:pt idx="1059">
                  <c:v>0.62163659999999998</c:v>
                </c:pt>
                <c:pt idx="1060">
                  <c:v>0.62173540000000005</c:v>
                </c:pt>
                <c:pt idx="1061">
                  <c:v>0.6217509</c:v>
                </c:pt>
                <c:pt idx="1062">
                  <c:v>0.62180230000000003</c:v>
                </c:pt>
                <c:pt idx="1063">
                  <c:v>0.62182369999999998</c:v>
                </c:pt>
                <c:pt idx="1064">
                  <c:v>0.62183540000000004</c:v>
                </c:pt>
                <c:pt idx="1065">
                  <c:v>0.62191479999999999</c:v>
                </c:pt>
                <c:pt idx="1066">
                  <c:v>0.6219211</c:v>
                </c:pt>
                <c:pt idx="1067">
                  <c:v>0.62188399999999999</c:v>
                </c:pt>
                <c:pt idx="1068">
                  <c:v>0.62190730000000005</c:v>
                </c:pt>
                <c:pt idx="1069">
                  <c:v>0.62626979999999999</c:v>
                </c:pt>
                <c:pt idx="1070">
                  <c:v>0.62625799999999998</c:v>
                </c:pt>
                <c:pt idx="1071">
                  <c:v>0.62633939999999999</c:v>
                </c:pt>
                <c:pt idx="1072">
                  <c:v>0.6263666</c:v>
                </c:pt>
                <c:pt idx="1073">
                  <c:v>0.62636979999999998</c:v>
                </c:pt>
                <c:pt idx="1074">
                  <c:v>0.6264014</c:v>
                </c:pt>
                <c:pt idx="1075">
                  <c:v>0.62641869999999999</c:v>
                </c:pt>
                <c:pt idx="1076">
                  <c:v>0.62642149999999996</c:v>
                </c:pt>
                <c:pt idx="1077">
                  <c:v>0.62642120000000001</c:v>
                </c:pt>
                <c:pt idx="1078">
                  <c:v>0.62650309999999998</c:v>
                </c:pt>
                <c:pt idx="1079">
                  <c:v>0.62684139999999999</c:v>
                </c:pt>
                <c:pt idx="1080">
                  <c:v>0.63105</c:v>
                </c:pt>
                <c:pt idx="1081">
                  <c:v>0.63108560000000002</c:v>
                </c:pt>
                <c:pt idx="1082">
                  <c:v>0.63108719999999996</c:v>
                </c:pt>
                <c:pt idx="1083">
                  <c:v>0.63111989999999996</c:v>
                </c:pt>
                <c:pt idx="1084">
                  <c:v>0.63112520000000005</c:v>
                </c:pt>
                <c:pt idx="1085">
                  <c:v>0.63124939999999996</c:v>
                </c:pt>
                <c:pt idx="1086">
                  <c:v>0.63151250000000003</c:v>
                </c:pt>
                <c:pt idx="1087">
                  <c:v>0.63153250000000005</c:v>
                </c:pt>
                <c:pt idx="1088">
                  <c:v>0.63175049999999999</c:v>
                </c:pt>
                <c:pt idx="1089">
                  <c:v>0.63175539999999997</c:v>
                </c:pt>
                <c:pt idx="1090">
                  <c:v>0.63177419999999995</c:v>
                </c:pt>
                <c:pt idx="1091">
                  <c:v>0.63183339999999999</c:v>
                </c:pt>
                <c:pt idx="1092">
                  <c:v>0.63182050000000001</c:v>
                </c:pt>
                <c:pt idx="1093">
                  <c:v>0.63182609999999995</c:v>
                </c:pt>
                <c:pt idx="1094">
                  <c:v>0.63216539999999999</c:v>
                </c:pt>
                <c:pt idx="1095">
                  <c:v>0.63218030000000003</c:v>
                </c:pt>
                <c:pt idx="1096">
                  <c:v>0.63219930000000002</c:v>
                </c:pt>
                <c:pt idx="1097">
                  <c:v>0.63220699999999996</c:v>
                </c:pt>
                <c:pt idx="1098">
                  <c:v>0.63268939999999996</c:v>
                </c:pt>
                <c:pt idx="1099">
                  <c:v>0.63268619999999998</c:v>
                </c:pt>
                <c:pt idx="1100">
                  <c:v>0.63268789999999997</c:v>
                </c:pt>
                <c:pt idx="1101">
                  <c:v>0.63270689999999996</c:v>
                </c:pt>
                <c:pt idx="1102">
                  <c:v>0.63235430000000004</c:v>
                </c:pt>
                <c:pt idx="1103">
                  <c:v>0.63241530000000001</c:v>
                </c:pt>
                <c:pt idx="1104">
                  <c:v>0.63244400000000001</c:v>
                </c:pt>
                <c:pt idx="1105">
                  <c:v>0.6405535</c:v>
                </c:pt>
                <c:pt idx="1106">
                  <c:v>0.64056170000000001</c:v>
                </c:pt>
                <c:pt idx="1107">
                  <c:v>0.64059359999999999</c:v>
                </c:pt>
                <c:pt idx="1108">
                  <c:v>0.64060910000000004</c:v>
                </c:pt>
                <c:pt idx="1109">
                  <c:v>0.64567600000000003</c:v>
                </c:pt>
                <c:pt idx="1110">
                  <c:v>0.64576920000000004</c:v>
                </c:pt>
                <c:pt idx="1111">
                  <c:v>0.64581</c:v>
                </c:pt>
                <c:pt idx="1112">
                  <c:v>0.64581670000000002</c:v>
                </c:pt>
                <c:pt idx="1113">
                  <c:v>0.64588780000000001</c:v>
                </c:pt>
                <c:pt idx="1114">
                  <c:v>0.64594039999999997</c:v>
                </c:pt>
                <c:pt idx="1115">
                  <c:v>0.64595499999999995</c:v>
                </c:pt>
                <c:pt idx="1116">
                  <c:v>0.64691779999999999</c:v>
                </c:pt>
                <c:pt idx="1117">
                  <c:v>0.64695539999999996</c:v>
                </c:pt>
                <c:pt idx="1118">
                  <c:v>0.64710570000000001</c:v>
                </c:pt>
                <c:pt idx="1119">
                  <c:v>0.64714349999999998</c:v>
                </c:pt>
                <c:pt idx="1120">
                  <c:v>0.64721019999999996</c:v>
                </c:pt>
                <c:pt idx="1121">
                  <c:v>0.6472154</c:v>
                </c:pt>
                <c:pt idx="1122">
                  <c:v>0.64721280000000003</c:v>
                </c:pt>
                <c:pt idx="1123">
                  <c:v>0.64745339999999996</c:v>
                </c:pt>
                <c:pt idx="1124">
                  <c:v>0.64747659999999996</c:v>
                </c:pt>
                <c:pt idx="1125">
                  <c:v>0.64749999999999996</c:v>
                </c:pt>
                <c:pt idx="1126">
                  <c:v>0.65333940000000001</c:v>
                </c:pt>
                <c:pt idx="1127">
                  <c:v>0.65339919999999996</c:v>
                </c:pt>
                <c:pt idx="1128">
                  <c:v>0.65359670000000003</c:v>
                </c:pt>
                <c:pt idx="1129">
                  <c:v>0.65359719999999999</c:v>
                </c:pt>
                <c:pt idx="1130">
                  <c:v>0.65366659999999999</c:v>
                </c:pt>
                <c:pt idx="1131">
                  <c:v>0.65368850000000001</c:v>
                </c:pt>
                <c:pt idx="1132">
                  <c:v>0.65370209999999995</c:v>
                </c:pt>
                <c:pt idx="1133">
                  <c:v>0.65375839999999996</c:v>
                </c:pt>
                <c:pt idx="1134">
                  <c:v>0.65658689999999997</c:v>
                </c:pt>
                <c:pt idx="1135">
                  <c:v>0.6566284</c:v>
                </c:pt>
                <c:pt idx="1136">
                  <c:v>0.65662730000000002</c:v>
                </c:pt>
                <c:pt idx="1137">
                  <c:v>0.65663419999999995</c:v>
                </c:pt>
                <c:pt idx="1138">
                  <c:v>0.65663649999999996</c:v>
                </c:pt>
                <c:pt idx="1139">
                  <c:v>0.65664299999999998</c:v>
                </c:pt>
                <c:pt idx="1140">
                  <c:v>0.65670819999999996</c:v>
                </c:pt>
                <c:pt idx="1141">
                  <c:v>0.65674100000000002</c:v>
                </c:pt>
                <c:pt idx="1142">
                  <c:v>0.65674730000000003</c:v>
                </c:pt>
                <c:pt idx="1143">
                  <c:v>0.65677609999999997</c:v>
                </c:pt>
                <c:pt idx="1144">
                  <c:v>0.65692090000000003</c:v>
                </c:pt>
                <c:pt idx="1145">
                  <c:v>0.65692340000000005</c:v>
                </c:pt>
                <c:pt idx="1146">
                  <c:v>0.65696840000000001</c:v>
                </c:pt>
                <c:pt idx="1147">
                  <c:v>0.65699010000000002</c:v>
                </c:pt>
                <c:pt idx="1148">
                  <c:v>0.6570336</c:v>
                </c:pt>
                <c:pt idx="1149">
                  <c:v>0.65712199999999998</c:v>
                </c:pt>
                <c:pt idx="1150">
                  <c:v>0.65714830000000002</c:v>
                </c:pt>
                <c:pt idx="1151">
                  <c:v>0.65717519999999996</c:v>
                </c:pt>
                <c:pt idx="1152">
                  <c:v>0.65717539999999997</c:v>
                </c:pt>
                <c:pt idx="1153">
                  <c:v>0.65770600000000001</c:v>
                </c:pt>
                <c:pt idx="1154">
                  <c:v>0.65802210000000005</c:v>
                </c:pt>
                <c:pt idx="1155">
                  <c:v>0.65827829999999998</c:v>
                </c:pt>
                <c:pt idx="1156">
                  <c:v>0.65830180000000005</c:v>
                </c:pt>
                <c:pt idx="1157">
                  <c:v>0.65840600000000005</c:v>
                </c:pt>
                <c:pt idx="1158">
                  <c:v>0.6584236</c:v>
                </c:pt>
                <c:pt idx="1159">
                  <c:v>0.6584371</c:v>
                </c:pt>
                <c:pt idx="1160">
                  <c:v>0.65874220000000006</c:v>
                </c:pt>
                <c:pt idx="1161">
                  <c:v>0.65874580000000005</c:v>
                </c:pt>
                <c:pt idx="1162">
                  <c:v>0.65876559999999995</c:v>
                </c:pt>
                <c:pt idx="1163">
                  <c:v>0.65877209999999997</c:v>
                </c:pt>
                <c:pt idx="1164">
                  <c:v>0.65877450000000004</c:v>
                </c:pt>
                <c:pt idx="1165">
                  <c:v>0.65877649999999999</c:v>
                </c:pt>
                <c:pt idx="1166">
                  <c:v>0.65877929999999996</c:v>
                </c:pt>
                <c:pt idx="1167">
                  <c:v>0.65886339999999999</c:v>
                </c:pt>
                <c:pt idx="1168">
                  <c:v>0.65886619999999996</c:v>
                </c:pt>
                <c:pt idx="1169">
                  <c:v>0.66065589999999996</c:v>
                </c:pt>
                <c:pt idx="1170">
                  <c:v>0.66472719999999996</c:v>
                </c:pt>
                <c:pt idx="1171">
                  <c:v>0.66473599999999999</c:v>
                </c:pt>
                <c:pt idx="1172">
                  <c:v>0.66475209999999996</c:v>
                </c:pt>
                <c:pt idx="1173">
                  <c:v>0.66465870000000005</c:v>
                </c:pt>
                <c:pt idx="1174">
                  <c:v>0.66480760000000005</c:v>
                </c:pt>
                <c:pt idx="1175">
                  <c:v>0.66494549999999997</c:v>
                </c:pt>
                <c:pt idx="1176">
                  <c:v>0.66518739999999998</c:v>
                </c:pt>
                <c:pt idx="1177">
                  <c:v>0.66519340000000005</c:v>
                </c:pt>
                <c:pt idx="1178">
                  <c:v>0.66535480000000002</c:v>
                </c:pt>
                <c:pt idx="1179">
                  <c:v>0.66535480000000002</c:v>
                </c:pt>
                <c:pt idx="1180">
                  <c:v>0.66540290000000002</c:v>
                </c:pt>
                <c:pt idx="1181">
                  <c:v>0.66540619999999995</c:v>
                </c:pt>
                <c:pt idx="1182">
                  <c:v>0.66540869999999996</c:v>
                </c:pt>
                <c:pt idx="1183">
                  <c:v>0.66547690000000004</c:v>
                </c:pt>
                <c:pt idx="1184">
                  <c:v>0.66578780000000004</c:v>
                </c:pt>
                <c:pt idx="1185">
                  <c:v>0.66707019999999995</c:v>
                </c:pt>
                <c:pt idx="1186">
                  <c:v>0.66725710000000005</c:v>
                </c:pt>
                <c:pt idx="1187">
                  <c:v>0.66737519999999995</c:v>
                </c:pt>
                <c:pt idx="1188">
                  <c:v>0.66747330000000005</c:v>
                </c:pt>
                <c:pt idx="1189">
                  <c:v>0.66758569999999995</c:v>
                </c:pt>
                <c:pt idx="1190">
                  <c:v>0.67259480000000005</c:v>
                </c:pt>
                <c:pt idx="1191">
                  <c:v>0.67261119999999996</c:v>
                </c:pt>
                <c:pt idx="1192">
                  <c:v>0.67276460000000005</c:v>
                </c:pt>
                <c:pt idx="1193">
                  <c:v>0.6748767</c:v>
                </c:pt>
                <c:pt idx="1194">
                  <c:v>0.67540900000000004</c:v>
                </c:pt>
                <c:pt idx="1195">
                  <c:v>0.67540900000000004</c:v>
                </c:pt>
                <c:pt idx="1196">
                  <c:v>0.67540909999999998</c:v>
                </c:pt>
                <c:pt idx="1197">
                  <c:v>0.6754116</c:v>
                </c:pt>
                <c:pt idx="1198">
                  <c:v>0.67542179999999996</c:v>
                </c:pt>
                <c:pt idx="1199">
                  <c:v>0.67546779999999995</c:v>
                </c:pt>
                <c:pt idx="1200">
                  <c:v>0.67576099999999995</c:v>
                </c:pt>
                <c:pt idx="1201">
                  <c:v>0.67579979999999995</c:v>
                </c:pt>
                <c:pt idx="1202">
                  <c:v>0.6760853</c:v>
                </c:pt>
                <c:pt idx="1203">
                  <c:v>0.67612340000000004</c:v>
                </c:pt>
                <c:pt idx="1204">
                  <c:v>0.67613100000000004</c:v>
                </c:pt>
                <c:pt idx="1205">
                  <c:v>0.67615099999999995</c:v>
                </c:pt>
                <c:pt idx="1206">
                  <c:v>0.67615510000000001</c:v>
                </c:pt>
                <c:pt idx="1207">
                  <c:v>0.67622289999999996</c:v>
                </c:pt>
                <c:pt idx="1208">
                  <c:v>0.67633169999999998</c:v>
                </c:pt>
                <c:pt idx="1209">
                  <c:v>0.68384160000000005</c:v>
                </c:pt>
                <c:pt idx="1210">
                  <c:v>0.6838533</c:v>
                </c:pt>
                <c:pt idx="1211">
                  <c:v>0.68386650000000004</c:v>
                </c:pt>
                <c:pt idx="1212">
                  <c:v>0.69430740000000002</c:v>
                </c:pt>
                <c:pt idx="1213">
                  <c:v>0.69436600000000004</c:v>
                </c:pt>
                <c:pt idx="1214">
                  <c:v>0.69438580000000005</c:v>
                </c:pt>
                <c:pt idx="1215">
                  <c:v>0.69441620000000004</c:v>
                </c:pt>
                <c:pt idx="1216">
                  <c:v>0.6948088</c:v>
                </c:pt>
                <c:pt idx="1217">
                  <c:v>0.69495059999999997</c:v>
                </c:pt>
                <c:pt idx="1218">
                  <c:v>0.69496270000000004</c:v>
                </c:pt>
                <c:pt idx="1219">
                  <c:v>0.69643200000000005</c:v>
                </c:pt>
                <c:pt idx="1220">
                  <c:v>0.69645539999999995</c:v>
                </c:pt>
                <c:pt idx="1221">
                  <c:v>0.69679449999999998</c:v>
                </c:pt>
                <c:pt idx="1222">
                  <c:v>0.69681939999999998</c:v>
                </c:pt>
                <c:pt idx="1223">
                  <c:v>0.69696829999999999</c:v>
                </c:pt>
                <c:pt idx="1224">
                  <c:v>0.69703190000000004</c:v>
                </c:pt>
                <c:pt idx="1225">
                  <c:v>0.69709560000000004</c:v>
                </c:pt>
                <c:pt idx="1226">
                  <c:v>0.69716509999999998</c:v>
                </c:pt>
                <c:pt idx="1227">
                  <c:v>0.69827839999999997</c:v>
                </c:pt>
                <c:pt idx="1228">
                  <c:v>0.69828389999999996</c:v>
                </c:pt>
                <c:pt idx="1229">
                  <c:v>0.69832799999999995</c:v>
                </c:pt>
                <c:pt idx="1230">
                  <c:v>0.69837170000000004</c:v>
                </c:pt>
                <c:pt idx="1231">
                  <c:v>0.69837579999999999</c:v>
                </c:pt>
                <c:pt idx="1232">
                  <c:v>0.70259899999999997</c:v>
                </c:pt>
                <c:pt idx="1233">
                  <c:v>0.70261779999999996</c:v>
                </c:pt>
                <c:pt idx="1234">
                  <c:v>0.70268799999999998</c:v>
                </c:pt>
                <c:pt idx="1235">
                  <c:v>0.70274729999999996</c:v>
                </c:pt>
                <c:pt idx="1236">
                  <c:v>0.70292569999999999</c:v>
                </c:pt>
                <c:pt idx="1237">
                  <c:v>0.70299370000000005</c:v>
                </c:pt>
                <c:pt idx="1238">
                  <c:v>0.70299699999999998</c:v>
                </c:pt>
                <c:pt idx="1239">
                  <c:v>0.70299970000000001</c:v>
                </c:pt>
                <c:pt idx="1240">
                  <c:v>0.70305770000000001</c:v>
                </c:pt>
                <c:pt idx="1241">
                  <c:v>0.70309219999999994</c:v>
                </c:pt>
                <c:pt idx="1242">
                  <c:v>0.70344039999999997</c:v>
                </c:pt>
                <c:pt idx="1243">
                  <c:v>0.7043741</c:v>
                </c:pt>
                <c:pt idx="1244">
                  <c:v>0.7044089</c:v>
                </c:pt>
                <c:pt idx="1245">
                  <c:v>0.70441160000000003</c:v>
                </c:pt>
                <c:pt idx="1246">
                  <c:v>0.70443</c:v>
                </c:pt>
                <c:pt idx="1247">
                  <c:v>0.70470129999999997</c:v>
                </c:pt>
                <c:pt idx="1248">
                  <c:v>0.7054262</c:v>
                </c:pt>
                <c:pt idx="1249">
                  <c:v>0.70547680000000001</c:v>
                </c:pt>
                <c:pt idx="1250">
                  <c:v>0.70571300000000003</c:v>
                </c:pt>
                <c:pt idx="1251">
                  <c:v>0.70584449999999999</c:v>
                </c:pt>
                <c:pt idx="1252">
                  <c:v>0.70584720000000001</c:v>
                </c:pt>
                <c:pt idx="1253">
                  <c:v>0.70583050000000003</c:v>
                </c:pt>
                <c:pt idx="1254">
                  <c:v>0.7059088</c:v>
                </c:pt>
                <c:pt idx="1255">
                  <c:v>0.70603210000000005</c:v>
                </c:pt>
                <c:pt idx="1256">
                  <c:v>0.70603890000000002</c:v>
                </c:pt>
                <c:pt idx="1257">
                  <c:v>0.70642859999999996</c:v>
                </c:pt>
                <c:pt idx="1258">
                  <c:v>0.70643029999999996</c:v>
                </c:pt>
                <c:pt idx="1259">
                  <c:v>0.70646900000000001</c:v>
                </c:pt>
                <c:pt idx="1260">
                  <c:v>0.706484</c:v>
                </c:pt>
                <c:pt idx="1261">
                  <c:v>0.70648690000000003</c:v>
                </c:pt>
                <c:pt idx="1262">
                  <c:v>0.70649110000000004</c:v>
                </c:pt>
                <c:pt idx="1263">
                  <c:v>0.70651059999999999</c:v>
                </c:pt>
                <c:pt idx="1264">
                  <c:v>0.70655469999999998</c:v>
                </c:pt>
                <c:pt idx="1265">
                  <c:v>0.70659079999999996</c:v>
                </c:pt>
                <c:pt idx="1266">
                  <c:v>0.70677829999999997</c:v>
                </c:pt>
                <c:pt idx="1267">
                  <c:v>0.70679380000000003</c:v>
                </c:pt>
                <c:pt idx="1268">
                  <c:v>0.70741480000000001</c:v>
                </c:pt>
                <c:pt idx="1269">
                  <c:v>0.70949099999999998</c:v>
                </c:pt>
                <c:pt idx="1270">
                  <c:v>0.70997759999999999</c:v>
                </c:pt>
                <c:pt idx="1271">
                  <c:v>0.71002140000000002</c:v>
                </c:pt>
                <c:pt idx="1272">
                  <c:v>0.71004809999999996</c:v>
                </c:pt>
                <c:pt idx="1273">
                  <c:v>0.71018320000000001</c:v>
                </c:pt>
                <c:pt idx="1274">
                  <c:v>0.71019080000000001</c:v>
                </c:pt>
                <c:pt idx="1275">
                  <c:v>0.71014670000000002</c:v>
                </c:pt>
                <c:pt idx="1276">
                  <c:v>0.71046560000000003</c:v>
                </c:pt>
                <c:pt idx="1277">
                  <c:v>0.71051529999999996</c:v>
                </c:pt>
                <c:pt idx="1278">
                  <c:v>0.71057320000000002</c:v>
                </c:pt>
                <c:pt idx="1279">
                  <c:v>0.71058849999999996</c:v>
                </c:pt>
                <c:pt idx="1280">
                  <c:v>0.71365610000000002</c:v>
                </c:pt>
                <c:pt idx="1281">
                  <c:v>0.71400319999999995</c:v>
                </c:pt>
                <c:pt idx="1282">
                  <c:v>0.72015609999999997</c:v>
                </c:pt>
                <c:pt idx="1283">
                  <c:v>0.71974709999999997</c:v>
                </c:pt>
                <c:pt idx="1284">
                  <c:v>0.71980370000000005</c:v>
                </c:pt>
                <c:pt idx="1285">
                  <c:v>0.71981830000000002</c:v>
                </c:pt>
                <c:pt idx="1286">
                  <c:v>0.72033840000000005</c:v>
                </c:pt>
                <c:pt idx="1287">
                  <c:v>0.72034909999999996</c:v>
                </c:pt>
                <c:pt idx="1288">
                  <c:v>0.72041460000000002</c:v>
                </c:pt>
                <c:pt idx="1289">
                  <c:v>0.72050460000000005</c:v>
                </c:pt>
                <c:pt idx="1290">
                  <c:v>0.72096300000000002</c:v>
                </c:pt>
                <c:pt idx="1291">
                  <c:v>0.72108819999999996</c:v>
                </c:pt>
                <c:pt idx="1292">
                  <c:v>0.72108530000000004</c:v>
                </c:pt>
                <c:pt idx="1293">
                  <c:v>0.72374479999999997</c:v>
                </c:pt>
                <c:pt idx="1294">
                  <c:v>0.72374819999999995</c:v>
                </c:pt>
                <c:pt idx="1295">
                  <c:v>0.72375040000000002</c:v>
                </c:pt>
                <c:pt idx="1296">
                  <c:v>0.72379099999999996</c:v>
                </c:pt>
                <c:pt idx="1297">
                  <c:v>0.7237962</c:v>
                </c:pt>
                <c:pt idx="1298">
                  <c:v>0.72390429999999995</c:v>
                </c:pt>
                <c:pt idx="1299">
                  <c:v>0.72392710000000005</c:v>
                </c:pt>
                <c:pt idx="1300">
                  <c:v>0.72418380000000004</c:v>
                </c:pt>
                <c:pt idx="1301">
                  <c:v>0.72440340000000003</c:v>
                </c:pt>
                <c:pt idx="1302">
                  <c:v>0.72440530000000003</c:v>
                </c:pt>
                <c:pt idx="1303">
                  <c:v>0.72882749999999996</c:v>
                </c:pt>
                <c:pt idx="1304">
                  <c:v>0.7288483</c:v>
                </c:pt>
                <c:pt idx="1305">
                  <c:v>0.72888390000000003</c:v>
                </c:pt>
                <c:pt idx="1306">
                  <c:v>0.72888640000000005</c:v>
                </c:pt>
                <c:pt idx="1307">
                  <c:v>0.72890310000000003</c:v>
                </c:pt>
                <c:pt idx="1308">
                  <c:v>0.72890999999999995</c:v>
                </c:pt>
                <c:pt idx="1309">
                  <c:v>0.72891030000000001</c:v>
                </c:pt>
                <c:pt idx="1310">
                  <c:v>0.73148380000000002</c:v>
                </c:pt>
                <c:pt idx="1311">
                  <c:v>0.73150119999999996</c:v>
                </c:pt>
                <c:pt idx="1312">
                  <c:v>0.73151299999999997</c:v>
                </c:pt>
                <c:pt idx="1313">
                  <c:v>0.733595</c:v>
                </c:pt>
                <c:pt idx="1314">
                  <c:v>0.73060579999999997</c:v>
                </c:pt>
                <c:pt idx="1315">
                  <c:v>0.7306182</c:v>
                </c:pt>
                <c:pt idx="1316">
                  <c:v>0.73093839999999999</c:v>
                </c:pt>
                <c:pt idx="1317">
                  <c:v>0.73095719999999997</c:v>
                </c:pt>
                <c:pt idx="1318">
                  <c:v>0.73187979999999997</c:v>
                </c:pt>
                <c:pt idx="1319">
                  <c:v>0.73188399999999998</c:v>
                </c:pt>
                <c:pt idx="1320">
                  <c:v>0.73194859999999995</c:v>
                </c:pt>
                <c:pt idx="1321">
                  <c:v>0.73198090000000005</c:v>
                </c:pt>
                <c:pt idx="1322">
                  <c:v>0.7324174</c:v>
                </c:pt>
                <c:pt idx="1323">
                  <c:v>0.73587009999999997</c:v>
                </c:pt>
                <c:pt idx="1324">
                  <c:v>0.73590029999999995</c:v>
                </c:pt>
                <c:pt idx="1325">
                  <c:v>0.73606329999999998</c:v>
                </c:pt>
                <c:pt idx="1326">
                  <c:v>0.73620649999999999</c:v>
                </c:pt>
                <c:pt idx="1327">
                  <c:v>0.73726590000000003</c:v>
                </c:pt>
                <c:pt idx="1328">
                  <c:v>0.73731049999999998</c:v>
                </c:pt>
                <c:pt idx="1329">
                  <c:v>0.73732209999999998</c:v>
                </c:pt>
                <c:pt idx="1330">
                  <c:v>0.73859940000000002</c:v>
                </c:pt>
                <c:pt idx="1331">
                  <c:v>0.73861140000000003</c:v>
                </c:pt>
                <c:pt idx="1332">
                  <c:v>0.73876569999999997</c:v>
                </c:pt>
                <c:pt idx="1333">
                  <c:v>0.73996419999999996</c:v>
                </c:pt>
                <c:pt idx="1334">
                  <c:v>0.74009349999999996</c:v>
                </c:pt>
                <c:pt idx="1335">
                  <c:v>0.74020739999999996</c:v>
                </c:pt>
                <c:pt idx="1336">
                  <c:v>0.74029279999999997</c:v>
                </c:pt>
                <c:pt idx="1337">
                  <c:v>0.74205759999999998</c:v>
                </c:pt>
                <c:pt idx="1338">
                  <c:v>0.74206700000000003</c:v>
                </c:pt>
                <c:pt idx="1339">
                  <c:v>0.74215810000000004</c:v>
                </c:pt>
                <c:pt idx="1340">
                  <c:v>0.74241409999999997</c:v>
                </c:pt>
                <c:pt idx="1341">
                  <c:v>0.74257830000000002</c:v>
                </c:pt>
                <c:pt idx="1342">
                  <c:v>0.74258270000000004</c:v>
                </c:pt>
                <c:pt idx="1343">
                  <c:v>0.74262910000000004</c:v>
                </c:pt>
                <c:pt idx="1344">
                  <c:v>0.74263659999999998</c:v>
                </c:pt>
                <c:pt idx="1345">
                  <c:v>0.74303900000000001</c:v>
                </c:pt>
                <c:pt idx="1346">
                  <c:v>0.74307610000000002</c:v>
                </c:pt>
                <c:pt idx="1347">
                  <c:v>0.74308269999999998</c:v>
                </c:pt>
                <c:pt idx="1348">
                  <c:v>0.74723790000000001</c:v>
                </c:pt>
                <c:pt idx="1349">
                  <c:v>0.74727909999999997</c:v>
                </c:pt>
                <c:pt idx="1350">
                  <c:v>0.74732140000000002</c:v>
                </c:pt>
                <c:pt idx="1351">
                  <c:v>0.7473438</c:v>
                </c:pt>
                <c:pt idx="1352">
                  <c:v>0.74741780000000002</c:v>
                </c:pt>
                <c:pt idx="1353">
                  <c:v>0.74741930000000001</c:v>
                </c:pt>
                <c:pt idx="1354">
                  <c:v>0.74758170000000002</c:v>
                </c:pt>
                <c:pt idx="1355">
                  <c:v>0.74778630000000001</c:v>
                </c:pt>
                <c:pt idx="1356">
                  <c:v>0.74779839999999997</c:v>
                </c:pt>
                <c:pt idx="1357">
                  <c:v>0.74780579999999996</c:v>
                </c:pt>
                <c:pt idx="1358">
                  <c:v>0.74780789999999997</c:v>
                </c:pt>
                <c:pt idx="1359">
                  <c:v>0.74784640000000002</c:v>
                </c:pt>
                <c:pt idx="1360">
                  <c:v>0.74791269999999999</c:v>
                </c:pt>
                <c:pt idx="1361">
                  <c:v>0.74792519999999996</c:v>
                </c:pt>
                <c:pt idx="1362">
                  <c:v>0.74808189999999997</c:v>
                </c:pt>
                <c:pt idx="1363">
                  <c:v>0.74812449999999997</c:v>
                </c:pt>
                <c:pt idx="1364">
                  <c:v>0.74813039999999997</c:v>
                </c:pt>
                <c:pt idx="1365">
                  <c:v>0.74814150000000001</c:v>
                </c:pt>
                <c:pt idx="1366">
                  <c:v>0.75102519999999995</c:v>
                </c:pt>
                <c:pt idx="1367">
                  <c:v>0.75123059999999997</c:v>
                </c:pt>
                <c:pt idx="1368">
                  <c:v>0.75134299999999998</c:v>
                </c:pt>
                <c:pt idx="1369">
                  <c:v>0.75136320000000001</c:v>
                </c:pt>
                <c:pt idx="1370">
                  <c:v>0.75138309999999997</c:v>
                </c:pt>
                <c:pt idx="1371">
                  <c:v>0.75139279999999997</c:v>
                </c:pt>
                <c:pt idx="1372">
                  <c:v>0.75139619999999996</c:v>
                </c:pt>
                <c:pt idx="1373">
                  <c:v>0.75247819999999999</c:v>
                </c:pt>
                <c:pt idx="1374">
                  <c:v>0.75254109999999996</c:v>
                </c:pt>
                <c:pt idx="1375">
                  <c:v>0.75261769999999995</c:v>
                </c:pt>
                <c:pt idx="1376">
                  <c:v>0.75288880000000002</c:v>
                </c:pt>
                <c:pt idx="1377">
                  <c:v>0.75305469999999997</c:v>
                </c:pt>
                <c:pt idx="1378">
                  <c:v>0.75307939999999995</c:v>
                </c:pt>
                <c:pt idx="1379">
                  <c:v>0.75308980000000003</c:v>
                </c:pt>
                <c:pt idx="1380">
                  <c:v>0.75334009999999996</c:v>
                </c:pt>
                <c:pt idx="1381">
                  <c:v>0.75362709999999999</c:v>
                </c:pt>
                <c:pt idx="1382">
                  <c:v>0.75754410000000005</c:v>
                </c:pt>
                <c:pt idx="1383">
                  <c:v>0.75761440000000002</c:v>
                </c:pt>
                <c:pt idx="1384">
                  <c:v>0.75765099999999996</c:v>
                </c:pt>
                <c:pt idx="1385">
                  <c:v>0.75783310000000004</c:v>
                </c:pt>
                <c:pt idx="1386">
                  <c:v>0.75794459999999997</c:v>
                </c:pt>
                <c:pt idx="1387">
                  <c:v>0.75794950000000005</c:v>
                </c:pt>
                <c:pt idx="1388">
                  <c:v>0.76038499999999998</c:v>
                </c:pt>
                <c:pt idx="1389">
                  <c:v>0.76044849999999997</c:v>
                </c:pt>
                <c:pt idx="1390">
                  <c:v>0.76045119999999999</c:v>
                </c:pt>
                <c:pt idx="1391">
                  <c:v>0.760463</c:v>
                </c:pt>
                <c:pt idx="1392">
                  <c:v>0.76065819999999995</c:v>
                </c:pt>
                <c:pt idx="1393">
                  <c:v>0.76067030000000002</c:v>
                </c:pt>
                <c:pt idx="1394">
                  <c:v>0.76086310000000001</c:v>
                </c:pt>
                <c:pt idx="1395">
                  <c:v>0.76986049999999995</c:v>
                </c:pt>
                <c:pt idx="1396">
                  <c:v>0.77329329999999996</c:v>
                </c:pt>
                <c:pt idx="1397">
                  <c:v>0.77332199999999995</c:v>
                </c:pt>
                <c:pt idx="1398">
                  <c:v>0.77346179999999998</c:v>
                </c:pt>
                <c:pt idx="1399">
                  <c:v>0.7738488</c:v>
                </c:pt>
                <c:pt idx="1400">
                  <c:v>0.77398619999999996</c:v>
                </c:pt>
                <c:pt idx="1401">
                  <c:v>0.77504960000000001</c:v>
                </c:pt>
                <c:pt idx="1402">
                  <c:v>0.77511609999999997</c:v>
                </c:pt>
                <c:pt idx="1403">
                  <c:v>0.77556040000000004</c:v>
                </c:pt>
                <c:pt idx="1404">
                  <c:v>0.77572459999999999</c:v>
                </c:pt>
                <c:pt idx="1405">
                  <c:v>0.77576080000000003</c:v>
                </c:pt>
                <c:pt idx="1406">
                  <c:v>0.77576449999999997</c:v>
                </c:pt>
                <c:pt idx="1407">
                  <c:v>0.77578720000000001</c:v>
                </c:pt>
                <c:pt idx="1408">
                  <c:v>0.77585159999999997</c:v>
                </c:pt>
                <c:pt idx="1409">
                  <c:v>0.7758775</c:v>
                </c:pt>
                <c:pt idx="1410">
                  <c:v>0.77604459999999997</c:v>
                </c:pt>
                <c:pt idx="1411">
                  <c:v>0.77605979999999997</c:v>
                </c:pt>
                <c:pt idx="1412">
                  <c:v>0.77607179999999998</c:v>
                </c:pt>
                <c:pt idx="1413">
                  <c:v>0.77658590000000005</c:v>
                </c:pt>
                <c:pt idx="1414">
                  <c:v>0.77666959999999996</c:v>
                </c:pt>
                <c:pt idx="1415">
                  <c:v>0.77732239999999997</c:v>
                </c:pt>
                <c:pt idx="1416">
                  <c:v>0.77732670000000004</c:v>
                </c:pt>
                <c:pt idx="1417">
                  <c:v>0.77801200000000004</c:v>
                </c:pt>
                <c:pt idx="1418">
                  <c:v>0.77801659999999995</c:v>
                </c:pt>
                <c:pt idx="1419">
                  <c:v>0.77831070000000002</c:v>
                </c:pt>
                <c:pt idx="1420">
                  <c:v>0.77834460000000005</c:v>
                </c:pt>
                <c:pt idx="1421">
                  <c:v>0.77836910000000004</c:v>
                </c:pt>
                <c:pt idx="1422">
                  <c:v>0.77842370000000005</c:v>
                </c:pt>
                <c:pt idx="1423">
                  <c:v>0.77842809999999996</c:v>
                </c:pt>
                <c:pt idx="1424">
                  <c:v>0.7797326</c:v>
                </c:pt>
                <c:pt idx="1425">
                  <c:v>0.77974049999999995</c:v>
                </c:pt>
                <c:pt idx="1426">
                  <c:v>0.78184390000000004</c:v>
                </c:pt>
                <c:pt idx="1427">
                  <c:v>0.78190859999999995</c:v>
                </c:pt>
                <c:pt idx="1428">
                  <c:v>0.78533509999999995</c:v>
                </c:pt>
                <c:pt idx="1429">
                  <c:v>0.78641229999999995</c:v>
                </c:pt>
                <c:pt idx="1430">
                  <c:v>0.78651629999999995</c:v>
                </c:pt>
                <c:pt idx="1431">
                  <c:v>0.78666409999999998</c:v>
                </c:pt>
                <c:pt idx="1432">
                  <c:v>0.7866687</c:v>
                </c:pt>
                <c:pt idx="1433">
                  <c:v>0.78669120000000003</c:v>
                </c:pt>
                <c:pt idx="1434">
                  <c:v>0.78671970000000002</c:v>
                </c:pt>
                <c:pt idx="1435">
                  <c:v>0.7867402</c:v>
                </c:pt>
                <c:pt idx="1436">
                  <c:v>0.78677960000000002</c:v>
                </c:pt>
                <c:pt idx="1437">
                  <c:v>0.7913038</c:v>
                </c:pt>
                <c:pt idx="1438">
                  <c:v>0.79169670000000003</c:v>
                </c:pt>
                <c:pt idx="1439">
                  <c:v>0.79174979999999995</c:v>
                </c:pt>
                <c:pt idx="1440">
                  <c:v>0.79177330000000001</c:v>
                </c:pt>
                <c:pt idx="1441">
                  <c:v>0.79187110000000005</c:v>
                </c:pt>
                <c:pt idx="1442">
                  <c:v>0.79194410000000004</c:v>
                </c:pt>
                <c:pt idx="1443">
                  <c:v>0.79205020000000004</c:v>
                </c:pt>
                <c:pt idx="1444">
                  <c:v>0.79212490000000002</c:v>
                </c:pt>
                <c:pt idx="1445">
                  <c:v>0.79278859999999995</c:v>
                </c:pt>
                <c:pt idx="1446">
                  <c:v>0.79282030000000003</c:v>
                </c:pt>
                <c:pt idx="1447">
                  <c:v>0.79309229999999997</c:v>
                </c:pt>
                <c:pt idx="1448">
                  <c:v>0.79330279999999997</c:v>
                </c:pt>
                <c:pt idx="1449">
                  <c:v>0.79331200000000002</c:v>
                </c:pt>
                <c:pt idx="1450">
                  <c:v>0.79344859999999995</c:v>
                </c:pt>
                <c:pt idx="1451">
                  <c:v>0.79351380000000005</c:v>
                </c:pt>
                <c:pt idx="1452">
                  <c:v>0.79365160000000001</c:v>
                </c:pt>
                <c:pt idx="1453">
                  <c:v>0.79365339999999995</c:v>
                </c:pt>
                <c:pt idx="1454">
                  <c:v>0.79378389999999999</c:v>
                </c:pt>
                <c:pt idx="1455">
                  <c:v>0.79397490000000004</c:v>
                </c:pt>
                <c:pt idx="1456">
                  <c:v>0.79399470000000005</c:v>
                </c:pt>
                <c:pt idx="1457">
                  <c:v>0.79529799999999995</c:v>
                </c:pt>
                <c:pt idx="1458">
                  <c:v>0.79530140000000005</c:v>
                </c:pt>
                <c:pt idx="1459">
                  <c:v>0.79540979999999994</c:v>
                </c:pt>
                <c:pt idx="1460">
                  <c:v>0.79564800000000002</c:v>
                </c:pt>
                <c:pt idx="1461">
                  <c:v>0.7958018</c:v>
                </c:pt>
                <c:pt idx="1462">
                  <c:v>0.79586579999999996</c:v>
                </c:pt>
                <c:pt idx="1463">
                  <c:v>0.79593179999999997</c:v>
                </c:pt>
                <c:pt idx="1464">
                  <c:v>0.79594569999999998</c:v>
                </c:pt>
                <c:pt idx="1465">
                  <c:v>0.79608369999999995</c:v>
                </c:pt>
                <c:pt idx="1466">
                  <c:v>0.79620069999999998</c:v>
                </c:pt>
                <c:pt idx="1467">
                  <c:v>0.79622020000000004</c:v>
                </c:pt>
                <c:pt idx="1468">
                  <c:v>0.79628060000000001</c:v>
                </c:pt>
                <c:pt idx="1469">
                  <c:v>0.7963327</c:v>
                </c:pt>
                <c:pt idx="1470">
                  <c:v>0.79856970000000005</c:v>
                </c:pt>
                <c:pt idx="1471">
                  <c:v>0.79873629999999995</c:v>
                </c:pt>
                <c:pt idx="1472">
                  <c:v>0.79876570000000002</c:v>
                </c:pt>
                <c:pt idx="1473">
                  <c:v>0.79965339999999996</c:v>
                </c:pt>
                <c:pt idx="1474">
                  <c:v>0.79973340000000004</c:v>
                </c:pt>
                <c:pt idx="1475">
                  <c:v>0.79976510000000001</c:v>
                </c:pt>
                <c:pt idx="1476">
                  <c:v>0.79992470000000004</c:v>
                </c:pt>
                <c:pt idx="1477">
                  <c:v>0.800041</c:v>
                </c:pt>
                <c:pt idx="1478">
                  <c:v>0.80005210000000004</c:v>
                </c:pt>
                <c:pt idx="1479">
                  <c:v>0.80009600000000003</c:v>
                </c:pt>
                <c:pt idx="1480">
                  <c:v>0.80028370000000004</c:v>
                </c:pt>
                <c:pt idx="1481">
                  <c:v>0.80038319999999996</c:v>
                </c:pt>
                <c:pt idx="1482">
                  <c:v>0.80047509999999999</c:v>
                </c:pt>
                <c:pt idx="1483">
                  <c:v>0.80048710000000001</c:v>
                </c:pt>
                <c:pt idx="1484">
                  <c:v>0.80077549999999997</c:v>
                </c:pt>
                <c:pt idx="1485">
                  <c:v>0.80087419999999998</c:v>
                </c:pt>
                <c:pt idx="1486">
                  <c:v>0.80091570000000001</c:v>
                </c:pt>
                <c:pt idx="1487">
                  <c:v>0.80092099999999999</c:v>
                </c:pt>
                <c:pt idx="1488">
                  <c:v>0.80257339999999999</c:v>
                </c:pt>
                <c:pt idx="1489">
                  <c:v>0.80258549999999995</c:v>
                </c:pt>
                <c:pt idx="1490">
                  <c:v>0.80279230000000001</c:v>
                </c:pt>
                <c:pt idx="1491">
                  <c:v>0.80295439999999996</c:v>
                </c:pt>
                <c:pt idx="1492">
                  <c:v>0.80296060000000002</c:v>
                </c:pt>
                <c:pt idx="1493">
                  <c:v>0.8031604</c:v>
                </c:pt>
                <c:pt idx="1494">
                  <c:v>0.80357279999999998</c:v>
                </c:pt>
                <c:pt idx="1495">
                  <c:v>0.80359270000000005</c:v>
                </c:pt>
                <c:pt idx="1496">
                  <c:v>0.80384670000000003</c:v>
                </c:pt>
                <c:pt idx="1497">
                  <c:v>0.80379409999999996</c:v>
                </c:pt>
                <c:pt idx="1498">
                  <c:v>0.80385580000000001</c:v>
                </c:pt>
                <c:pt idx="1499">
                  <c:v>0.80386329999999995</c:v>
                </c:pt>
                <c:pt idx="1500">
                  <c:v>0.8040041</c:v>
                </c:pt>
                <c:pt idx="1501">
                  <c:v>0.80402450000000003</c:v>
                </c:pt>
                <c:pt idx="1502">
                  <c:v>0.80409810000000004</c:v>
                </c:pt>
                <c:pt idx="1503">
                  <c:v>0.80414920000000001</c:v>
                </c:pt>
                <c:pt idx="1504">
                  <c:v>0.80415999999999999</c:v>
                </c:pt>
                <c:pt idx="1505">
                  <c:v>0.8042108</c:v>
                </c:pt>
                <c:pt idx="1506">
                  <c:v>0.80424680000000004</c:v>
                </c:pt>
                <c:pt idx="1507">
                  <c:v>0.80432610000000004</c:v>
                </c:pt>
                <c:pt idx="1508">
                  <c:v>0.80439819999999995</c:v>
                </c:pt>
                <c:pt idx="1509">
                  <c:v>0.80446090000000003</c:v>
                </c:pt>
                <c:pt idx="1510">
                  <c:v>0.80446450000000003</c:v>
                </c:pt>
                <c:pt idx="1511">
                  <c:v>0.805786</c:v>
                </c:pt>
                <c:pt idx="1512">
                  <c:v>0.80763940000000001</c:v>
                </c:pt>
                <c:pt idx="1513">
                  <c:v>0.81590289999999999</c:v>
                </c:pt>
                <c:pt idx="1514">
                  <c:v>0.81600689999999998</c:v>
                </c:pt>
                <c:pt idx="1515">
                  <c:v>0.81601710000000005</c:v>
                </c:pt>
                <c:pt idx="1516">
                  <c:v>0.8226542</c:v>
                </c:pt>
                <c:pt idx="1517">
                  <c:v>0.82266410000000001</c:v>
                </c:pt>
                <c:pt idx="1518">
                  <c:v>0.82299230000000001</c:v>
                </c:pt>
                <c:pt idx="1519">
                  <c:v>0.82303099999999996</c:v>
                </c:pt>
                <c:pt idx="1520">
                  <c:v>0.82303760000000004</c:v>
                </c:pt>
                <c:pt idx="1521">
                  <c:v>0.82366470000000003</c:v>
                </c:pt>
                <c:pt idx="1522">
                  <c:v>0.82399020000000001</c:v>
                </c:pt>
                <c:pt idx="1523">
                  <c:v>0.82461370000000001</c:v>
                </c:pt>
                <c:pt idx="1524">
                  <c:v>0.82464689999999996</c:v>
                </c:pt>
                <c:pt idx="1525">
                  <c:v>0.82465699999999997</c:v>
                </c:pt>
                <c:pt idx="1526">
                  <c:v>0.82468490000000005</c:v>
                </c:pt>
                <c:pt idx="1527">
                  <c:v>0.82468969999999997</c:v>
                </c:pt>
                <c:pt idx="1528">
                  <c:v>0.82485160000000002</c:v>
                </c:pt>
                <c:pt idx="1529">
                  <c:v>0.82485030000000004</c:v>
                </c:pt>
                <c:pt idx="1530">
                  <c:v>0.83059110000000003</c:v>
                </c:pt>
                <c:pt idx="1531">
                  <c:v>0.83147899999999997</c:v>
                </c:pt>
                <c:pt idx="1532">
                  <c:v>0.83247409999999999</c:v>
                </c:pt>
                <c:pt idx="1533">
                  <c:v>0.83627300000000004</c:v>
                </c:pt>
                <c:pt idx="1534">
                  <c:v>0.83628460000000004</c:v>
                </c:pt>
                <c:pt idx="1535">
                  <c:v>0.8430782</c:v>
                </c:pt>
                <c:pt idx="1536">
                  <c:v>0.8430822</c:v>
                </c:pt>
                <c:pt idx="1537">
                  <c:v>0.84308340000000004</c:v>
                </c:pt>
                <c:pt idx="1538">
                  <c:v>0.84309149999999999</c:v>
                </c:pt>
                <c:pt idx="1539">
                  <c:v>0.8495026</c:v>
                </c:pt>
                <c:pt idx="1540">
                  <c:v>0.85011820000000005</c:v>
                </c:pt>
                <c:pt idx="1541">
                  <c:v>0.8504429</c:v>
                </c:pt>
                <c:pt idx="1542">
                  <c:v>0.85056639999999994</c:v>
                </c:pt>
                <c:pt idx="1543">
                  <c:v>0.8505684</c:v>
                </c:pt>
                <c:pt idx="1544">
                  <c:v>0.85078900000000002</c:v>
                </c:pt>
                <c:pt idx="1545">
                  <c:v>0.85079680000000002</c:v>
                </c:pt>
                <c:pt idx="1546">
                  <c:v>0.85079249999999995</c:v>
                </c:pt>
                <c:pt idx="1547">
                  <c:v>0.85080719999999999</c:v>
                </c:pt>
                <c:pt idx="1548">
                  <c:v>0.85080889999999998</c:v>
                </c:pt>
                <c:pt idx="1549">
                  <c:v>0.85852320000000004</c:v>
                </c:pt>
                <c:pt idx="1550">
                  <c:v>0.85872009999999999</c:v>
                </c:pt>
                <c:pt idx="1551">
                  <c:v>0.85872340000000003</c:v>
                </c:pt>
                <c:pt idx="1552">
                  <c:v>0.85898989999999997</c:v>
                </c:pt>
                <c:pt idx="1553">
                  <c:v>0.85906459999999996</c:v>
                </c:pt>
                <c:pt idx="1554">
                  <c:v>0.86167530000000003</c:v>
                </c:pt>
                <c:pt idx="1555">
                  <c:v>0.86204950000000002</c:v>
                </c:pt>
                <c:pt idx="1556">
                  <c:v>0.86058440000000003</c:v>
                </c:pt>
                <c:pt idx="1557">
                  <c:v>0.86059350000000001</c:v>
                </c:pt>
                <c:pt idx="1558">
                  <c:v>0.86062240000000001</c:v>
                </c:pt>
                <c:pt idx="1559">
                  <c:v>0.86063219999999996</c:v>
                </c:pt>
                <c:pt idx="1560">
                  <c:v>0.86068469999999997</c:v>
                </c:pt>
                <c:pt idx="1561">
                  <c:v>0.86095770000000005</c:v>
                </c:pt>
                <c:pt idx="1562">
                  <c:v>0.8609637</c:v>
                </c:pt>
                <c:pt idx="1563">
                  <c:v>0.86765380000000003</c:v>
                </c:pt>
                <c:pt idx="1564">
                  <c:v>0.86769470000000004</c:v>
                </c:pt>
                <c:pt idx="1565">
                  <c:v>0.8691335</c:v>
                </c:pt>
                <c:pt idx="1566">
                  <c:v>0.89285170000000003</c:v>
                </c:pt>
                <c:pt idx="1567">
                  <c:v>0.89294309999999999</c:v>
                </c:pt>
                <c:pt idx="1568">
                  <c:v>0.89303030000000005</c:v>
                </c:pt>
                <c:pt idx="1569">
                  <c:v>0.90330569999999999</c:v>
                </c:pt>
                <c:pt idx="1570">
                  <c:v>0.90331130000000004</c:v>
                </c:pt>
                <c:pt idx="1571">
                  <c:v>0.90331660000000003</c:v>
                </c:pt>
                <c:pt idx="1572">
                  <c:v>0.90336360000000004</c:v>
                </c:pt>
                <c:pt idx="1573">
                  <c:v>0.90347379999999999</c:v>
                </c:pt>
                <c:pt idx="1574">
                  <c:v>0.90352480000000002</c:v>
                </c:pt>
                <c:pt idx="1575">
                  <c:v>0.90378700000000001</c:v>
                </c:pt>
                <c:pt idx="1576">
                  <c:v>0.9041631</c:v>
                </c:pt>
                <c:pt idx="1577">
                  <c:v>0.90439250000000004</c:v>
                </c:pt>
                <c:pt idx="1578">
                  <c:v>0.90443019999999996</c:v>
                </c:pt>
                <c:pt idx="1579">
                  <c:v>0.90465430000000002</c:v>
                </c:pt>
                <c:pt idx="1580">
                  <c:v>0.90491750000000004</c:v>
                </c:pt>
                <c:pt idx="1581">
                  <c:v>0.90664739999999999</c:v>
                </c:pt>
                <c:pt idx="1582">
                  <c:v>0.90665070000000003</c:v>
                </c:pt>
                <c:pt idx="1583">
                  <c:v>0.9067442</c:v>
                </c:pt>
                <c:pt idx="1584">
                  <c:v>0.90696759999999998</c:v>
                </c:pt>
                <c:pt idx="1585">
                  <c:v>0.90969029999999995</c:v>
                </c:pt>
                <c:pt idx="1586">
                  <c:v>0.91000939999999997</c:v>
                </c:pt>
                <c:pt idx="1587">
                  <c:v>0.91001840000000001</c:v>
                </c:pt>
                <c:pt idx="1588">
                  <c:v>0.91002539999999998</c:v>
                </c:pt>
                <c:pt idx="1589">
                  <c:v>0.910049</c:v>
                </c:pt>
                <c:pt idx="1590">
                  <c:v>0.91005369999999997</c:v>
                </c:pt>
                <c:pt idx="1591">
                  <c:v>0.91041830000000001</c:v>
                </c:pt>
                <c:pt idx="1592">
                  <c:v>0.91042029999999996</c:v>
                </c:pt>
                <c:pt idx="1593">
                  <c:v>0.91070819999999997</c:v>
                </c:pt>
                <c:pt idx="1594">
                  <c:v>0.91087099999999999</c:v>
                </c:pt>
                <c:pt idx="1595">
                  <c:v>0.91196770000000005</c:v>
                </c:pt>
                <c:pt idx="1596">
                  <c:v>0.9120684</c:v>
                </c:pt>
                <c:pt idx="1597">
                  <c:v>0.91219760000000005</c:v>
                </c:pt>
                <c:pt idx="1598">
                  <c:v>0.91222349999999996</c:v>
                </c:pt>
                <c:pt idx="1599">
                  <c:v>0.91223010000000004</c:v>
                </c:pt>
                <c:pt idx="1600">
                  <c:v>0.9125162</c:v>
                </c:pt>
                <c:pt idx="1601">
                  <c:v>0.91253930000000005</c:v>
                </c:pt>
                <c:pt idx="1602">
                  <c:v>0.91266040000000004</c:v>
                </c:pt>
                <c:pt idx="1603">
                  <c:v>0.91285590000000005</c:v>
                </c:pt>
                <c:pt idx="1604">
                  <c:v>0.91294679999999995</c:v>
                </c:pt>
                <c:pt idx="1605">
                  <c:v>0.91303860000000003</c:v>
                </c:pt>
                <c:pt idx="1606">
                  <c:v>0.92462440000000001</c:v>
                </c:pt>
                <c:pt idx="1607">
                  <c:v>0.92469469999999998</c:v>
                </c:pt>
                <c:pt idx="1608">
                  <c:v>0.92470529999999995</c:v>
                </c:pt>
                <c:pt idx="1609">
                  <c:v>0.92977810000000005</c:v>
                </c:pt>
                <c:pt idx="1610">
                  <c:v>0.92979500000000004</c:v>
                </c:pt>
                <c:pt idx="1611">
                  <c:v>0.93336200000000002</c:v>
                </c:pt>
                <c:pt idx="1612">
                  <c:v>0.93767750000000005</c:v>
                </c:pt>
                <c:pt idx="1613">
                  <c:v>0.93762829999999997</c:v>
                </c:pt>
                <c:pt idx="1614">
                  <c:v>0.93765299999999996</c:v>
                </c:pt>
                <c:pt idx="1615">
                  <c:v>0.93765469999999995</c:v>
                </c:pt>
                <c:pt idx="1616">
                  <c:v>0.93768530000000005</c:v>
                </c:pt>
                <c:pt idx="1617">
                  <c:v>0.93841759999999996</c:v>
                </c:pt>
                <c:pt idx="1618">
                  <c:v>0.93842049999999999</c:v>
                </c:pt>
                <c:pt idx="1619">
                  <c:v>0.93869970000000003</c:v>
                </c:pt>
                <c:pt idx="1620">
                  <c:v>0.93871890000000002</c:v>
                </c:pt>
                <c:pt idx="1621">
                  <c:v>0.93898959999999998</c:v>
                </c:pt>
                <c:pt idx="1622">
                  <c:v>0.93900689999999998</c:v>
                </c:pt>
                <c:pt idx="1623">
                  <c:v>0.93906679999999998</c:v>
                </c:pt>
                <c:pt idx="1624">
                  <c:v>0.93908420000000004</c:v>
                </c:pt>
                <c:pt idx="1625">
                  <c:v>0.93910280000000002</c:v>
                </c:pt>
                <c:pt idx="1626">
                  <c:v>0.93910400000000005</c:v>
                </c:pt>
                <c:pt idx="1627">
                  <c:v>0.93954380000000004</c:v>
                </c:pt>
                <c:pt idx="1628">
                  <c:v>0.93961450000000002</c:v>
                </c:pt>
                <c:pt idx="1629">
                  <c:v>0.9397894</c:v>
                </c:pt>
                <c:pt idx="1630">
                  <c:v>0.9442817</c:v>
                </c:pt>
                <c:pt idx="1631">
                  <c:v>0.94437040000000005</c:v>
                </c:pt>
                <c:pt idx="1632">
                  <c:v>0.94440360000000001</c:v>
                </c:pt>
                <c:pt idx="1633">
                  <c:v>0.94440469999999999</c:v>
                </c:pt>
                <c:pt idx="1634">
                  <c:v>0.94459179999999998</c:v>
                </c:pt>
                <c:pt idx="1635">
                  <c:v>0.94480459999999999</c:v>
                </c:pt>
                <c:pt idx="1636">
                  <c:v>0.94703300000000001</c:v>
                </c:pt>
                <c:pt idx="1637">
                  <c:v>0.94718349999999996</c:v>
                </c:pt>
                <c:pt idx="1638">
                  <c:v>0.94733299999999998</c:v>
                </c:pt>
                <c:pt idx="1639">
                  <c:v>0.94748410000000005</c:v>
                </c:pt>
                <c:pt idx="1640">
                  <c:v>0.94757179999999996</c:v>
                </c:pt>
                <c:pt idx="1641">
                  <c:v>0.94757389999999997</c:v>
                </c:pt>
                <c:pt idx="1642">
                  <c:v>0.94807209999999997</c:v>
                </c:pt>
                <c:pt idx="1643">
                  <c:v>0.94807600000000003</c:v>
                </c:pt>
                <c:pt idx="1644">
                  <c:v>0.94818670000000005</c:v>
                </c:pt>
                <c:pt idx="1645">
                  <c:v>0.94831560000000004</c:v>
                </c:pt>
                <c:pt idx="1646">
                  <c:v>0.94860820000000001</c:v>
                </c:pt>
                <c:pt idx="1647">
                  <c:v>0.94967880000000005</c:v>
                </c:pt>
                <c:pt idx="1648">
                  <c:v>0.94985399999999998</c:v>
                </c:pt>
                <c:pt idx="1649">
                  <c:v>0.9668485</c:v>
                </c:pt>
                <c:pt idx="1650">
                  <c:v>0.96690180000000003</c:v>
                </c:pt>
                <c:pt idx="1651">
                  <c:v>0.96711780000000003</c:v>
                </c:pt>
                <c:pt idx="1652">
                  <c:v>0.96737530000000005</c:v>
                </c:pt>
                <c:pt idx="1653">
                  <c:v>0.9746899</c:v>
                </c:pt>
                <c:pt idx="1654">
                  <c:v>0.9747439</c:v>
                </c:pt>
                <c:pt idx="1655">
                  <c:v>0.97668500000000003</c:v>
                </c:pt>
                <c:pt idx="1656">
                  <c:v>0.97670040000000002</c:v>
                </c:pt>
                <c:pt idx="1657">
                  <c:v>0.97856929999999998</c:v>
                </c:pt>
                <c:pt idx="1658">
                  <c:v>0.97869499999999998</c:v>
                </c:pt>
                <c:pt idx="1659">
                  <c:v>0.97872329999999996</c:v>
                </c:pt>
                <c:pt idx="1660">
                  <c:v>0.97876289999999999</c:v>
                </c:pt>
                <c:pt idx="1661">
                  <c:v>0.97892020000000002</c:v>
                </c:pt>
                <c:pt idx="1662">
                  <c:v>0.97893110000000005</c:v>
                </c:pt>
                <c:pt idx="1663">
                  <c:v>0.97894179999999997</c:v>
                </c:pt>
                <c:pt idx="1664">
                  <c:v>0.97898620000000003</c:v>
                </c:pt>
                <c:pt idx="1665">
                  <c:v>0.97910540000000001</c:v>
                </c:pt>
                <c:pt idx="1666">
                  <c:v>0.97912149999999998</c:v>
                </c:pt>
                <c:pt idx="1667">
                  <c:v>0.97912639999999995</c:v>
                </c:pt>
                <c:pt idx="1668">
                  <c:v>0.97917419999999999</c:v>
                </c:pt>
                <c:pt idx="1669">
                  <c:v>0.97923740000000004</c:v>
                </c:pt>
                <c:pt idx="1670">
                  <c:v>0.98071019999999998</c:v>
                </c:pt>
                <c:pt idx="1671">
                  <c:v>0.98096620000000001</c:v>
                </c:pt>
                <c:pt idx="1672">
                  <c:v>0.98108090000000003</c:v>
                </c:pt>
                <c:pt idx="1673">
                  <c:v>0.99969330000000001</c:v>
                </c:pt>
                <c:pt idx="1674">
                  <c:v>0.9999595</c:v>
                </c:pt>
                <c:pt idx="1675">
                  <c:v>1</c:v>
                </c:pt>
              </c:numCache>
            </c:numRef>
          </c:yVal>
          <c:smooth val="1"/>
        </c:ser>
        <c:dLbls>
          <c:showLegendKey val="0"/>
          <c:showVal val="0"/>
          <c:showCatName val="0"/>
          <c:showSerName val="0"/>
          <c:showPercent val="0"/>
          <c:showBubbleSize val="0"/>
        </c:dLbls>
        <c:axId val="143700736"/>
        <c:axId val="143702272"/>
      </c:scatterChart>
      <c:valAx>
        <c:axId val="143700736"/>
        <c:scaling>
          <c:orientation val="minMax"/>
          <c:max val="1"/>
          <c:min val="0"/>
        </c:scaling>
        <c:delete val="0"/>
        <c:axPos val="b"/>
        <c:numFmt formatCode="Estándar" sourceLinked="1"/>
        <c:majorTickMark val="out"/>
        <c:minorTickMark val="none"/>
        <c:tickLblPos val="nextTo"/>
        <c:crossAx val="143702272"/>
        <c:crosses val="autoZero"/>
        <c:crossBetween val="midCat"/>
      </c:valAx>
      <c:valAx>
        <c:axId val="143702272"/>
        <c:scaling>
          <c:orientation val="minMax"/>
          <c:max val="1"/>
          <c:min val="0"/>
        </c:scaling>
        <c:delete val="0"/>
        <c:axPos val="l"/>
        <c:majorGridlines/>
        <c:numFmt formatCode="Estándar" sourceLinked="1"/>
        <c:majorTickMark val="out"/>
        <c:minorTickMark val="none"/>
        <c:tickLblPos val="nextTo"/>
        <c:crossAx val="143700736"/>
        <c:crosses val="autoZero"/>
        <c:crossBetween val="midCat"/>
      </c:valAx>
    </c:plotArea>
    <c:legend>
      <c:legendPos val="b"/>
      <c:layout/>
      <c:overlay val="0"/>
    </c:legend>
    <c:plotVisOnly val="1"/>
    <c:dispBlanksAs val="gap"/>
    <c:showDLblsOverMax val="0"/>
  </c:chart>
  <c:txPr>
    <a:bodyPr/>
    <a:lstStyle/>
    <a:p>
      <a:pPr>
        <a:defRPr sz="800">
          <a:latin typeface="+mj-lt"/>
        </a:defRPr>
      </a:pPr>
      <a:endParaRPr lang="es-E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lineChart>
        <c:grouping val="standard"/>
        <c:varyColors val="0"/>
        <c:ser>
          <c:idx val="0"/>
          <c:order val="0"/>
          <c:tx>
            <c:strRef>
              <c:f>'UE15'!$T$2</c:f>
              <c:strCache>
                <c:ptCount val="1"/>
                <c:pt idx="0">
                  <c:v>AT</c:v>
                </c:pt>
              </c:strCache>
            </c:strRef>
          </c:tx>
          <c:cat>
            <c:strRef>
              <c:f>'UE15'!$W$1:$AA$1</c:f>
              <c:strCache>
                <c:ptCount val="5"/>
                <c:pt idx="0">
                  <c:v>I15</c:v>
                </c:pt>
                <c:pt idx="1">
                  <c:v>I24</c:v>
                </c:pt>
                <c:pt idx="2">
                  <c:v>I33</c:v>
                </c:pt>
                <c:pt idx="3">
                  <c:v>I42</c:v>
                </c:pt>
                <c:pt idx="4">
                  <c:v>I51</c:v>
                </c:pt>
              </c:strCache>
            </c:strRef>
          </c:cat>
          <c:val>
            <c:numRef>
              <c:f>'UE15'!$W$4:$AA$4</c:f>
              <c:numCache>
                <c:formatCode>0</c:formatCode>
                <c:ptCount val="5"/>
                <c:pt idx="0">
                  <c:v>37.097059783866186</c:v>
                </c:pt>
                <c:pt idx="1">
                  <c:v>26.633770642648205</c:v>
                </c:pt>
                <c:pt idx="2">
                  <c:v>17.557738532327917</c:v>
                </c:pt>
                <c:pt idx="3">
                  <c:v>11.558736958743763</c:v>
                </c:pt>
                <c:pt idx="4">
                  <c:v>7.1529965260401909</c:v>
                </c:pt>
              </c:numCache>
            </c:numRef>
          </c:val>
          <c:smooth val="0"/>
        </c:ser>
        <c:ser>
          <c:idx val="1"/>
          <c:order val="1"/>
          <c:tx>
            <c:strRef>
              <c:f>'UE15'!$T$5</c:f>
              <c:strCache>
                <c:ptCount val="1"/>
                <c:pt idx="0">
                  <c:v>BE</c:v>
                </c:pt>
              </c:strCache>
            </c:strRef>
          </c:tx>
          <c:spPr>
            <a:ln>
              <a:prstDash val="sysDot"/>
            </a:ln>
          </c:spPr>
          <c:marker>
            <c:symbol val="plus"/>
            <c:size val="7"/>
            <c:spPr>
              <a:ln>
                <a:prstDash val="sysDot"/>
              </a:ln>
            </c:spPr>
          </c:marker>
          <c:cat>
            <c:strRef>
              <c:f>'UE15'!$W$1:$AA$1</c:f>
              <c:strCache>
                <c:ptCount val="5"/>
                <c:pt idx="0">
                  <c:v>I15</c:v>
                </c:pt>
                <c:pt idx="1">
                  <c:v>I24</c:v>
                </c:pt>
                <c:pt idx="2">
                  <c:v>I33</c:v>
                </c:pt>
                <c:pt idx="3">
                  <c:v>I42</c:v>
                </c:pt>
                <c:pt idx="4">
                  <c:v>I51</c:v>
                </c:pt>
              </c:strCache>
            </c:strRef>
          </c:cat>
          <c:val>
            <c:numRef>
              <c:f>'UE15'!$W$7:$AA$7</c:f>
              <c:numCache>
                <c:formatCode>0</c:formatCode>
                <c:ptCount val="5"/>
                <c:pt idx="0">
                  <c:v>39.696422299137822</c:v>
                </c:pt>
                <c:pt idx="1">
                  <c:v>27.094899539579298</c:v>
                </c:pt>
                <c:pt idx="2">
                  <c:v>17.206738158079265</c:v>
                </c:pt>
                <c:pt idx="3">
                  <c:v>10.562239940698383</c:v>
                </c:pt>
                <c:pt idx="4">
                  <c:v>5.4397518462965664</c:v>
                </c:pt>
              </c:numCache>
            </c:numRef>
          </c:val>
          <c:smooth val="0"/>
        </c:ser>
        <c:ser>
          <c:idx val="2"/>
          <c:order val="2"/>
          <c:tx>
            <c:strRef>
              <c:f>'UE15'!$T$8</c:f>
              <c:strCache>
                <c:ptCount val="1"/>
                <c:pt idx="0">
                  <c:v>DK</c:v>
                </c:pt>
              </c:strCache>
            </c:strRef>
          </c:tx>
          <c:cat>
            <c:strRef>
              <c:f>'UE15'!$W$1:$AA$1</c:f>
              <c:strCache>
                <c:ptCount val="5"/>
                <c:pt idx="0">
                  <c:v>I15</c:v>
                </c:pt>
                <c:pt idx="1">
                  <c:v>I24</c:v>
                </c:pt>
                <c:pt idx="2">
                  <c:v>I33</c:v>
                </c:pt>
                <c:pt idx="3">
                  <c:v>I42</c:v>
                </c:pt>
                <c:pt idx="4">
                  <c:v>I51</c:v>
                </c:pt>
              </c:strCache>
            </c:strRef>
          </c:cat>
          <c:val>
            <c:numRef>
              <c:f>'UE15'!$W$10:$AA$10</c:f>
              <c:numCache>
                <c:formatCode>0</c:formatCode>
                <c:ptCount val="5"/>
                <c:pt idx="0">
                  <c:v>43.787925283642466</c:v>
                </c:pt>
                <c:pt idx="1">
                  <c:v>26.375939945105152</c:v>
                </c:pt>
                <c:pt idx="2">
                  <c:v>15.895791316554455</c:v>
                </c:pt>
                <c:pt idx="3">
                  <c:v>9.1147376067489674</c:v>
                </c:pt>
                <c:pt idx="4">
                  <c:v>4.8256825436702844</c:v>
                </c:pt>
              </c:numCache>
            </c:numRef>
          </c:val>
          <c:smooth val="0"/>
        </c:ser>
        <c:ser>
          <c:idx val="3"/>
          <c:order val="3"/>
          <c:tx>
            <c:strRef>
              <c:f>'UE15'!$T$11</c:f>
              <c:strCache>
                <c:ptCount val="1"/>
                <c:pt idx="0">
                  <c:v>ES</c:v>
                </c:pt>
              </c:strCache>
            </c:strRef>
          </c:tx>
          <c:cat>
            <c:strRef>
              <c:f>'UE15'!$W$1:$AA$1</c:f>
              <c:strCache>
                <c:ptCount val="5"/>
                <c:pt idx="0">
                  <c:v>I15</c:v>
                </c:pt>
                <c:pt idx="1">
                  <c:v>I24</c:v>
                </c:pt>
                <c:pt idx="2">
                  <c:v>I33</c:v>
                </c:pt>
                <c:pt idx="3">
                  <c:v>I42</c:v>
                </c:pt>
                <c:pt idx="4">
                  <c:v>I51</c:v>
                </c:pt>
              </c:strCache>
            </c:strRef>
          </c:cat>
          <c:val>
            <c:numRef>
              <c:f>'UE15'!$W$13:$AA$13</c:f>
              <c:numCache>
                <c:formatCode>0</c:formatCode>
                <c:ptCount val="5"/>
                <c:pt idx="0">
                  <c:v>37.939115874074993</c:v>
                </c:pt>
                <c:pt idx="1">
                  <c:v>25.966929799172441</c:v>
                </c:pt>
                <c:pt idx="2">
                  <c:v>17.199252669904439</c:v>
                </c:pt>
                <c:pt idx="3">
                  <c:v>11.801452758534092</c:v>
                </c:pt>
                <c:pt idx="4">
                  <c:v>7.0936139467988815</c:v>
                </c:pt>
              </c:numCache>
            </c:numRef>
          </c:val>
          <c:smooth val="0"/>
        </c:ser>
        <c:ser>
          <c:idx val="4"/>
          <c:order val="4"/>
          <c:tx>
            <c:strRef>
              <c:f>'UE15'!$T$14</c:f>
              <c:strCache>
                <c:ptCount val="1"/>
                <c:pt idx="0">
                  <c:v>FI</c:v>
                </c:pt>
              </c:strCache>
            </c:strRef>
          </c:tx>
          <c:cat>
            <c:strRef>
              <c:f>'UE15'!$W$1:$AA$1</c:f>
              <c:strCache>
                <c:ptCount val="5"/>
                <c:pt idx="0">
                  <c:v>I15</c:v>
                </c:pt>
                <c:pt idx="1">
                  <c:v>I24</c:v>
                </c:pt>
                <c:pt idx="2">
                  <c:v>I33</c:v>
                </c:pt>
                <c:pt idx="3">
                  <c:v>I42</c:v>
                </c:pt>
                <c:pt idx="4">
                  <c:v>I51</c:v>
                </c:pt>
              </c:strCache>
            </c:strRef>
          </c:cat>
          <c:val>
            <c:numRef>
              <c:f>'UE15'!$W$16:$AA$16</c:f>
              <c:numCache>
                <c:formatCode>0</c:formatCode>
                <c:ptCount val="5"/>
                <c:pt idx="0">
                  <c:v>33.774762572123464</c:v>
                </c:pt>
                <c:pt idx="1">
                  <c:v>27.928712546422478</c:v>
                </c:pt>
                <c:pt idx="2">
                  <c:v>19.813020946385898</c:v>
                </c:pt>
                <c:pt idx="3">
                  <c:v>12.417685022006571</c:v>
                </c:pt>
                <c:pt idx="4">
                  <c:v>6.0660316957314571</c:v>
                </c:pt>
              </c:numCache>
            </c:numRef>
          </c:val>
          <c:smooth val="0"/>
        </c:ser>
        <c:ser>
          <c:idx val="5"/>
          <c:order val="5"/>
          <c:tx>
            <c:strRef>
              <c:f>'UE15'!$T$17</c:f>
              <c:strCache>
                <c:ptCount val="1"/>
                <c:pt idx="0">
                  <c:v>IT</c:v>
                </c:pt>
              </c:strCache>
            </c:strRef>
          </c:tx>
          <c:marker>
            <c:symbol val="circle"/>
            <c:size val="4"/>
          </c:marker>
          <c:cat>
            <c:strRef>
              <c:f>'UE15'!$W$1:$AA$1</c:f>
              <c:strCache>
                <c:ptCount val="5"/>
                <c:pt idx="0">
                  <c:v>I15</c:v>
                </c:pt>
                <c:pt idx="1">
                  <c:v>I24</c:v>
                </c:pt>
                <c:pt idx="2">
                  <c:v>I33</c:v>
                </c:pt>
                <c:pt idx="3">
                  <c:v>I42</c:v>
                </c:pt>
                <c:pt idx="4">
                  <c:v>I51</c:v>
                </c:pt>
              </c:strCache>
            </c:strRef>
          </c:cat>
          <c:val>
            <c:numRef>
              <c:f>'UE15'!$W$19:$AA$19</c:f>
              <c:numCache>
                <c:formatCode>0</c:formatCode>
                <c:ptCount val="5"/>
                <c:pt idx="0">
                  <c:v>39.958705309041456</c:v>
                </c:pt>
                <c:pt idx="1">
                  <c:v>26.388951773122326</c:v>
                </c:pt>
                <c:pt idx="2">
                  <c:v>16.908563895473097</c:v>
                </c:pt>
                <c:pt idx="3">
                  <c:v>10.687051350474201</c:v>
                </c:pt>
                <c:pt idx="4">
                  <c:v>6.057206044094622</c:v>
                </c:pt>
              </c:numCache>
            </c:numRef>
          </c:val>
          <c:smooth val="0"/>
        </c:ser>
        <c:ser>
          <c:idx val="6"/>
          <c:order val="6"/>
          <c:tx>
            <c:strRef>
              <c:f>'UE15'!$T$20</c:f>
              <c:strCache>
                <c:ptCount val="1"/>
                <c:pt idx="0">
                  <c:v>LU</c:v>
                </c:pt>
              </c:strCache>
            </c:strRef>
          </c:tx>
          <c:cat>
            <c:strRef>
              <c:f>'UE15'!$W$1:$AA$1</c:f>
              <c:strCache>
                <c:ptCount val="5"/>
                <c:pt idx="0">
                  <c:v>I15</c:v>
                </c:pt>
                <c:pt idx="1">
                  <c:v>I24</c:v>
                </c:pt>
                <c:pt idx="2">
                  <c:v>I33</c:v>
                </c:pt>
                <c:pt idx="3">
                  <c:v>I42</c:v>
                </c:pt>
                <c:pt idx="4">
                  <c:v>I51</c:v>
                </c:pt>
              </c:strCache>
            </c:strRef>
          </c:cat>
          <c:val>
            <c:numRef>
              <c:f>'UE15'!$W$22:$AA$22</c:f>
              <c:numCache>
                <c:formatCode>0</c:formatCode>
                <c:ptCount val="5"/>
                <c:pt idx="0">
                  <c:v>37.90919909719829</c:v>
                </c:pt>
                <c:pt idx="1">
                  <c:v>26.348356430541287</c:v>
                </c:pt>
                <c:pt idx="2">
                  <c:v>18.394807192886411</c:v>
                </c:pt>
                <c:pt idx="3">
                  <c:v>11.438206840673525</c:v>
                </c:pt>
                <c:pt idx="4">
                  <c:v>5.9098409102479179</c:v>
                </c:pt>
              </c:numCache>
            </c:numRef>
          </c:val>
          <c:smooth val="0"/>
        </c:ser>
        <c:ser>
          <c:idx val="7"/>
          <c:order val="7"/>
          <c:tx>
            <c:strRef>
              <c:f>'UE15'!$T$23</c:f>
              <c:strCache>
                <c:ptCount val="1"/>
                <c:pt idx="0">
                  <c:v>NL</c:v>
                </c:pt>
              </c:strCache>
            </c:strRef>
          </c:tx>
          <c:cat>
            <c:strRef>
              <c:f>'UE15'!$W$1:$AA$1</c:f>
              <c:strCache>
                <c:ptCount val="5"/>
                <c:pt idx="0">
                  <c:v>I15</c:v>
                </c:pt>
                <c:pt idx="1">
                  <c:v>I24</c:v>
                </c:pt>
                <c:pt idx="2">
                  <c:v>I33</c:v>
                </c:pt>
                <c:pt idx="3">
                  <c:v>I42</c:v>
                </c:pt>
                <c:pt idx="4">
                  <c:v>I51</c:v>
                </c:pt>
              </c:strCache>
            </c:strRef>
          </c:cat>
          <c:val>
            <c:numRef>
              <c:f>'UE15'!$W$25:$AA$25</c:f>
              <c:numCache>
                <c:formatCode>0</c:formatCode>
                <c:ptCount val="5"/>
                <c:pt idx="0">
                  <c:v>37.509587807873324</c:v>
                </c:pt>
                <c:pt idx="1">
                  <c:v>27.33233302614795</c:v>
                </c:pt>
                <c:pt idx="2">
                  <c:v>17.473961335913216</c:v>
                </c:pt>
                <c:pt idx="3">
                  <c:v>11.064160665568524</c:v>
                </c:pt>
                <c:pt idx="4">
                  <c:v>6.6215606742579078</c:v>
                </c:pt>
              </c:numCache>
            </c:numRef>
          </c:val>
          <c:smooth val="0"/>
        </c:ser>
        <c:ser>
          <c:idx val="8"/>
          <c:order val="8"/>
          <c:tx>
            <c:strRef>
              <c:f>'UE15'!$T$26</c:f>
              <c:strCache>
                <c:ptCount val="1"/>
                <c:pt idx="0">
                  <c:v>NO</c:v>
                </c:pt>
              </c:strCache>
            </c:strRef>
          </c:tx>
          <c:cat>
            <c:strRef>
              <c:f>'UE15'!$W$1:$AA$1</c:f>
              <c:strCache>
                <c:ptCount val="5"/>
                <c:pt idx="0">
                  <c:v>I15</c:v>
                </c:pt>
                <c:pt idx="1">
                  <c:v>I24</c:v>
                </c:pt>
                <c:pt idx="2">
                  <c:v>I33</c:v>
                </c:pt>
                <c:pt idx="3">
                  <c:v>I42</c:v>
                </c:pt>
                <c:pt idx="4">
                  <c:v>I51</c:v>
                </c:pt>
              </c:strCache>
            </c:strRef>
          </c:cat>
          <c:val>
            <c:numRef>
              <c:f>'UE15'!$W$28:$AA$28</c:f>
              <c:numCache>
                <c:formatCode>0</c:formatCode>
                <c:ptCount val="5"/>
                <c:pt idx="0">
                  <c:v>30.855905780036071</c:v>
                </c:pt>
                <c:pt idx="1">
                  <c:v>28.852529494201363</c:v>
                </c:pt>
                <c:pt idx="2">
                  <c:v>20.996899874073694</c:v>
                </c:pt>
                <c:pt idx="3">
                  <c:v>12.922508638288621</c:v>
                </c:pt>
                <c:pt idx="4">
                  <c:v>6.3721033387858688</c:v>
                </c:pt>
              </c:numCache>
            </c:numRef>
          </c:val>
          <c:smooth val="0"/>
        </c:ser>
        <c:ser>
          <c:idx val="9"/>
          <c:order val="9"/>
          <c:tx>
            <c:strRef>
              <c:f>'UE15'!$T$29</c:f>
              <c:strCache>
                <c:ptCount val="1"/>
                <c:pt idx="0">
                  <c:v>PT</c:v>
                </c:pt>
              </c:strCache>
            </c:strRef>
          </c:tx>
          <c:cat>
            <c:strRef>
              <c:f>'UE15'!$W$1:$AA$1</c:f>
              <c:strCache>
                <c:ptCount val="5"/>
                <c:pt idx="0">
                  <c:v>I15</c:v>
                </c:pt>
                <c:pt idx="1">
                  <c:v>I24</c:v>
                </c:pt>
                <c:pt idx="2">
                  <c:v>I33</c:v>
                </c:pt>
                <c:pt idx="3">
                  <c:v>I42</c:v>
                </c:pt>
                <c:pt idx="4">
                  <c:v>I51</c:v>
                </c:pt>
              </c:strCache>
            </c:strRef>
          </c:cat>
          <c:val>
            <c:numRef>
              <c:f>'UE15'!$W$31:$AA$31</c:f>
              <c:numCache>
                <c:formatCode>0</c:formatCode>
                <c:ptCount val="5"/>
                <c:pt idx="0">
                  <c:v>39.576301057862736</c:v>
                </c:pt>
                <c:pt idx="1">
                  <c:v>26.921453578722339</c:v>
                </c:pt>
                <c:pt idx="2">
                  <c:v>16.910911863607364</c:v>
                </c:pt>
                <c:pt idx="3">
                  <c:v>10.565274904851757</c:v>
                </c:pt>
                <c:pt idx="4">
                  <c:v>6.0259305643966652</c:v>
                </c:pt>
              </c:numCache>
            </c:numRef>
          </c:val>
          <c:smooth val="0"/>
        </c:ser>
        <c:ser>
          <c:idx val="10"/>
          <c:order val="10"/>
          <c:tx>
            <c:strRef>
              <c:f>'UE15'!$T$32</c:f>
              <c:strCache>
                <c:ptCount val="1"/>
                <c:pt idx="0">
                  <c:v>UK</c:v>
                </c:pt>
              </c:strCache>
            </c:strRef>
          </c:tx>
          <c:cat>
            <c:strRef>
              <c:f>'UE15'!$W$1:$AA$1</c:f>
              <c:strCache>
                <c:ptCount val="5"/>
                <c:pt idx="0">
                  <c:v>I15</c:v>
                </c:pt>
                <c:pt idx="1">
                  <c:v>I24</c:v>
                </c:pt>
                <c:pt idx="2">
                  <c:v>I33</c:v>
                </c:pt>
                <c:pt idx="3">
                  <c:v>I42</c:v>
                </c:pt>
                <c:pt idx="4">
                  <c:v>I51</c:v>
                </c:pt>
              </c:strCache>
            </c:strRef>
          </c:cat>
          <c:val>
            <c:numRef>
              <c:f>'UE15'!$W$34:$AA$34</c:f>
              <c:numCache>
                <c:formatCode>0</c:formatCode>
                <c:ptCount val="5"/>
                <c:pt idx="0">
                  <c:v>28.11715730388191</c:v>
                </c:pt>
                <c:pt idx="1">
                  <c:v>23.049657385276905</c:v>
                </c:pt>
                <c:pt idx="2">
                  <c:v>19.812491370957638</c:v>
                </c:pt>
                <c:pt idx="3">
                  <c:v>16.771574724176929</c:v>
                </c:pt>
                <c:pt idx="4">
                  <c:v>12.248558200531296</c:v>
                </c:pt>
              </c:numCache>
            </c:numRef>
          </c:val>
          <c:smooth val="0"/>
        </c:ser>
        <c:dLbls>
          <c:showLegendKey val="0"/>
          <c:showVal val="0"/>
          <c:showCatName val="0"/>
          <c:showSerName val="0"/>
          <c:showPercent val="0"/>
          <c:showBubbleSize val="0"/>
        </c:dLbls>
        <c:marker val="1"/>
        <c:smooth val="0"/>
        <c:axId val="144113024"/>
        <c:axId val="143987840"/>
      </c:lineChart>
      <c:catAx>
        <c:axId val="144113024"/>
        <c:scaling>
          <c:orientation val="minMax"/>
        </c:scaling>
        <c:delete val="0"/>
        <c:axPos val="b"/>
        <c:majorTickMark val="out"/>
        <c:minorTickMark val="none"/>
        <c:tickLblPos val="nextTo"/>
        <c:crossAx val="143987840"/>
        <c:crosses val="autoZero"/>
        <c:auto val="1"/>
        <c:lblAlgn val="ctr"/>
        <c:lblOffset val="100"/>
        <c:noMultiLvlLbl val="0"/>
      </c:catAx>
      <c:valAx>
        <c:axId val="143987840"/>
        <c:scaling>
          <c:orientation val="minMax"/>
          <c:max val="45"/>
        </c:scaling>
        <c:delete val="0"/>
        <c:axPos val="l"/>
        <c:majorGridlines/>
        <c:title>
          <c:tx>
            <c:rich>
              <a:bodyPr rot="-5400000" vert="horz"/>
              <a:lstStyle/>
              <a:p>
                <a:pPr>
                  <a:defRPr/>
                </a:pPr>
                <a:r>
                  <a:rPr lang="en-US"/>
                  <a:t>Shares of reranking</a:t>
                </a:r>
              </a:p>
            </c:rich>
          </c:tx>
          <c:layout/>
          <c:overlay val="0"/>
        </c:title>
        <c:numFmt formatCode="0" sourceLinked="1"/>
        <c:majorTickMark val="out"/>
        <c:minorTickMark val="none"/>
        <c:tickLblPos val="nextTo"/>
        <c:crossAx val="144113024"/>
        <c:crosses val="autoZero"/>
        <c:crossBetween val="between"/>
      </c:valAx>
    </c:plotArea>
    <c:legend>
      <c:legendPos val="b"/>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lineChart>
        <c:grouping val="standard"/>
        <c:varyColors val="0"/>
        <c:ser>
          <c:idx val="0"/>
          <c:order val="0"/>
          <c:tx>
            <c:strRef>
              <c:f>'UE15'!$T$2</c:f>
              <c:strCache>
                <c:ptCount val="1"/>
                <c:pt idx="0">
                  <c:v>AT</c:v>
                </c:pt>
              </c:strCache>
            </c:strRef>
          </c:tx>
          <c:cat>
            <c:strRef>
              <c:f>'UE15'!$W$1:$AA$1</c:f>
              <c:strCache>
                <c:ptCount val="5"/>
                <c:pt idx="0">
                  <c:v>I15</c:v>
                </c:pt>
                <c:pt idx="1">
                  <c:v>I24</c:v>
                </c:pt>
                <c:pt idx="2">
                  <c:v>I33</c:v>
                </c:pt>
                <c:pt idx="3">
                  <c:v>I42</c:v>
                </c:pt>
                <c:pt idx="4">
                  <c:v>I51</c:v>
                </c:pt>
              </c:strCache>
            </c:strRef>
          </c:cat>
          <c:val>
            <c:numRef>
              <c:f>'UE15'!$W$4:$AA$4</c:f>
              <c:numCache>
                <c:formatCode>0</c:formatCode>
                <c:ptCount val="5"/>
                <c:pt idx="0">
                  <c:v>43.991630838345593</c:v>
                </c:pt>
                <c:pt idx="1">
                  <c:v>23.507205970014798</c:v>
                </c:pt>
                <c:pt idx="2">
                  <c:v>15.871453406757821</c:v>
                </c:pt>
                <c:pt idx="3">
                  <c:v>10.501861593764362</c:v>
                </c:pt>
                <c:pt idx="4">
                  <c:v>6.1277738732205975</c:v>
                </c:pt>
              </c:numCache>
            </c:numRef>
          </c:val>
          <c:smooth val="0"/>
        </c:ser>
        <c:ser>
          <c:idx val="1"/>
          <c:order val="1"/>
          <c:tx>
            <c:strRef>
              <c:f>'UE15'!$T$5</c:f>
              <c:strCache>
                <c:ptCount val="1"/>
                <c:pt idx="0">
                  <c:v>BE</c:v>
                </c:pt>
              </c:strCache>
            </c:strRef>
          </c:tx>
          <c:cat>
            <c:strRef>
              <c:f>'UE15'!$W$1:$AA$1</c:f>
              <c:strCache>
                <c:ptCount val="5"/>
                <c:pt idx="0">
                  <c:v>I15</c:v>
                </c:pt>
                <c:pt idx="1">
                  <c:v>I24</c:v>
                </c:pt>
                <c:pt idx="2">
                  <c:v>I33</c:v>
                </c:pt>
                <c:pt idx="3">
                  <c:v>I42</c:v>
                </c:pt>
                <c:pt idx="4">
                  <c:v>I51</c:v>
                </c:pt>
              </c:strCache>
            </c:strRef>
          </c:cat>
          <c:val>
            <c:numRef>
              <c:f>'UE15'!$W$7:$AA$7</c:f>
              <c:numCache>
                <c:formatCode>0</c:formatCode>
                <c:ptCount val="5"/>
                <c:pt idx="0">
                  <c:v>30.925812273027816</c:v>
                </c:pt>
                <c:pt idx="1">
                  <c:v>25.317049952895601</c:v>
                </c:pt>
                <c:pt idx="2">
                  <c:v>18.381556679149359</c:v>
                </c:pt>
                <c:pt idx="3">
                  <c:v>15.059277955139878</c:v>
                </c:pt>
                <c:pt idx="4">
                  <c:v>10.316315975074996</c:v>
                </c:pt>
              </c:numCache>
            </c:numRef>
          </c:val>
          <c:smooth val="0"/>
        </c:ser>
        <c:ser>
          <c:idx val="2"/>
          <c:order val="2"/>
          <c:tx>
            <c:strRef>
              <c:f>'UE15'!$T$8</c:f>
              <c:strCache>
                <c:ptCount val="1"/>
                <c:pt idx="0">
                  <c:v>DK</c:v>
                </c:pt>
              </c:strCache>
            </c:strRef>
          </c:tx>
          <c:cat>
            <c:strRef>
              <c:f>'UE15'!$W$1:$AA$1</c:f>
              <c:strCache>
                <c:ptCount val="5"/>
                <c:pt idx="0">
                  <c:v>I15</c:v>
                </c:pt>
                <c:pt idx="1">
                  <c:v>I24</c:v>
                </c:pt>
                <c:pt idx="2">
                  <c:v>I33</c:v>
                </c:pt>
                <c:pt idx="3">
                  <c:v>I42</c:v>
                </c:pt>
                <c:pt idx="4">
                  <c:v>I51</c:v>
                </c:pt>
              </c:strCache>
            </c:strRef>
          </c:cat>
          <c:val>
            <c:numRef>
              <c:f>'UE15'!$W$10:$AA$10</c:f>
              <c:numCache>
                <c:formatCode>0</c:formatCode>
                <c:ptCount val="5"/>
                <c:pt idx="0">
                  <c:v>2.769873612169413</c:v>
                </c:pt>
                <c:pt idx="1">
                  <c:v>6.1664032558804429</c:v>
                </c:pt>
                <c:pt idx="2">
                  <c:v>16.192980939177851</c:v>
                </c:pt>
                <c:pt idx="3">
                  <c:v>31.738557943547939</c:v>
                </c:pt>
                <c:pt idx="4">
                  <c:v>43.132020512210701</c:v>
                </c:pt>
              </c:numCache>
            </c:numRef>
          </c:val>
          <c:smooth val="0"/>
        </c:ser>
        <c:ser>
          <c:idx val="3"/>
          <c:order val="3"/>
          <c:tx>
            <c:strRef>
              <c:f>'UE15'!$T$11</c:f>
              <c:strCache>
                <c:ptCount val="1"/>
                <c:pt idx="0">
                  <c:v>ES</c:v>
                </c:pt>
              </c:strCache>
            </c:strRef>
          </c:tx>
          <c:cat>
            <c:strRef>
              <c:f>'UE15'!$W$1:$AA$1</c:f>
              <c:strCache>
                <c:ptCount val="5"/>
                <c:pt idx="0">
                  <c:v>I15</c:v>
                </c:pt>
                <c:pt idx="1">
                  <c:v>I24</c:v>
                </c:pt>
                <c:pt idx="2">
                  <c:v>I33</c:v>
                </c:pt>
                <c:pt idx="3">
                  <c:v>I42</c:v>
                </c:pt>
                <c:pt idx="4">
                  <c:v>I51</c:v>
                </c:pt>
              </c:strCache>
            </c:strRef>
          </c:cat>
          <c:val>
            <c:numRef>
              <c:f>'UE15'!$W$13:$AA$13</c:f>
              <c:numCache>
                <c:formatCode>0</c:formatCode>
                <c:ptCount val="5"/>
                <c:pt idx="0">
                  <c:v>29.070207308594121</c:v>
                </c:pt>
                <c:pt idx="1">
                  <c:v>23.940668985886614</c:v>
                </c:pt>
                <c:pt idx="2">
                  <c:v>19.770100253330209</c:v>
                </c:pt>
                <c:pt idx="3">
                  <c:v>16.184975261950271</c:v>
                </c:pt>
                <c:pt idx="4">
                  <c:v>11.03405831628983</c:v>
                </c:pt>
              </c:numCache>
            </c:numRef>
          </c:val>
          <c:smooth val="0"/>
        </c:ser>
        <c:ser>
          <c:idx val="4"/>
          <c:order val="4"/>
          <c:tx>
            <c:strRef>
              <c:f>'UE15'!$T$14</c:f>
              <c:strCache>
                <c:ptCount val="1"/>
                <c:pt idx="0">
                  <c:v>FI</c:v>
                </c:pt>
              </c:strCache>
            </c:strRef>
          </c:tx>
          <c:cat>
            <c:strRef>
              <c:f>'UE15'!$W$1:$AA$1</c:f>
              <c:strCache>
                <c:ptCount val="5"/>
                <c:pt idx="0">
                  <c:v>I15</c:v>
                </c:pt>
                <c:pt idx="1">
                  <c:v>I24</c:v>
                </c:pt>
                <c:pt idx="2">
                  <c:v>I33</c:v>
                </c:pt>
                <c:pt idx="3">
                  <c:v>I42</c:v>
                </c:pt>
                <c:pt idx="4">
                  <c:v>I51</c:v>
                </c:pt>
              </c:strCache>
            </c:strRef>
          </c:cat>
          <c:val>
            <c:numRef>
              <c:f>'UE15'!$W$16:$AA$16</c:f>
              <c:numCache>
                <c:formatCode>0</c:formatCode>
                <c:ptCount val="5"/>
                <c:pt idx="0">
                  <c:v>11.2232893818896</c:v>
                </c:pt>
                <c:pt idx="1">
                  <c:v>19.881958050860465</c:v>
                </c:pt>
                <c:pt idx="2">
                  <c:v>24.519053391742045</c:v>
                </c:pt>
                <c:pt idx="3">
                  <c:v>25.235528080022672</c:v>
                </c:pt>
                <c:pt idx="4">
                  <c:v>19.140390283714307</c:v>
                </c:pt>
              </c:numCache>
            </c:numRef>
          </c:val>
          <c:smooth val="0"/>
        </c:ser>
        <c:ser>
          <c:idx val="5"/>
          <c:order val="5"/>
          <c:tx>
            <c:strRef>
              <c:f>'UE15'!$T$17</c:f>
              <c:strCache>
                <c:ptCount val="1"/>
                <c:pt idx="0">
                  <c:v>IT</c:v>
                </c:pt>
              </c:strCache>
            </c:strRef>
          </c:tx>
          <c:cat>
            <c:strRef>
              <c:f>'UE15'!$W$1:$AA$1</c:f>
              <c:strCache>
                <c:ptCount val="5"/>
                <c:pt idx="0">
                  <c:v>I15</c:v>
                </c:pt>
                <c:pt idx="1">
                  <c:v>I24</c:v>
                </c:pt>
                <c:pt idx="2">
                  <c:v>I33</c:v>
                </c:pt>
                <c:pt idx="3">
                  <c:v>I42</c:v>
                </c:pt>
                <c:pt idx="4">
                  <c:v>I51</c:v>
                </c:pt>
              </c:strCache>
            </c:strRef>
          </c:cat>
          <c:val>
            <c:numRef>
              <c:f>'UE15'!$W$19:$AA$19</c:f>
              <c:numCache>
                <c:formatCode>0</c:formatCode>
                <c:ptCount val="5"/>
                <c:pt idx="0">
                  <c:v>32.283438389323948</c:v>
                </c:pt>
                <c:pt idx="1">
                  <c:v>25.050084344058458</c:v>
                </c:pt>
                <c:pt idx="2">
                  <c:v>19.292784583371198</c:v>
                </c:pt>
                <c:pt idx="3">
                  <c:v>14.406894340303175</c:v>
                </c:pt>
                <c:pt idx="4">
                  <c:v>8.9665967854694379</c:v>
                </c:pt>
              </c:numCache>
            </c:numRef>
          </c:val>
          <c:smooth val="0"/>
        </c:ser>
        <c:ser>
          <c:idx val="6"/>
          <c:order val="6"/>
          <c:tx>
            <c:strRef>
              <c:f>'UE15'!$T$20</c:f>
              <c:strCache>
                <c:ptCount val="1"/>
                <c:pt idx="0">
                  <c:v>LU</c:v>
                </c:pt>
              </c:strCache>
            </c:strRef>
          </c:tx>
          <c:cat>
            <c:strRef>
              <c:f>'UE15'!$W$1:$AA$1</c:f>
              <c:strCache>
                <c:ptCount val="5"/>
                <c:pt idx="0">
                  <c:v>I15</c:v>
                </c:pt>
                <c:pt idx="1">
                  <c:v>I24</c:v>
                </c:pt>
                <c:pt idx="2">
                  <c:v>I33</c:v>
                </c:pt>
                <c:pt idx="3">
                  <c:v>I42</c:v>
                </c:pt>
                <c:pt idx="4">
                  <c:v>I51</c:v>
                </c:pt>
              </c:strCache>
            </c:strRef>
          </c:cat>
          <c:val>
            <c:numRef>
              <c:f>'UE15'!$W$22:$AA$22</c:f>
              <c:numCache>
                <c:formatCode>0</c:formatCode>
                <c:ptCount val="5"/>
                <c:pt idx="0">
                  <c:v>32.410326977635954</c:v>
                </c:pt>
                <c:pt idx="1">
                  <c:v>23.316320693633806</c:v>
                </c:pt>
                <c:pt idx="2">
                  <c:v>18.833145337820159</c:v>
                </c:pt>
                <c:pt idx="3">
                  <c:v>15.697283613401439</c:v>
                </c:pt>
                <c:pt idx="4">
                  <c:v>9.742891850095976</c:v>
                </c:pt>
              </c:numCache>
            </c:numRef>
          </c:val>
          <c:smooth val="0"/>
        </c:ser>
        <c:ser>
          <c:idx val="7"/>
          <c:order val="7"/>
          <c:tx>
            <c:strRef>
              <c:f>'UE15'!$T$23</c:f>
              <c:strCache>
                <c:ptCount val="1"/>
                <c:pt idx="0">
                  <c:v>NL</c:v>
                </c:pt>
              </c:strCache>
            </c:strRef>
          </c:tx>
          <c:cat>
            <c:strRef>
              <c:f>'UE15'!$W$1:$AA$1</c:f>
              <c:strCache>
                <c:ptCount val="5"/>
                <c:pt idx="0">
                  <c:v>I15</c:v>
                </c:pt>
                <c:pt idx="1">
                  <c:v>I24</c:v>
                </c:pt>
                <c:pt idx="2">
                  <c:v>I33</c:v>
                </c:pt>
                <c:pt idx="3">
                  <c:v>I42</c:v>
                </c:pt>
                <c:pt idx="4">
                  <c:v>I51</c:v>
                </c:pt>
              </c:strCache>
            </c:strRef>
          </c:cat>
          <c:val>
            <c:numRef>
              <c:f>'UE15'!$W$25:$AA$25</c:f>
              <c:numCache>
                <c:formatCode>0</c:formatCode>
                <c:ptCount val="5"/>
                <c:pt idx="0">
                  <c:v>22.791400974653349</c:v>
                </c:pt>
                <c:pt idx="1">
                  <c:v>27.692786180599118</c:v>
                </c:pt>
                <c:pt idx="2">
                  <c:v>23.351184195350964</c:v>
                </c:pt>
                <c:pt idx="3">
                  <c:v>16.488860435730817</c:v>
                </c:pt>
                <c:pt idx="4">
                  <c:v>9.675960536282691</c:v>
                </c:pt>
              </c:numCache>
            </c:numRef>
          </c:val>
          <c:smooth val="0"/>
        </c:ser>
        <c:ser>
          <c:idx val="8"/>
          <c:order val="8"/>
          <c:tx>
            <c:strRef>
              <c:f>'UE15'!$T$26</c:f>
              <c:strCache>
                <c:ptCount val="1"/>
                <c:pt idx="0">
                  <c:v>NO</c:v>
                </c:pt>
              </c:strCache>
            </c:strRef>
          </c:tx>
          <c:spPr>
            <a:ln>
              <a:prstDash val="dash"/>
            </a:ln>
          </c:spPr>
          <c:cat>
            <c:strRef>
              <c:f>'UE15'!$W$1:$AA$1</c:f>
              <c:strCache>
                <c:ptCount val="5"/>
                <c:pt idx="0">
                  <c:v>I15</c:v>
                </c:pt>
                <c:pt idx="1">
                  <c:v>I24</c:v>
                </c:pt>
                <c:pt idx="2">
                  <c:v>I33</c:v>
                </c:pt>
                <c:pt idx="3">
                  <c:v>I42</c:v>
                </c:pt>
                <c:pt idx="4">
                  <c:v>I51</c:v>
                </c:pt>
              </c:strCache>
            </c:strRef>
          </c:cat>
          <c:val>
            <c:numRef>
              <c:f>'UE15'!$W$28:$AA$28</c:f>
              <c:numCache>
                <c:formatCode>0</c:formatCode>
                <c:ptCount val="5"/>
                <c:pt idx="0">
                  <c:v>19.347978941491505</c:v>
                </c:pt>
                <c:pt idx="1">
                  <c:v>21.538466192184941</c:v>
                </c:pt>
                <c:pt idx="2">
                  <c:v>21.763536074953016</c:v>
                </c:pt>
                <c:pt idx="3">
                  <c:v>21.180192676748479</c:v>
                </c:pt>
                <c:pt idx="4">
                  <c:v>16.16985265974845</c:v>
                </c:pt>
              </c:numCache>
            </c:numRef>
          </c:val>
          <c:smooth val="0"/>
        </c:ser>
        <c:ser>
          <c:idx val="9"/>
          <c:order val="9"/>
          <c:tx>
            <c:strRef>
              <c:f>'UE15'!$T$29</c:f>
              <c:strCache>
                <c:ptCount val="1"/>
                <c:pt idx="0">
                  <c:v>PT</c:v>
                </c:pt>
              </c:strCache>
            </c:strRef>
          </c:tx>
          <c:cat>
            <c:strRef>
              <c:f>'UE15'!$W$1:$AA$1</c:f>
              <c:strCache>
                <c:ptCount val="5"/>
                <c:pt idx="0">
                  <c:v>I15</c:v>
                </c:pt>
                <c:pt idx="1">
                  <c:v>I24</c:v>
                </c:pt>
                <c:pt idx="2">
                  <c:v>I33</c:v>
                </c:pt>
                <c:pt idx="3">
                  <c:v>I42</c:v>
                </c:pt>
                <c:pt idx="4">
                  <c:v>I51</c:v>
                </c:pt>
              </c:strCache>
            </c:strRef>
          </c:cat>
          <c:val>
            <c:numRef>
              <c:f>'UE15'!$W$31:$AA$31</c:f>
              <c:numCache>
                <c:formatCode>0</c:formatCode>
                <c:ptCount val="5"/>
                <c:pt idx="0">
                  <c:v>29.296524618445861</c:v>
                </c:pt>
                <c:pt idx="1">
                  <c:v>25.355415422706102</c:v>
                </c:pt>
                <c:pt idx="2">
                  <c:v>18.750732383235739</c:v>
                </c:pt>
                <c:pt idx="3">
                  <c:v>14.335286615971571</c:v>
                </c:pt>
                <c:pt idx="4">
                  <c:v>12.261994909389101</c:v>
                </c:pt>
              </c:numCache>
            </c:numRef>
          </c:val>
          <c:smooth val="0"/>
        </c:ser>
        <c:ser>
          <c:idx val="10"/>
          <c:order val="10"/>
          <c:tx>
            <c:strRef>
              <c:f>'UE15'!$T$32</c:f>
              <c:strCache>
                <c:ptCount val="1"/>
                <c:pt idx="0">
                  <c:v>UK</c:v>
                </c:pt>
              </c:strCache>
            </c:strRef>
          </c:tx>
          <c:cat>
            <c:strRef>
              <c:f>'UE15'!$W$1:$AA$1</c:f>
              <c:strCache>
                <c:ptCount val="5"/>
                <c:pt idx="0">
                  <c:v>I15</c:v>
                </c:pt>
                <c:pt idx="1">
                  <c:v>I24</c:v>
                </c:pt>
                <c:pt idx="2">
                  <c:v>I33</c:v>
                </c:pt>
                <c:pt idx="3">
                  <c:v>I42</c:v>
                </c:pt>
                <c:pt idx="4">
                  <c:v>I51</c:v>
                </c:pt>
              </c:strCache>
            </c:strRef>
          </c:cat>
          <c:val>
            <c:numRef>
              <c:f>'UE15'!$W$34:$AA$34</c:f>
              <c:numCache>
                <c:formatCode>0</c:formatCode>
                <c:ptCount val="5"/>
                <c:pt idx="0">
                  <c:v>33.884166300165703</c:v>
                </c:pt>
                <c:pt idx="1">
                  <c:v>23.285338078713437</c:v>
                </c:pt>
                <c:pt idx="2">
                  <c:v>18.722094420304565</c:v>
                </c:pt>
                <c:pt idx="3">
                  <c:v>14.783915442230905</c:v>
                </c:pt>
                <c:pt idx="4">
                  <c:v>9.3245295103308337</c:v>
                </c:pt>
              </c:numCache>
            </c:numRef>
          </c:val>
          <c:smooth val="0"/>
        </c:ser>
        <c:dLbls>
          <c:showLegendKey val="0"/>
          <c:showVal val="0"/>
          <c:showCatName val="0"/>
          <c:showSerName val="0"/>
          <c:showPercent val="0"/>
          <c:showBubbleSize val="0"/>
        </c:dLbls>
        <c:marker val="1"/>
        <c:smooth val="0"/>
        <c:axId val="145179776"/>
        <c:axId val="145181312"/>
      </c:lineChart>
      <c:catAx>
        <c:axId val="145179776"/>
        <c:scaling>
          <c:orientation val="minMax"/>
        </c:scaling>
        <c:delete val="0"/>
        <c:axPos val="b"/>
        <c:majorTickMark val="out"/>
        <c:minorTickMark val="none"/>
        <c:tickLblPos val="nextTo"/>
        <c:crossAx val="145181312"/>
        <c:crosses val="autoZero"/>
        <c:auto val="1"/>
        <c:lblAlgn val="ctr"/>
        <c:lblOffset val="100"/>
        <c:noMultiLvlLbl val="0"/>
      </c:catAx>
      <c:valAx>
        <c:axId val="145181312"/>
        <c:scaling>
          <c:orientation val="minMax"/>
          <c:max val="45"/>
        </c:scaling>
        <c:delete val="0"/>
        <c:axPos val="l"/>
        <c:majorGridlines/>
        <c:title>
          <c:tx>
            <c:rich>
              <a:bodyPr rot="-5400000" vert="horz"/>
              <a:lstStyle/>
              <a:p>
                <a:pPr>
                  <a:defRPr/>
                </a:pPr>
                <a:r>
                  <a:rPr lang="en-US"/>
                  <a:t>Shares of reranking</a:t>
                </a:r>
              </a:p>
            </c:rich>
          </c:tx>
          <c:layout/>
          <c:overlay val="0"/>
        </c:title>
        <c:numFmt formatCode="0" sourceLinked="1"/>
        <c:majorTickMark val="out"/>
        <c:minorTickMark val="none"/>
        <c:tickLblPos val="nextTo"/>
        <c:crossAx val="145179776"/>
        <c:crosses val="autoZero"/>
        <c:crossBetween val="between"/>
      </c:valAx>
      <c:spPr>
        <a:noFill/>
        <a:ln w="25400">
          <a:noFill/>
        </a:ln>
      </c:spPr>
    </c:plotArea>
    <c:legend>
      <c:legendPos val="b"/>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0AF131-57ED-43D1-AC59-DE4C01BEE81B}" type="datetimeFigureOut">
              <a:rPr lang="es-ES" smtClean="0"/>
              <a:t>28/01/2014</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3FC3D5-2525-41E0-A50B-1AAD57E55ADC}" type="slidenum">
              <a:rPr lang="es-ES" smtClean="0"/>
              <a:t>‹Nº›</a:t>
            </a:fld>
            <a:endParaRPr lang="es-ES"/>
          </a:p>
        </p:txBody>
      </p:sp>
    </p:spTree>
    <p:extLst>
      <p:ext uri="{BB962C8B-B14F-4D97-AF65-F5344CB8AC3E}">
        <p14:creationId xmlns:p14="http://schemas.microsoft.com/office/powerpoint/2010/main" val="60131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880110" y="1134933"/>
            <a:ext cx="7654290" cy="5115396"/>
          </a:xfrm>
          <a:prstGeom prst="rect">
            <a:avLst/>
          </a:prstGeom>
          <a:solidFill>
            <a:srgbClr val="F5F5F5"/>
          </a:solidFill>
          <a:ln>
            <a:solidFill>
              <a:srgbClr val="AAA4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1141650" y="1134933"/>
            <a:ext cx="7098708" cy="24089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80110" y="1134933"/>
            <a:ext cx="7654290" cy="2408913"/>
          </a:xfrm>
          <a:solidFill>
            <a:srgbClr val="AAA48C"/>
          </a:solidFill>
        </p:spPr>
        <p:txBody>
          <a:bodyPr>
            <a:normAutofit/>
          </a:bodyPr>
          <a:lstStyle>
            <a:lvl1pPr>
              <a:defRPr sz="3600">
                <a:latin typeface="Garamond" pitchFamily="18" charset="0"/>
              </a:defRPr>
            </a:lvl1pPr>
          </a:lstStyle>
          <a:p>
            <a:r>
              <a:rPr lang="es-ES" dirty="0" smtClean="0"/>
              <a:t>Haga clic para modificar el estilo de título del patrón</a:t>
            </a:r>
            <a:endParaRPr lang="en-US" dirty="0"/>
          </a:p>
        </p:txBody>
      </p:sp>
      <p:sp>
        <p:nvSpPr>
          <p:cNvPr id="3" name="Subtitle 2"/>
          <p:cNvSpPr>
            <a:spLocks noGrp="1"/>
          </p:cNvSpPr>
          <p:nvPr>
            <p:ph type="subTitle" idx="1"/>
          </p:nvPr>
        </p:nvSpPr>
        <p:spPr>
          <a:xfrm>
            <a:off x="1141651" y="4421080"/>
            <a:ext cx="6901518" cy="1260629"/>
          </a:xfrm>
        </p:spPr>
        <p:txBody>
          <a:bodyPr>
            <a:normAutofit/>
          </a:bodyPr>
          <a:lstStyle>
            <a:lvl1pPr marL="0" indent="0" algn="l">
              <a:buNone/>
              <a:defRPr sz="1800">
                <a:solidFill>
                  <a:srgbClr val="424242"/>
                </a:solidFill>
                <a:latin typeface="Garamond"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4650889" y="5760540"/>
            <a:ext cx="3316811" cy="365125"/>
          </a:xfrm>
        </p:spPr>
        <p:txBody>
          <a:bodyPr>
            <a:normAutofit/>
          </a:bodyPr>
          <a:lstStyle>
            <a:lvl1pPr>
              <a:defRPr>
                <a:solidFill>
                  <a:schemeClr val="accent1">
                    <a:lumMod val="50000"/>
                  </a:schemeClr>
                </a:solidFill>
              </a:defRPr>
            </a:lvl1pPr>
          </a:lstStyle>
          <a:p>
            <a:r>
              <a:rPr lang="es-ES_tradnl" dirty="0" smtClean="0"/>
              <a:t>Encuentro de Economía Pública 2014</a:t>
            </a:r>
            <a:endParaRPr lang="es-ES" dirty="0"/>
          </a:p>
        </p:txBody>
      </p:sp>
      <p:sp>
        <p:nvSpPr>
          <p:cNvPr id="89" name="Rectangle 88"/>
          <p:cNvSpPr/>
          <p:nvPr/>
        </p:nvSpPr>
        <p:spPr>
          <a:xfrm>
            <a:off x="4650889" y="6088284"/>
            <a:ext cx="3505200" cy="81740"/>
          </a:xfrm>
          <a:prstGeom prst="rect">
            <a:avLst/>
          </a:prstGeom>
          <a:solidFill>
            <a:srgbClr val="AAA48C"/>
          </a:solidFill>
          <a:ln>
            <a:solidFill>
              <a:srgbClr val="6864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fld id="{B7C2A694-FB3E-4FB5-89A0-AD7AE81D9335}" type="datetimeFigureOut">
              <a:rPr lang="es-ES" smtClean="0"/>
              <a:t>28/01/2014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fld id="{AFEF2794-67AF-4902-B53F-9E90EAC00EE0}"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5997388" y="224492"/>
            <a:ext cx="2133600" cy="365125"/>
          </a:xfrm>
          <a:prstGeom prst="rect">
            <a:avLst/>
          </a:prstGeom>
        </p:spPr>
        <p:txBody>
          <a:bodyPr/>
          <a:lstStyle/>
          <a:p>
            <a:fld id="{B7C2A694-FB3E-4FB5-89A0-AD7AE81D9335}" type="datetimeFigureOut">
              <a:rPr lang="es-ES" smtClean="0"/>
              <a:t>28/01/2014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fld id="{AFEF2794-67AF-4902-B53F-9E90EAC00EE0}"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024744" cy="1143000"/>
          </a:xfrm>
          <a:solidFill>
            <a:srgbClr val="68644E"/>
          </a:solidFill>
        </p:spPr>
        <p:txBody>
          <a:bodyPr/>
          <a:lstStyle>
            <a:lvl1pPr>
              <a:defRPr>
                <a:solidFill>
                  <a:srgbClr val="AAA48C"/>
                </a:solidFill>
                <a:latin typeface="Garamond" pitchFamily="18" charset="0"/>
              </a:defRPr>
            </a:lvl1pPr>
          </a:lstStyle>
          <a:p>
            <a:r>
              <a:rPr lang="es-ES" dirty="0" smtClean="0"/>
              <a:t>Haga clic para modificar el estilo de título del patrón</a:t>
            </a:r>
            <a:endParaRPr lang="en-US" dirty="0"/>
          </a:p>
        </p:txBody>
      </p:sp>
      <p:sp>
        <p:nvSpPr>
          <p:cNvPr id="3" name="Content Placeholder 2"/>
          <p:cNvSpPr>
            <a:spLocks noGrp="1"/>
          </p:cNvSpPr>
          <p:nvPr>
            <p:ph idx="1"/>
          </p:nvPr>
        </p:nvSpPr>
        <p:spPr>
          <a:xfrm>
            <a:off x="1043492" y="1676400"/>
            <a:ext cx="6777317" cy="4156229"/>
          </a:xfrm>
          <a:solidFill>
            <a:schemeClr val="bg1"/>
          </a:solidFill>
        </p:spPr>
        <p:txBody>
          <a:bodyPr/>
          <a:lstStyle>
            <a:lvl1pPr>
              <a:buClr>
                <a:srgbClr val="68644E"/>
              </a:buClr>
              <a:defRPr>
                <a:solidFill>
                  <a:schemeClr val="tx1"/>
                </a:solidFill>
                <a:latin typeface="Garamond" pitchFamily="18" charset="0"/>
              </a:defRPr>
            </a:lvl1pPr>
            <a:lvl2pPr>
              <a:buClr>
                <a:srgbClr val="68644E"/>
              </a:buClr>
              <a:defRPr>
                <a:solidFill>
                  <a:schemeClr val="tx1"/>
                </a:solidFill>
                <a:latin typeface="Garamond" pitchFamily="18" charset="0"/>
              </a:defRPr>
            </a:lvl2pPr>
            <a:lvl3pPr>
              <a:buClr>
                <a:srgbClr val="68644E"/>
              </a:buClr>
              <a:defRPr>
                <a:solidFill>
                  <a:schemeClr val="tx1"/>
                </a:solidFill>
                <a:latin typeface="Garamond" pitchFamily="18" charset="0"/>
              </a:defRPr>
            </a:lvl3pPr>
            <a:lvl4pPr>
              <a:buClr>
                <a:srgbClr val="68644E"/>
              </a:buClr>
              <a:defRPr>
                <a:solidFill>
                  <a:schemeClr val="tx1"/>
                </a:solidFill>
                <a:latin typeface="Garamond" pitchFamily="18" charset="0"/>
              </a:defRPr>
            </a:lvl4pPr>
            <a:lvl5pPr>
              <a:buClr>
                <a:srgbClr val="68644E"/>
              </a:buClr>
              <a:defRPr>
                <a:solidFill>
                  <a:schemeClr val="tx1"/>
                </a:solidFill>
                <a:latin typeface="Garamond" pitchFamily="18" charset="0"/>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5" name="Footer Placeholder 4"/>
          <p:cNvSpPr>
            <a:spLocks noGrp="1"/>
          </p:cNvSpPr>
          <p:nvPr>
            <p:ph type="ftr" sz="quarter" idx="11"/>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5997388" y="224492"/>
            <a:ext cx="2133600" cy="365125"/>
          </a:xfrm>
          <a:prstGeom prst="rect">
            <a:avLst/>
          </a:prstGeom>
        </p:spPr>
        <p:txBody>
          <a:bodyPr/>
          <a:lstStyle/>
          <a:p>
            <a:fld id="{B7C2A694-FB3E-4FB5-89A0-AD7AE81D9335}" type="datetimeFigureOut">
              <a:rPr lang="es-ES" smtClean="0"/>
              <a:t>28/01/2014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4649096" y="224491"/>
            <a:ext cx="1332156" cy="365125"/>
          </a:xfrm>
          <a:prstGeom prst="rect">
            <a:avLst/>
          </a:prstGeom>
        </p:spPr>
        <p:txBody>
          <a:bodyPr/>
          <a:lstStyle/>
          <a:p>
            <a:fld id="{AFEF2794-67AF-4902-B53F-9E90EAC00EE0}"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fld id="{B7C2A694-FB3E-4FB5-89A0-AD7AE81D9335}" type="datetimeFigureOut">
              <a:rPr lang="es-ES" smtClean="0"/>
              <a:t>28/01/2014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fld id="{AFEF2794-67AF-4902-B53F-9E90EAC00EE0}" type="slidenum">
              <a:rPr lang="es-ES" smtClean="0"/>
              <a:t>‹Nº›</a:t>
            </a:fld>
            <a:endParaRPr lang="es-ES"/>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a:xfrm>
            <a:off x="5997388" y="224492"/>
            <a:ext cx="2133600" cy="365125"/>
          </a:xfrm>
          <a:prstGeom prst="rect">
            <a:avLst/>
          </a:prstGeom>
        </p:spPr>
        <p:txBody>
          <a:bodyPr/>
          <a:lstStyle/>
          <a:p>
            <a:fld id="{B7C2A694-FB3E-4FB5-89A0-AD7AE81D9335}" type="datetimeFigureOut">
              <a:rPr lang="es-ES" smtClean="0"/>
              <a:t>28/01/2014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a:xfrm>
            <a:off x="4649096" y="224491"/>
            <a:ext cx="1332156" cy="365125"/>
          </a:xfrm>
          <a:prstGeom prst="rect">
            <a:avLst/>
          </a:prstGeom>
        </p:spPr>
        <p:txBody>
          <a:bodyPr/>
          <a:lstStyle/>
          <a:p>
            <a:fld id="{AFEF2794-67AF-4902-B53F-9E90EAC00EE0}"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a:xfrm>
            <a:off x="5997388" y="224492"/>
            <a:ext cx="2133600" cy="365125"/>
          </a:xfrm>
          <a:prstGeom prst="rect">
            <a:avLst/>
          </a:prstGeom>
        </p:spPr>
        <p:txBody>
          <a:bodyPr/>
          <a:lstStyle/>
          <a:p>
            <a:fld id="{B7C2A694-FB3E-4FB5-89A0-AD7AE81D9335}" type="datetimeFigureOut">
              <a:rPr lang="es-ES" smtClean="0"/>
              <a:t>28/01/2014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a:xfrm>
            <a:off x="4649096" y="224491"/>
            <a:ext cx="1332156" cy="365125"/>
          </a:xfrm>
          <a:prstGeom prst="rect">
            <a:avLst/>
          </a:prstGeom>
        </p:spPr>
        <p:txBody>
          <a:bodyPr/>
          <a:lstStyle/>
          <a:p>
            <a:fld id="{AFEF2794-67AF-4902-B53F-9E90EAC00EE0}"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997388" y="224492"/>
            <a:ext cx="2133600" cy="365125"/>
          </a:xfrm>
          <a:prstGeom prst="rect">
            <a:avLst/>
          </a:prstGeom>
        </p:spPr>
        <p:txBody>
          <a:bodyPr/>
          <a:lstStyle/>
          <a:p>
            <a:fld id="{B7C2A694-FB3E-4FB5-89A0-AD7AE81D9335}" type="datetimeFigureOut">
              <a:rPr lang="es-ES" smtClean="0"/>
              <a:t>28/01/2014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a:xfrm>
            <a:off x="4649096" y="224491"/>
            <a:ext cx="1332156" cy="365125"/>
          </a:xfrm>
          <a:prstGeom prst="rect">
            <a:avLst/>
          </a:prstGeom>
        </p:spPr>
        <p:txBody>
          <a:bodyPr/>
          <a:lstStyle/>
          <a:p>
            <a:fld id="{AFEF2794-67AF-4902-B53F-9E90EAC00EE0}"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a:xfrm>
            <a:off x="5997388" y="224492"/>
            <a:ext cx="2133600" cy="365125"/>
          </a:xfrm>
          <a:prstGeom prst="rect">
            <a:avLst/>
          </a:prstGeom>
        </p:spPr>
        <p:txBody>
          <a:bodyPr/>
          <a:lstStyle/>
          <a:p>
            <a:fld id="{B7C2A694-FB3E-4FB5-89A0-AD7AE81D9335}" type="datetimeFigureOut">
              <a:rPr lang="es-ES" smtClean="0"/>
              <a:t>28/01/2014</a:t>
            </a:fld>
            <a:endParaRPr lang="es-E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fld id="{AFEF2794-67AF-4902-B53F-9E90EAC00EE0}" type="slidenum">
              <a:rPr lang="es-ES" smtClean="0"/>
              <a:t>‹Nº›</a:t>
            </a:fld>
            <a:endParaRPr lang="es-E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5997388" y="224492"/>
            <a:ext cx="2133600" cy="365125"/>
          </a:xfrm>
          <a:prstGeom prst="rect">
            <a:avLst/>
          </a:prstGeom>
        </p:spPr>
        <p:txBody>
          <a:bodyPr/>
          <a:lstStyle/>
          <a:p>
            <a:fld id="{B7C2A694-FB3E-4FB5-89A0-AD7AE81D9335}" type="datetimeFigureOut">
              <a:rPr lang="es-ES" smtClean="0"/>
              <a:t>28/01/2014</a:t>
            </a:fld>
            <a:endParaRPr lang="es-E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7" name="Slide Number Placeholder 6"/>
          <p:cNvSpPr>
            <a:spLocks noGrp="1"/>
          </p:cNvSpPr>
          <p:nvPr>
            <p:ph type="sldNum" sz="quarter" idx="12"/>
          </p:nvPr>
        </p:nvSpPr>
        <p:spPr>
          <a:xfrm>
            <a:off x="4649096" y="224491"/>
            <a:ext cx="1332156" cy="365125"/>
          </a:xfrm>
          <a:prstGeom prst="rect">
            <a:avLst/>
          </a:prstGeom>
        </p:spPr>
        <p:txBody>
          <a:bodyPr/>
          <a:lstStyle/>
          <a:p>
            <a:fld id="{AFEF2794-67AF-4902-B53F-9E90EAC00EE0}"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7908">
              <a:srgbClr val="A5A589"/>
            </a:gs>
            <a:gs pos="0">
              <a:srgbClr val="68644E"/>
            </a:gs>
            <a:gs pos="59000">
              <a:schemeClr val="bg2">
                <a:tint val="92000"/>
                <a:shade val="66000"/>
                <a:satMod val="110000"/>
                <a:lumMod val="80000"/>
              </a:schemeClr>
            </a:gs>
            <a:gs pos="100000">
              <a:schemeClr val="bg2">
                <a:tint val="89000"/>
                <a:shade val="62000"/>
                <a:satMod val="110000"/>
                <a:lumMod val="72000"/>
              </a:schemeClr>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userDrawn="1"/>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a:solidFill>
            <a:schemeClr val="accent2">
              <a:lumMod val="75000"/>
            </a:schemeClr>
          </a:solidFill>
        </p:spPr>
        <p:txBody>
          <a:bodyPr vert="horz" lIns="91440" tIns="45720" rIns="91440" bIns="45720" rtlCol="0" anchor="b">
            <a:norm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solidFill>
            <a:srgbClr val="68644E"/>
          </a:solidFill>
        </p:spPr>
        <p:txBody>
          <a:bodyPr anchor="ctr">
            <a:normAutofit/>
          </a:bodyPr>
          <a:lstStyle/>
          <a:p>
            <a:pPr algn="ctr">
              <a:lnSpc>
                <a:spcPct val="150000"/>
              </a:lnSpc>
            </a:pPr>
            <a:r>
              <a:rPr lang="en-GB" sz="2800" b="1" dirty="0">
                <a:solidFill>
                  <a:srgbClr val="AAA48C"/>
                </a:solidFill>
              </a:rPr>
              <a:t>INEQUALITY CHANGES OVER TIME, PRO-POOR GROWTH AND  RE-RANKING: </a:t>
            </a:r>
            <a:br>
              <a:rPr lang="en-GB" sz="2800" b="1" dirty="0">
                <a:solidFill>
                  <a:srgbClr val="AAA48C"/>
                </a:solidFill>
              </a:rPr>
            </a:br>
            <a:r>
              <a:rPr lang="en-GB" sz="2800" b="1" dirty="0">
                <a:solidFill>
                  <a:srgbClr val="AAA48C"/>
                </a:solidFill>
              </a:rPr>
              <a:t>LOCAL FOCUS AND GLOBAL ASSESSMENT.</a:t>
            </a:r>
            <a:endParaRPr lang="es-ES" sz="2800" dirty="0">
              <a:solidFill>
                <a:srgbClr val="AAA48C"/>
              </a:solidFill>
            </a:endParaRPr>
          </a:p>
        </p:txBody>
      </p:sp>
      <p:sp>
        <p:nvSpPr>
          <p:cNvPr id="5" name="4 Subtítulo"/>
          <p:cNvSpPr>
            <a:spLocks noGrp="1"/>
          </p:cNvSpPr>
          <p:nvPr>
            <p:ph type="subTitle" idx="1"/>
          </p:nvPr>
        </p:nvSpPr>
        <p:spPr>
          <a:xfrm>
            <a:off x="4571999" y="4038600"/>
            <a:ext cx="3810001" cy="1828800"/>
          </a:xfrm>
        </p:spPr>
        <p:txBody>
          <a:bodyPr>
            <a:noAutofit/>
          </a:bodyPr>
          <a:lstStyle/>
          <a:p>
            <a:r>
              <a:rPr lang="es-ES" sz="2000" dirty="0"/>
              <a:t>Elena Bárcena Martín;  </a:t>
            </a:r>
          </a:p>
          <a:p>
            <a:r>
              <a:rPr lang="es-ES" sz="2000" dirty="0"/>
              <a:t>Luis José </a:t>
            </a:r>
            <a:r>
              <a:rPr lang="es-ES" sz="2000" dirty="0" err="1"/>
              <a:t>Imedio</a:t>
            </a:r>
            <a:r>
              <a:rPr lang="es-ES" sz="2000" dirty="0"/>
              <a:t> Olmedo; </a:t>
            </a:r>
          </a:p>
          <a:p>
            <a:r>
              <a:rPr lang="es-ES" sz="2000" dirty="0"/>
              <a:t>Encarnación M. Parrado Gallardo</a:t>
            </a:r>
          </a:p>
          <a:p>
            <a:r>
              <a:rPr lang="es-ES" sz="2000" dirty="0"/>
              <a:t/>
            </a:r>
            <a:br>
              <a:rPr lang="es-ES" sz="2000" dirty="0"/>
            </a:br>
            <a:r>
              <a:rPr lang="es-ES" sz="2000" dirty="0"/>
              <a:t>Universidad de Málaga</a:t>
            </a:r>
          </a:p>
        </p:txBody>
      </p:sp>
      <p:sp>
        <p:nvSpPr>
          <p:cNvPr id="6" name="5 CuadroTexto"/>
          <p:cNvSpPr txBox="1"/>
          <p:nvPr/>
        </p:nvSpPr>
        <p:spPr>
          <a:xfrm>
            <a:off x="1295400" y="685800"/>
            <a:ext cx="6477000" cy="369332"/>
          </a:xfrm>
          <a:prstGeom prst="rect">
            <a:avLst/>
          </a:prstGeom>
          <a:solidFill>
            <a:schemeClr val="bg1"/>
          </a:solidFill>
          <a:ln>
            <a:solidFill>
              <a:srgbClr val="AAA48C"/>
            </a:solidFill>
          </a:ln>
        </p:spPr>
        <p:txBody>
          <a:bodyPr wrap="square" rtlCol="0">
            <a:spAutoFit/>
          </a:bodyPr>
          <a:lstStyle/>
          <a:p>
            <a:r>
              <a:rPr lang="es-ES_tradnl" b="1" dirty="0" smtClean="0">
                <a:ln w="18000">
                  <a:solidFill>
                    <a:srgbClr val="AAA48C"/>
                  </a:solidFill>
                  <a:prstDash val="solid"/>
                  <a:miter lim="800000"/>
                </a:ln>
                <a:solidFill>
                  <a:srgbClr val="68644E"/>
                </a:solidFill>
                <a:effectLst>
                  <a:outerShdw blurRad="25500" dist="23000" dir="7020000" algn="tl">
                    <a:srgbClr val="000000">
                      <a:alpha val="50000"/>
                    </a:srgbClr>
                  </a:outerShdw>
                </a:effectLst>
              </a:rPr>
              <a:t>XXI Encuentro de Economía Pública. Gerona 2014</a:t>
            </a:r>
            <a:endParaRPr lang="es-ES" b="1" dirty="0">
              <a:ln w="18000">
                <a:solidFill>
                  <a:srgbClr val="AAA48C"/>
                </a:solidFill>
                <a:prstDash val="solid"/>
                <a:miter lim="800000"/>
              </a:ln>
              <a:solidFill>
                <a:srgbClr val="68644E"/>
              </a:solid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18992662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t>Inequality change</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r>
                  <a:rPr lang="en-US" dirty="0" smtClean="0"/>
                  <a:t>In short we may define P(</a:t>
                </a:r>
                <a:r>
                  <a:rPr lang="en-US" dirty="0" err="1"/>
                  <a:t>s,t</a:t>
                </a:r>
                <a:r>
                  <a:rPr lang="en-US" dirty="0"/>
                  <a:t>) and R(</a:t>
                </a:r>
                <a:r>
                  <a:rPr lang="en-US" dirty="0" err="1"/>
                  <a:t>s,t</a:t>
                </a:r>
                <a:r>
                  <a:rPr lang="en-US" dirty="0"/>
                  <a:t>) as:</a:t>
                </a:r>
                <a:endParaRPr lang="es-ES" dirty="0"/>
              </a:p>
              <a:p>
                <a:pPr marL="68580" indent="0">
                  <a:buNone/>
                </a:pPr>
                <a14:m>
                  <m:oMathPara xmlns:m="http://schemas.openxmlformats.org/officeDocument/2006/math">
                    <m:oMathParaPr>
                      <m:jc m:val="centerGroup"/>
                    </m:oMathParaPr>
                    <m:oMath xmlns:m="http://schemas.openxmlformats.org/officeDocument/2006/math">
                      <m:r>
                        <m:rPr>
                          <m:sty m:val="p"/>
                        </m:rPr>
                        <a:rPr lang="en-US" sz="2000">
                          <a:latin typeface="Cambria Math"/>
                        </a:rPr>
                        <m:t>P</m:t>
                      </m:r>
                      <m:d>
                        <m:dPr>
                          <m:ctrlPr>
                            <a:rPr lang="es-ES" sz="2000" i="1">
                              <a:latin typeface="Cambria Math"/>
                            </a:rPr>
                          </m:ctrlPr>
                        </m:dPr>
                        <m:e>
                          <m:r>
                            <m:rPr>
                              <m:sty m:val="p"/>
                            </m:rPr>
                            <a:rPr lang="en-US" sz="2000">
                              <a:latin typeface="Cambria Math"/>
                            </a:rPr>
                            <m:t>s</m:t>
                          </m:r>
                          <m:r>
                            <a:rPr lang="en-US" sz="2000">
                              <a:latin typeface="Cambria Math"/>
                            </a:rPr>
                            <m:t>,</m:t>
                          </m:r>
                          <m:r>
                            <m:rPr>
                              <m:sty m:val="p"/>
                            </m:rPr>
                            <a:rPr lang="en-US" sz="2000">
                              <a:latin typeface="Cambria Math"/>
                            </a:rPr>
                            <m:t>t</m:t>
                          </m:r>
                        </m:e>
                      </m:d>
                      <m:r>
                        <a:rPr lang="en-US" sz="2000">
                          <a:latin typeface="Cambria Math"/>
                        </a:rPr>
                        <m:t>=</m:t>
                      </m:r>
                      <m:nary>
                        <m:naryPr>
                          <m:limLoc m:val="subSup"/>
                          <m:ctrlPr>
                            <a:rPr lang="es-ES" sz="2000" i="1">
                              <a:latin typeface="Cambria Math"/>
                            </a:rPr>
                          </m:ctrlPr>
                        </m:naryPr>
                        <m:sub>
                          <m:r>
                            <a:rPr lang="en-US" sz="2000">
                              <a:latin typeface="Cambria Math"/>
                            </a:rPr>
                            <m:t>0</m:t>
                          </m:r>
                        </m:sub>
                        <m:sup>
                          <m:r>
                            <a:rPr lang="en-US" sz="2000">
                              <a:latin typeface="Cambria Math"/>
                            </a:rPr>
                            <m:t>1</m:t>
                          </m:r>
                        </m:sup>
                        <m:e>
                          <m:r>
                            <a:rPr lang="en-US" sz="2000" i="1">
                              <a:latin typeface="Cambria Math"/>
                            </a:rPr>
                            <m:t>(</m:t>
                          </m:r>
                          <m:sSubSup>
                            <m:sSubSupPr>
                              <m:ctrlPr>
                                <a:rPr lang="es-ES" sz="2000" i="1">
                                  <a:latin typeface="Cambria Math"/>
                                </a:rPr>
                              </m:ctrlPr>
                            </m:sSubSupPr>
                            <m:e>
                              <m:r>
                                <a:rPr lang="es-ES_tradnl" sz="2000" i="1">
                                  <a:latin typeface="Cambria Math"/>
                                </a:rPr>
                                <m:t>𝐶</m:t>
                              </m:r>
                            </m:e>
                            <m:sub>
                              <m:r>
                                <a:rPr lang="en-US" sz="2000">
                                  <a:latin typeface="Cambria Math"/>
                                </a:rPr>
                                <m:t>1</m:t>
                              </m:r>
                            </m:sub>
                            <m:sup>
                              <m:r>
                                <a:rPr lang="en-US" sz="2000">
                                  <a:latin typeface="Cambria Math"/>
                                </a:rPr>
                                <m:t>0</m:t>
                              </m:r>
                            </m:sup>
                          </m:sSubSup>
                          <m:d>
                            <m:dPr>
                              <m:ctrlPr>
                                <a:rPr lang="es-ES" sz="2000" i="1">
                                  <a:latin typeface="Cambria Math"/>
                                </a:rPr>
                              </m:ctrlPr>
                            </m:dPr>
                            <m:e>
                              <m:r>
                                <a:rPr lang="es-ES_tradnl" sz="2000" i="1">
                                  <a:latin typeface="Cambria Math"/>
                                </a:rPr>
                                <m:t>𝑝</m:t>
                              </m:r>
                            </m:e>
                          </m:d>
                          <m:r>
                            <a:rPr lang="en-US" sz="2000" i="1">
                              <a:latin typeface="Cambria Math"/>
                            </a:rPr>
                            <m:t>−</m:t>
                          </m:r>
                          <m:sSub>
                            <m:sSubPr>
                              <m:ctrlPr>
                                <a:rPr lang="es-ES" sz="2000" i="1">
                                  <a:latin typeface="Cambria Math"/>
                                </a:rPr>
                              </m:ctrlPr>
                            </m:sSubPr>
                            <m:e>
                              <m:r>
                                <a:rPr lang="es-ES_tradnl" sz="2000" i="1">
                                  <a:latin typeface="Cambria Math"/>
                                </a:rPr>
                                <m:t>𝐵</m:t>
                              </m:r>
                            </m:e>
                            <m:sub>
                              <m:r>
                                <a:rPr lang="es-ES_tradnl" sz="2000" i="1">
                                  <a:latin typeface="Cambria Math"/>
                                </a:rPr>
                                <m:t>𝑜</m:t>
                              </m:r>
                            </m:sub>
                          </m:sSub>
                          <m:d>
                            <m:dPr>
                              <m:ctrlPr>
                                <a:rPr lang="es-ES" sz="2000" i="1">
                                  <a:latin typeface="Cambria Math"/>
                                </a:rPr>
                              </m:ctrlPr>
                            </m:dPr>
                            <m:e>
                              <m:r>
                                <a:rPr lang="es-ES_tradnl" sz="2000" i="1">
                                  <a:latin typeface="Cambria Math"/>
                                </a:rPr>
                                <m:t>𝑝</m:t>
                              </m:r>
                            </m:e>
                          </m:d>
                          <m:r>
                            <a:rPr lang="en-US" sz="2000">
                              <a:latin typeface="Cambria Math"/>
                            </a:rPr>
                            <m:t>)</m:t>
                          </m:r>
                          <m:sSub>
                            <m:sSubPr>
                              <m:ctrlPr>
                                <a:rPr lang="es-ES" sz="2000" i="1">
                                  <a:latin typeface="Cambria Math"/>
                                </a:rPr>
                              </m:ctrlPr>
                            </m:sSubPr>
                            <m:e>
                              <m:r>
                                <m:rPr>
                                  <m:sty m:val="p"/>
                                </m:rPr>
                                <a:rPr lang="es-ES_tradnl" sz="2000">
                                  <a:latin typeface="Cambria Math"/>
                                </a:rPr>
                                <m:t>ω</m:t>
                              </m:r>
                            </m:e>
                            <m:sub>
                              <m:r>
                                <a:rPr lang="en-US" sz="2000">
                                  <a:latin typeface="Cambria Math"/>
                                </a:rPr>
                                <m:t>(</m:t>
                              </m:r>
                              <m:r>
                                <m:rPr>
                                  <m:sty m:val="p"/>
                                </m:rPr>
                                <a:rPr lang="en-US" sz="2000">
                                  <a:latin typeface="Cambria Math"/>
                                </a:rPr>
                                <m:t>s</m:t>
                              </m:r>
                              <m:r>
                                <a:rPr lang="en-US" sz="2000">
                                  <a:latin typeface="Cambria Math"/>
                                </a:rPr>
                                <m:t>.</m:t>
                              </m:r>
                              <m:r>
                                <m:rPr>
                                  <m:sty m:val="p"/>
                                </m:rPr>
                                <a:rPr lang="en-US" sz="2000">
                                  <a:latin typeface="Cambria Math"/>
                                </a:rPr>
                                <m:t>t</m:t>
                              </m:r>
                              <m:r>
                                <a:rPr lang="en-US" sz="2000">
                                  <a:latin typeface="Cambria Math"/>
                                </a:rPr>
                                <m:t>)</m:t>
                              </m:r>
                            </m:sub>
                          </m:sSub>
                          <m:r>
                            <m:rPr>
                              <m:sty m:val="p"/>
                            </m:rPr>
                            <a:rPr lang="en-US" sz="2000">
                              <a:latin typeface="Cambria Math"/>
                            </a:rPr>
                            <m:t>dp</m:t>
                          </m:r>
                        </m:e>
                      </m:nary>
                      <m:r>
                        <a:rPr lang="en-US" sz="2000">
                          <a:latin typeface="Cambria Math"/>
                        </a:rPr>
                        <m:t>= </m:t>
                      </m:r>
                      <m:sSubSup>
                        <m:sSubSupPr>
                          <m:ctrlPr>
                            <a:rPr lang="es-ES" sz="2000" i="1">
                              <a:latin typeface="Cambria Math"/>
                            </a:rPr>
                          </m:ctrlPr>
                        </m:sSubSupPr>
                        <m:e>
                          <m:r>
                            <m:rPr>
                              <m:sty m:val="p"/>
                            </m:rPr>
                            <a:rPr lang="en-US" sz="2000">
                              <a:latin typeface="Cambria Math"/>
                            </a:rPr>
                            <m:t>I</m:t>
                          </m:r>
                          <m:r>
                            <a:rPr lang="en-US" sz="2000">
                              <a:latin typeface="Cambria Math"/>
                            </a:rPr>
                            <m:t>(</m:t>
                          </m:r>
                          <m:r>
                            <m:rPr>
                              <m:sty m:val="p"/>
                            </m:rPr>
                            <a:rPr lang="en-US" sz="2000">
                              <a:latin typeface="Cambria Math"/>
                            </a:rPr>
                            <m:t>s</m:t>
                          </m:r>
                          <m:r>
                            <a:rPr lang="en-US" sz="2000">
                              <a:latin typeface="Cambria Math"/>
                            </a:rPr>
                            <m:t>,</m:t>
                          </m:r>
                          <m:r>
                            <m:rPr>
                              <m:sty m:val="p"/>
                            </m:rPr>
                            <a:rPr lang="en-US" sz="2000">
                              <a:latin typeface="Cambria Math"/>
                            </a:rPr>
                            <m:t>t</m:t>
                          </m:r>
                          <m:r>
                            <a:rPr lang="en-US" sz="2000">
                              <a:latin typeface="Cambria Math"/>
                            </a:rPr>
                            <m:t>)</m:t>
                          </m:r>
                        </m:e>
                        <m:sub>
                          <m:r>
                            <a:rPr lang="en-US" sz="2000">
                              <a:latin typeface="Cambria Math"/>
                            </a:rPr>
                            <m:t>0</m:t>
                          </m:r>
                        </m:sub>
                        <m:sup/>
                      </m:sSubSup>
                      <m:r>
                        <a:rPr lang="en-US" sz="2000" i="1">
                          <a:latin typeface="Cambria Math"/>
                        </a:rPr>
                        <m:t>−</m:t>
                      </m:r>
                      <m:sSubSup>
                        <m:sSubSupPr>
                          <m:ctrlPr>
                            <a:rPr lang="es-ES" sz="2000" i="1">
                              <a:latin typeface="Cambria Math"/>
                            </a:rPr>
                          </m:ctrlPr>
                        </m:sSubSupPr>
                        <m:e>
                          <m:r>
                            <m:rPr>
                              <m:sty m:val="p"/>
                            </m:rPr>
                            <a:rPr lang="en-US" sz="2000">
                              <a:latin typeface="Cambria Math"/>
                            </a:rPr>
                            <m:t>I</m:t>
                          </m:r>
                          <m:r>
                            <a:rPr lang="en-US" sz="2000">
                              <a:latin typeface="Cambria Math"/>
                            </a:rPr>
                            <m:t>(</m:t>
                          </m:r>
                          <m:r>
                            <m:rPr>
                              <m:sty m:val="p"/>
                            </m:rPr>
                            <a:rPr lang="en-US" sz="2000">
                              <a:latin typeface="Cambria Math"/>
                            </a:rPr>
                            <m:t>s</m:t>
                          </m:r>
                          <m:r>
                            <a:rPr lang="en-US" sz="2000">
                              <a:latin typeface="Cambria Math"/>
                            </a:rPr>
                            <m:t>,</m:t>
                          </m:r>
                          <m:r>
                            <m:rPr>
                              <m:sty m:val="p"/>
                            </m:rPr>
                            <a:rPr lang="en-US" sz="2000">
                              <a:latin typeface="Cambria Math"/>
                            </a:rPr>
                            <m:t>t</m:t>
                          </m:r>
                          <m:r>
                            <a:rPr lang="en-US" sz="2000">
                              <a:latin typeface="Cambria Math"/>
                            </a:rPr>
                            <m:t>)</m:t>
                          </m:r>
                        </m:e>
                        <m:sub>
                          <m:r>
                            <a:rPr lang="en-US" sz="2000">
                              <a:latin typeface="Cambria Math"/>
                            </a:rPr>
                            <m:t>1</m:t>
                          </m:r>
                        </m:sub>
                        <m:sup>
                          <m:r>
                            <a:rPr lang="en-US" sz="2000">
                              <a:latin typeface="Cambria Math"/>
                            </a:rPr>
                            <m:t>0</m:t>
                          </m:r>
                        </m:sup>
                      </m:sSubSup>
                    </m:oMath>
                  </m:oMathPara>
                </a14:m>
                <a:endParaRPr lang="en-US" sz="2000" dirty="0" smtClean="0"/>
              </a:p>
              <a:p>
                <a:pPr marL="68580" indent="0">
                  <a:buNone/>
                </a:pPr>
                <a:endParaRPr lang="en-US" sz="2000" dirty="0" smtClean="0"/>
              </a:p>
              <a:p>
                <a:pPr marL="68580" indent="0">
                  <a:buNone/>
                </a:pPr>
                <a:r>
                  <a:rPr lang="en-US" sz="2000" dirty="0"/>
                  <a:t>	</a:t>
                </a:r>
                <a:endParaRPr lang="es-ES" sz="2000" dirty="0">
                  <a:effectLst/>
                </a:endParaRPr>
              </a:p>
              <a:p>
                <a:pPr marL="68580" indent="0">
                  <a:buNone/>
                </a:pPr>
                <a:r>
                  <a:rPr lang="en-US" sz="2000" dirty="0"/>
                  <a:t> </a:t>
                </a:r>
                <a14:m>
                  <m:oMath xmlns:m="http://schemas.openxmlformats.org/officeDocument/2006/math">
                    <m:r>
                      <a:rPr lang="es-ES_tradnl" sz="2000" b="0" i="0" smtClean="0">
                        <a:latin typeface="Cambria Math"/>
                      </a:rPr>
                      <m:t>   </m:t>
                    </m:r>
                    <m:r>
                      <m:rPr>
                        <m:sty m:val="p"/>
                      </m:rPr>
                      <a:rPr lang="en-US" sz="2000">
                        <a:latin typeface="Cambria Math"/>
                      </a:rPr>
                      <m:t>R</m:t>
                    </m:r>
                    <m:d>
                      <m:dPr>
                        <m:ctrlPr>
                          <a:rPr lang="es-ES" sz="2000" i="1">
                            <a:latin typeface="Cambria Math"/>
                          </a:rPr>
                        </m:ctrlPr>
                      </m:dPr>
                      <m:e>
                        <m:r>
                          <m:rPr>
                            <m:sty m:val="p"/>
                          </m:rPr>
                          <a:rPr lang="en-US" sz="2000">
                            <a:latin typeface="Cambria Math"/>
                          </a:rPr>
                          <m:t>s</m:t>
                        </m:r>
                        <m:r>
                          <a:rPr lang="en-US" sz="2000">
                            <a:latin typeface="Cambria Math"/>
                          </a:rPr>
                          <m:t>,</m:t>
                        </m:r>
                        <m:r>
                          <m:rPr>
                            <m:sty m:val="p"/>
                          </m:rPr>
                          <a:rPr lang="en-US" sz="2000">
                            <a:latin typeface="Cambria Math"/>
                          </a:rPr>
                          <m:t>t</m:t>
                        </m:r>
                      </m:e>
                    </m:d>
                    <m:r>
                      <a:rPr lang="en-US" sz="2000">
                        <a:latin typeface="Cambria Math"/>
                      </a:rPr>
                      <m:t>=</m:t>
                    </m:r>
                    <m:nary>
                      <m:naryPr>
                        <m:limLoc m:val="subSup"/>
                        <m:ctrlPr>
                          <a:rPr lang="es-ES" sz="2000" i="1">
                            <a:latin typeface="Cambria Math"/>
                          </a:rPr>
                        </m:ctrlPr>
                      </m:naryPr>
                      <m:sub>
                        <m:r>
                          <a:rPr lang="en-US" sz="2000">
                            <a:latin typeface="Cambria Math"/>
                          </a:rPr>
                          <m:t>0</m:t>
                        </m:r>
                      </m:sub>
                      <m:sup>
                        <m:r>
                          <a:rPr lang="en-US" sz="2000">
                            <a:latin typeface="Cambria Math"/>
                          </a:rPr>
                          <m:t>1</m:t>
                        </m:r>
                      </m:sup>
                      <m:e>
                        <m:sSubSup>
                          <m:sSubSupPr>
                            <m:ctrlPr>
                              <a:rPr lang="es-ES" sz="2000" i="1">
                                <a:latin typeface="Cambria Math"/>
                              </a:rPr>
                            </m:ctrlPr>
                          </m:sSubSupPr>
                          <m:e>
                            <m:r>
                              <a:rPr lang="en-US" sz="2000" i="1">
                                <a:latin typeface="Cambria Math"/>
                              </a:rPr>
                              <m:t>(</m:t>
                            </m:r>
                            <m:r>
                              <a:rPr lang="es-ES_tradnl" sz="2000" i="1">
                                <a:latin typeface="Cambria Math"/>
                              </a:rPr>
                              <m:t>𝐶</m:t>
                            </m:r>
                          </m:e>
                          <m:sub>
                            <m:r>
                              <a:rPr lang="en-US" sz="2000">
                                <a:latin typeface="Cambria Math"/>
                              </a:rPr>
                              <m:t>1</m:t>
                            </m:r>
                          </m:sub>
                          <m:sup>
                            <m:r>
                              <a:rPr lang="en-US" sz="2000">
                                <a:latin typeface="Cambria Math"/>
                              </a:rPr>
                              <m:t>0</m:t>
                            </m:r>
                          </m:sup>
                        </m:sSubSup>
                        <m:d>
                          <m:dPr>
                            <m:ctrlPr>
                              <a:rPr lang="es-ES" sz="2000" i="1">
                                <a:latin typeface="Cambria Math"/>
                              </a:rPr>
                            </m:ctrlPr>
                          </m:dPr>
                          <m:e>
                            <m:r>
                              <a:rPr lang="es-ES_tradnl" sz="2000" i="1">
                                <a:latin typeface="Cambria Math"/>
                              </a:rPr>
                              <m:t>𝑝</m:t>
                            </m:r>
                          </m:e>
                        </m:d>
                        <m:r>
                          <a:rPr lang="en-US" sz="2000" i="1">
                            <a:latin typeface="Cambria Math"/>
                          </a:rPr>
                          <m:t>−</m:t>
                        </m:r>
                        <m:sSub>
                          <m:sSubPr>
                            <m:ctrlPr>
                              <a:rPr lang="es-ES" sz="2000" i="1">
                                <a:latin typeface="Cambria Math"/>
                              </a:rPr>
                            </m:ctrlPr>
                          </m:sSubPr>
                          <m:e>
                            <m:r>
                              <m:rPr>
                                <m:sty m:val="p"/>
                              </m:rPr>
                              <a:rPr lang="en-US" sz="2000">
                                <a:latin typeface="Cambria Math"/>
                              </a:rPr>
                              <m:t>B</m:t>
                            </m:r>
                          </m:e>
                          <m:sub>
                            <m:r>
                              <a:rPr lang="en-US" sz="2000">
                                <a:latin typeface="Cambria Math"/>
                              </a:rPr>
                              <m:t>1</m:t>
                            </m:r>
                          </m:sub>
                        </m:sSub>
                        <m:d>
                          <m:dPr>
                            <m:ctrlPr>
                              <a:rPr lang="es-ES" sz="2000" i="1">
                                <a:latin typeface="Cambria Math"/>
                              </a:rPr>
                            </m:ctrlPr>
                          </m:dPr>
                          <m:e>
                            <m:r>
                              <a:rPr lang="es-ES_tradnl" sz="2000" i="1">
                                <a:latin typeface="Cambria Math"/>
                              </a:rPr>
                              <m:t>𝑝</m:t>
                            </m:r>
                          </m:e>
                        </m:d>
                        <m:r>
                          <a:rPr lang="en-US" sz="2000">
                            <a:latin typeface="Cambria Math"/>
                          </a:rPr>
                          <m:t>)</m:t>
                        </m:r>
                        <m:sSub>
                          <m:sSubPr>
                            <m:ctrlPr>
                              <a:rPr lang="es-ES" sz="2000" i="1">
                                <a:latin typeface="Cambria Math"/>
                              </a:rPr>
                            </m:ctrlPr>
                          </m:sSubPr>
                          <m:e>
                            <m:r>
                              <m:rPr>
                                <m:sty m:val="p"/>
                              </m:rPr>
                              <a:rPr lang="es-ES_tradnl" sz="2000">
                                <a:latin typeface="Cambria Math"/>
                              </a:rPr>
                              <m:t>ω</m:t>
                            </m:r>
                          </m:e>
                          <m:sub>
                            <m:r>
                              <a:rPr lang="en-US" sz="2000">
                                <a:latin typeface="Cambria Math"/>
                              </a:rPr>
                              <m:t>(</m:t>
                            </m:r>
                            <m:r>
                              <m:rPr>
                                <m:sty m:val="p"/>
                              </m:rPr>
                              <a:rPr lang="en-US" sz="2000">
                                <a:latin typeface="Cambria Math"/>
                              </a:rPr>
                              <m:t>s</m:t>
                            </m:r>
                            <m:r>
                              <a:rPr lang="en-US" sz="2000">
                                <a:latin typeface="Cambria Math"/>
                              </a:rPr>
                              <m:t>.</m:t>
                            </m:r>
                            <m:r>
                              <m:rPr>
                                <m:sty m:val="p"/>
                              </m:rPr>
                              <a:rPr lang="en-US" sz="2000">
                                <a:latin typeface="Cambria Math"/>
                              </a:rPr>
                              <m:t>t</m:t>
                            </m:r>
                            <m:r>
                              <a:rPr lang="en-US" sz="2000">
                                <a:latin typeface="Cambria Math"/>
                              </a:rPr>
                              <m:t>)</m:t>
                            </m:r>
                          </m:sub>
                        </m:sSub>
                        <m:r>
                          <m:rPr>
                            <m:sty m:val="p"/>
                          </m:rPr>
                          <a:rPr lang="en-US" sz="2000">
                            <a:latin typeface="Cambria Math"/>
                          </a:rPr>
                          <m:t>dp</m:t>
                        </m:r>
                        <m:r>
                          <a:rPr lang="en-US" sz="2000">
                            <a:latin typeface="Cambria Math"/>
                          </a:rPr>
                          <m:t>=</m:t>
                        </m:r>
                        <m:sSub>
                          <m:sSubPr>
                            <m:ctrlPr>
                              <a:rPr lang="es-ES" sz="2000" i="1">
                                <a:latin typeface="Cambria Math"/>
                              </a:rPr>
                            </m:ctrlPr>
                          </m:sSubPr>
                          <m:e>
                            <m:r>
                              <m:rPr>
                                <m:sty m:val="p"/>
                              </m:rPr>
                              <a:rPr lang="en-US" sz="2000">
                                <a:latin typeface="Cambria Math"/>
                              </a:rPr>
                              <m:t>I</m:t>
                            </m:r>
                            <m:r>
                              <a:rPr lang="en-US" sz="2000">
                                <a:latin typeface="Cambria Math"/>
                              </a:rPr>
                              <m:t>(</m:t>
                            </m:r>
                            <m:r>
                              <m:rPr>
                                <m:sty m:val="p"/>
                              </m:rPr>
                              <a:rPr lang="en-US" sz="2000">
                                <a:latin typeface="Cambria Math"/>
                              </a:rPr>
                              <m:t>s</m:t>
                            </m:r>
                            <m:r>
                              <a:rPr lang="en-US" sz="2000">
                                <a:latin typeface="Cambria Math"/>
                              </a:rPr>
                              <m:t>,</m:t>
                            </m:r>
                            <m:r>
                              <m:rPr>
                                <m:sty m:val="p"/>
                              </m:rPr>
                              <a:rPr lang="en-US" sz="2000">
                                <a:latin typeface="Cambria Math"/>
                              </a:rPr>
                              <m:t>t</m:t>
                            </m:r>
                            <m:r>
                              <a:rPr lang="en-US" sz="2000">
                                <a:latin typeface="Cambria Math"/>
                              </a:rPr>
                              <m:t>)</m:t>
                            </m:r>
                          </m:e>
                          <m:sub>
                            <m:r>
                              <a:rPr lang="en-US" sz="2000">
                                <a:latin typeface="Cambria Math"/>
                              </a:rPr>
                              <m:t>1</m:t>
                            </m:r>
                          </m:sub>
                        </m:sSub>
                        <m:r>
                          <a:rPr lang="en-US" sz="2000" i="1">
                            <a:latin typeface="Cambria Math"/>
                          </a:rPr>
                          <m:t>−</m:t>
                        </m:r>
                        <m:sSubSup>
                          <m:sSubSupPr>
                            <m:ctrlPr>
                              <a:rPr lang="es-ES" sz="2000" i="1">
                                <a:latin typeface="Cambria Math"/>
                              </a:rPr>
                            </m:ctrlPr>
                          </m:sSubSupPr>
                          <m:e>
                            <m:r>
                              <m:rPr>
                                <m:sty m:val="p"/>
                              </m:rPr>
                              <a:rPr lang="en-US" sz="2000">
                                <a:latin typeface="Cambria Math"/>
                              </a:rPr>
                              <m:t>I</m:t>
                            </m:r>
                            <m:r>
                              <a:rPr lang="en-US" sz="2000">
                                <a:latin typeface="Cambria Math"/>
                              </a:rPr>
                              <m:t>(</m:t>
                            </m:r>
                            <m:r>
                              <m:rPr>
                                <m:sty m:val="p"/>
                              </m:rPr>
                              <a:rPr lang="en-US" sz="2000">
                                <a:latin typeface="Cambria Math"/>
                              </a:rPr>
                              <m:t>s</m:t>
                            </m:r>
                            <m:r>
                              <a:rPr lang="en-US" sz="2000">
                                <a:latin typeface="Cambria Math"/>
                              </a:rPr>
                              <m:t>,</m:t>
                            </m:r>
                            <m:r>
                              <m:rPr>
                                <m:sty m:val="p"/>
                              </m:rPr>
                              <a:rPr lang="en-US" sz="2000">
                                <a:latin typeface="Cambria Math"/>
                              </a:rPr>
                              <m:t>t</m:t>
                            </m:r>
                            <m:r>
                              <a:rPr lang="en-US" sz="2000">
                                <a:latin typeface="Cambria Math"/>
                              </a:rPr>
                              <m:t>)</m:t>
                            </m:r>
                          </m:e>
                          <m:sub>
                            <m:r>
                              <a:rPr lang="en-US" sz="2000">
                                <a:latin typeface="Cambria Math"/>
                              </a:rPr>
                              <m:t>1</m:t>
                            </m:r>
                          </m:sub>
                          <m:sup>
                            <m:r>
                              <a:rPr lang="en-US" sz="2000">
                                <a:latin typeface="Cambria Math"/>
                              </a:rPr>
                              <m:t>0</m:t>
                            </m:r>
                          </m:sup>
                        </m:sSubSup>
                      </m:e>
                    </m:nary>
                  </m:oMath>
                </a14:m>
                <a:endParaRPr lang="es-ES" sz="2000"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t="-1173"/>
                </a:stretch>
              </a:blipFill>
            </p:spPr>
            <p:txBody>
              <a:bodyPr/>
              <a:lstStyle/>
              <a:p>
                <a:r>
                  <a:rPr lang="es-ES">
                    <a:noFill/>
                  </a:rPr>
                  <a:t> </a:t>
                </a:r>
              </a:p>
            </p:txBody>
          </p:sp>
        </mc:Fallback>
      </mc:AlternateContent>
      <p:sp>
        <p:nvSpPr>
          <p:cNvPr id="4" name="3 CuadroTexto"/>
          <p:cNvSpPr txBox="1"/>
          <p:nvPr/>
        </p:nvSpPr>
        <p:spPr>
          <a:xfrm>
            <a:off x="1371600" y="2743200"/>
            <a:ext cx="6400800" cy="646331"/>
          </a:xfrm>
          <a:prstGeom prst="rect">
            <a:avLst/>
          </a:prstGeom>
          <a:noFill/>
        </p:spPr>
        <p:txBody>
          <a:bodyPr wrap="square" rtlCol="0">
            <a:spAutoFit/>
          </a:bodyPr>
          <a:lstStyle/>
          <a:p>
            <a:r>
              <a:rPr lang="en-US" b="1" dirty="0" smtClean="0">
                <a:solidFill>
                  <a:srgbClr val="68644E"/>
                </a:solidFill>
              </a:rPr>
              <a:t>It summarizes the progressivity or pro-poor income growth across the base year income distribution</a:t>
            </a:r>
            <a:endParaRPr lang="es-ES" b="1" dirty="0">
              <a:solidFill>
                <a:srgbClr val="68644E"/>
              </a:solidFill>
            </a:endParaRPr>
          </a:p>
        </p:txBody>
      </p:sp>
      <p:sp>
        <p:nvSpPr>
          <p:cNvPr id="5" name="4 CuadroTexto"/>
          <p:cNvSpPr txBox="1"/>
          <p:nvPr/>
        </p:nvSpPr>
        <p:spPr>
          <a:xfrm>
            <a:off x="1397000" y="4343400"/>
            <a:ext cx="6400800" cy="646331"/>
          </a:xfrm>
          <a:prstGeom prst="rect">
            <a:avLst/>
          </a:prstGeom>
          <a:noFill/>
        </p:spPr>
        <p:txBody>
          <a:bodyPr wrap="square" rtlCol="0">
            <a:spAutoFit/>
          </a:bodyPr>
          <a:lstStyle/>
          <a:p>
            <a:pPr marL="68580" indent="0">
              <a:buNone/>
            </a:pPr>
            <a:r>
              <a:rPr lang="en-US" b="1" dirty="0" smtClean="0">
                <a:solidFill>
                  <a:srgbClr val="68644E"/>
                </a:solidFill>
              </a:rPr>
              <a:t>It summarizes the </a:t>
            </a:r>
            <a:r>
              <a:rPr lang="en-US" b="1" dirty="0" err="1" smtClean="0">
                <a:solidFill>
                  <a:srgbClr val="68644E"/>
                </a:solidFill>
              </a:rPr>
              <a:t>reranking</a:t>
            </a:r>
            <a:r>
              <a:rPr lang="en-US" b="1" dirty="0" smtClean="0">
                <a:solidFill>
                  <a:srgbClr val="68644E"/>
                </a:solidFill>
              </a:rPr>
              <a:t> from the initial to the final year.</a:t>
            </a:r>
            <a:endParaRPr lang="es-ES" b="1" dirty="0">
              <a:solidFill>
                <a:srgbClr val="68644E"/>
              </a:solidFill>
            </a:endParaRPr>
          </a:p>
        </p:txBody>
      </p:sp>
    </p:spTree>
    <p:extLst>
      <p:ext uri="{BB962C8B-B14F-4D97-AF65-F5344CB8AC3E}">
        <p14:creationId xmlns:p14="http://schemas.microsoft.com/office/powerpoint/2010/main" val="78781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t>Inequality change</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r>
                  <a:rPr lang="en-US" sz="2200" b="1" dirty="0"/>
                  <a:t>Proposition 2</a:t>
                </a:r>
                <a:r>
                  <a:rPr lang="en-US" sz="2200" dirty="0"/>
                  <a:t>. The change in inequality measured through inequality measure belonging to the β family can be decomposed in two terms, progressivity and </a:t>
                </a:r>
                <a:r>
                  <a:rPr lang="en-US" sz="2200" dirty="0" err="1"/>
                  <a:t>reranking</a:t>
                </a:r>
                <a:r>
                  <a:rPr lang="en-US" sz="2200" dirty="0"/>
                  <a:t>, (for s=2, it is the Jenkins and Van </a:t>
                </a:r>
                <a:r>
                  <a:rPr lang="en-US" sz="2200" dirty="0" err="1"/>
                  <a:t>kerm</a:t>
                </a:r>
                <a:r>
                  <a:rPr lang="en-US" sz="2200" dirty="0"/>
                  <a:t>, 2006, expression):</a:t>
                </a:r>
                <a:endParaRPr lang="es-ES" sz="2200" dirty="0"/>
              </a:p>
              <a:p>
                <a:pPr marL="68580" indent="0">
                  <a:buNone/>
                </a:pPr>
                <a14:m>
                  <m:oMathPara xmlns:m="http://schemas.openxmlformats.org/officeDocument/2006/math">
                    <m:oMathParaPr>
                      <m:jc m:val="centerGroup"/>
                    </m:oMathParaPr>
                    <m:oMath xmlns:m="http://schemas.openxmlformats.org/officeDocument/2006/math">
                      <m:r>
                        <a:rPr lang="en-US" sz="2200">
                          <a:latin typeface="Cambria Math"/>
                        </a:rPr>
                        <m:t>∆</m:t>
                      </m:r>
                      <m:r>
                        <m:rPr>
                          <m:sty m:val="p"/>
                        </m:rPr>
                        <a:rPr lang="en-US" sz="2200">
                          <a:latin typeface="Cambria Math"/>
                        </a:rPr>
                        <m:t>I</m:t>
                      </m:r>
                      <m:d>
                        <m:dPr>
                          <m:ctrlPr>
                            <a:rPr lang="es-ES" sz="2200" i="1">
                              <a:latin typeface="Cambria Math"/>
                            </a:rPr>
                          </m:ctrlPr>
                        </m:dPr>
                        <m:e>
                          <m:r>
                            <m:rPr>
                              <m:sty m:val="p"/>
                            </m:rPr>
                            <a:rPr lang="en-US" sz="2200">
                              <a:latin typeface="Cambria Math"/>
                            </a:rPr>
                            <m:t>s</m:t>
                          </m:r>
                          <m:r>
                            <a:rPr lang="en-US" sz="2200">
                              <a:latin typeface="Cambria Math"/>
                            </a:rPr>
                            <m:t>,</m:t>
                          </m:r>
                          <m:r>
                            <m:rPr>
                              <m:sty m:val="p"/>
                            </m:rPr>
                            <a:rPr lang="en-US" sz="2200">
                              <a:latin typeface="Cambria Math"/>
                            </a:rPr>
                            <m:t>t</m:t>
                          </m:r>
                        </m:e>
                      </m:d>
                      <m:r>
                        <a:rPr lang="en-US" sz="2200">
                          <a:latin typeface="Cambria Math"/>
                        </a:rPr>
                        <m:t>=</m:t>
                      </m:r>
                      <m:r>
                        <m:rPr>
                          <m:sty m:val="p"/>
                        </m:rPr>
                        <a:rPr lang="en-US" sz="2200">
                          <a:latin typeface="Cambria Math"/>
                        </a:rPr>
                        <m:t>R</m:t>
                      </m:r>
                      <m:d>
                        <m:dPr>
                          <m:ctrlPr>
                            <a:rPr lang="es-ES" sz="2200" i="1">
                              <a:latin typeface="Cambria Math"/>
                            </a:rPr>
                          </m:ctrlPr>
                        </m:dPr>
                        <m:e>
                          <m:r>
                            <m:rPr>
                              <m:sty m:val="p"/>
                            </m:rPr>
                            <a:rPr lang="en-US" sz="2200">
                              <a:latin typeface="Cambria Math"/>
                            </a:rPr>
                            <m:t>s</m:t>
                          </m:r>
                          <m:r>
                            <a:rPr lang="en-US" sz="2200">
                              <a:latin typeface="Cambria Math"/>
                            </a:rPr>
                            <m:t>,</m:t>
                          </m:r>
                          <m:r>
                            <m:rPr>
                              <m:sty m:val="p"/>
                            </m:rPr>
                            <a:rPr lang="en-US" sz="2200">
                              <a:latin typeface="Cambria Math"/>
                            </a:rPr>
                            <m:t>t</m:t>
                          </m:r>
                        </m:e>
                      </m:d>
                      <m:r>
                        <a:rPr lang="en-US" sz="2200" i="1">
                          <a:latin typeface="Cambria Math"/>
                        </a:rPr>
                        <m:t>−</m:t>
                      </m:r>
                      <m:r>
                        <m:rPr>
                          <m:sty m:val="p"/>
                        </m:rPr>
                        <a:rPr lang="en-US" sz="2200">
                          <a:latin typeface="Cambria Math"/>
                        </a:rPr>
                        <m:t>P</m:t>
                      </m:r>
                      <m:r>
                        <a:rPr lang="en-US" sz="2200">
                          <a:latin typeface="Cambria Math"/>
                        </a:rPr>
                        <m:t>(</m:t>
                      </m:r>
                      <m:r>
                        <m:rPr>
                          <m:sty m:val="p"/>
                        </m:rPr>
                        <a:rPr lang="en-US" sz="2200">
                          <a:latin typeface="Cambria Math"/>
                        </a:rPr>
                        <m:t>s</m:t>
                      </m:r>
                      <m:r>
                        <a:rPr lang="en-US" sz="2200">
                          <a:latin typeface="Cambria Math"/>
                        </a:rPr>
                        <m:t>,</m:t>
                      </m:r>
                      <m:r>
                        <m:rPr>
                          <m:sty m:val="p"/>
                        </m:rPr>
                        <a:rPr lang="en-US" sz="2200">
                          <a:latin typeface="Cambria Math"/>
                        </a:rPr>
                        <m:t>t</m:t>
                      </m:r>
                      <m:r>
                        <a:rPr lang="en-US" sz="2200">
                          <a:latin typeface="Cambria Math"/>
                        </a:rPr>
                        <m:t>)</m:t>
                      </m:r>
                    </m:oMath>
                  </m:oMathPara>
                </a14:m>
                <a:endParaRPr lang="es-ES" sz="22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t="-880" r="-809"/>
                </a:stretch>
              </a:blipFill>
            </p:spPr>
            <p:txBody>
              <a:bodyPr/>
              <a:lstStyle/>
              <a:p>
                <a:r>
                  <a:rPr lang="es-ES">
                    <a:noFill/>
                  </a:rPr>
                  <a:t> </a:t>
                </a:r>
              </a:p>
            </p:txBody>
          </p:sp>
        </mc:Fallback>
      </mc:AlternateContent>
      <p:graphicFrame>
        <p:nvGraphicFramePr>
          <p:cNvPr id="5" name="4 Gráfico"/>
          <p:cNvGraphicFramePr/>
          <p:nvPr>
            <p:extLst>
              <p:ext uri="{D42A27DB-BD31-4B8C-83A1-F6EECF244321}">
                <p14:modId xmlns:p14="http://schemas.microsoft.com/office/powerpoint/2010/main" val="544602165"/>
              </p:ext>
            </p:extLst>
          </p:nvPr>
        </p:nvGraphicFramePr>
        <p:xfrm>
          <a:off x="2819400" y="3657600"/>
          <a:ext cx="3352800" cy="27787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404979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t>Inequality change</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1043492" y="1676400"/>
                <a:ext cx="7033708" cy="4648200"/>
              </a:xfrm>
            </p:spPr>
            <p:txBody>
              <a:bodyPr>
                <a:normAutofit fontScale="92500" lnSpcReduction="10000"/>
              </a:bodyPr>
              <a:lstStyle/>
              <a:p>
                <a:r>
                  <a:rPr lang="en-US" b="1" dirty="0" smtClean="0"/>
                  <a:t>Proposition 3. </a:t>
                </a:r>
                <a:r>
                  <a:rPr lang="en-US" dirty="0"/>
                  <a:t>The change in the </a:t>
                </a:r>
                <a:r>
                  <a:rPr lang="en-US" dirty="0" err="1"/>
                  <a:t>Bonferroni</a:t>
                </a:r>
                <a:r>
                  <a:rPr lang="en-US" dirty="0"/>
                  <a:t> index can be decomposed into two terms: </a:t>
                </a:r>
                <a:endParaRPr lang="es-ES" dirty="0"/>
              </a:p>
              <a:p>
                <a:pPr marL="68580" indent="0">
                  <a:buNone/>
                </a:pPr>
                <a:r>
                  <a:rPr lang="en-US" dirty="0"/>
                  <a:t>	</a:t>
                </a:r>
                <a14:m>
                  <m:oMath xmlns:m="http://schemas.openxmlformats.org/officeDocument/2006/math">
                    <m:r>
                      <a:rPr lang="en-US" sz="2000">
                        <a:latin typeface="Cambria Math"/>
                      </a:rPr>
                      <m:t>∆</m:t>
                    </m:r>
                    <m:r>
                      <m:rPr>
                        <m:sty m:val="p"/>
                      </m:rPr>
                      <a:rPr lang="en-US" sz="2000">
                        <a:latin typeface="Cambria Math"/>
                      </a:rPr>
                      <m:t>B</m:t>
                    </m:r>
                    <m:r>
                      <a:rPr lang="en-US" sz="2000">
                        <a:latin typeface="Cambria Math"/>
                      </a:rPr>
                      <m:t>=∆</m:t>
                    </m:r>
                    <m:r>
                      <m:rPr>
                        <m:sty m:val="p"/>
                      </m:rPr>
                      <a:rPr lang="en-US" sz="2000">
                        <a:latin typeface="Cambria Math"/>
                      </a:rPr>
                      <m:t>I</m:t>
                    </m:r>
                    <m:d>
                      <m:dPr>
                        <m:ctrlPr>
                          <a:rPr lang="es-ES" sz="2000" i="1">
                            <a:latin typeface="Cambria Math"/>
                          </a:rPr>
                        </m:ctrlPr>
                      </m:dPr>
                      <m:e>
                        <m:r>
                          <a:rPr lang="en-US" sz="2000">
                            <a:latin typeface="Cambria Math"/>
                          </a:rPr>
                          <m:t>1,1</m:t>
                        </m:r>
                      </m:e>
                    </m:d>
                    <m:r>
                      <a:rPr lang="en-US" sz="2000">
                        <a:latin typeface="Cambria Math"/>
                      </a:rPr>
                      <m:t>=</m:t>
                    </m:r>
                    <m:sSub>
                      <m:sSubPr>
                        <m:ctrlPr>
                          <a:rPr lang="es-ES" sz="2000" i="1">
                            <a:latin typeface="Cambria Math"/>
                          </a:rPr>
                        </m:ctrlPr>
                      </m:sSubPr>
                      <m:e>
                        <m:r>
                          <m:rPr>
                            <m:sty m:val="p"/>
                          </m:rPr>
                          <a:rPr lang="en-US" sz="2000">
                            <a:latin typeface="Cambria Math"/>
                          </a:rPr>
                          <m:t>B</m:t>
                        </m:r>
                      </m:e>
                      <m:sub>
                        <m:r>
                          <a:rPr lang="en-US" sz="2000">
                            <a:latin typeface="Cambria Math"/>
                          </a:rPr>
                          <m:t>1</m:t>
                        </m:r>
                      </m:sub>
                    </m:sSub>
                    <m:r>
                      <a:rPr lang="en-US" sz="2000" i="1">
                        <a:latin typeface="Cambria Math"/>
                      </a:rPr>
                      <m:t>−</m:t>
                    </m:r>
                    <m:sSub>
                      <m:sSubPr>
                        <m:ctrlPr>
                          <a:rPr lang="es-ES" sz="2000" i="1">
                            <a:latin typeface="Cambria Math"/>
                          </a:rPr>
                        </m:ctrlPr>
                      </m:sSubPr>
                      <m:e>
                        <m:r>
                          <m:rPr>
                            <m:sty m:val="p"/>
                          </m:rPr>
                          <a:rPr lang="en-US" sz="2000">
                            <a:latin typeface="Cambria Math"/>
                          </a:rPr>
                          <m:t>B</m:t>
                        </m:r>
                      </m:e>
                      <m:sub>
                        <m:r>
                          <a:rPr lang="en-US" sz="2000">
                            <a:latin typeface="Cambria Math"/>
                          </a:rPr>
                          <m:t>0</m:t>
                        </m:r>
                      </m:sub>
                    </m:sSub>
                    <m:r>
                      <a:rPr lang="en-US" sz="2000">
                        <a:latin typeface="Cambria Math"/>
                      </a:rPr>
                      <m:t>=</m:t>
                    </m:r>
                    <m:f>
                      <m:fPr>
                        <m:ctrlPr>
                          <a:rPr lang="es-ES" sz="2000" i="1">
                            <a:latin typeface="Cambria Math"/>
                          </a:rPr>
                        </m:ctrlPr>
                      </m:fPr>
                      <m:num>
                        <m:nary>
                          <m:naryPr>
                            <m:chr m:val="∑"/>
                            <m:limLoc m:val="undOvr"/>
                            <m:ctrlPr>
                              <a:rPr lang="es-ES" sz="2000" i="1">
                                <a:latin typeface="Cambria Math"/>
                              </a:rPr>
                            </m:ctrlPr>
                          </m:naryPr>
                          <m:sub>
                            <m:r>
                              <a:rPr lang="en-US" sz="2000" i="1">
                                <a:latin typeface="Cambria Math"/>
                              </a:rPr>
                              <m:t>𝑠</m:t>
                            </m:r>
                            <m:r>
                              <a:rPr lang="en-US" sz="2000">
                                <a:latin typeface="Cambria Math"/>
                              </a:rPr>
                              <m:t>=1</m:t>
                            </m:r>
                          </m:sub>
                          <m:sup>
                            <m:r>
                              <a:rPr lang="en-US" sz="2000" i="1">
                                <a:latin typeface="Cambria Math"/>
                              </a:rPr>
                              <m:t>𝑛</m:t>
                            </m:r>
                            <m:r>
                              <a:rPr lang="en-US" sz="2000" i="1">
                                <a:latin typeface="Cambria Math"/>
                              </a:rPr>
                              <m:t>−</m:t>
                            </m:r>
                            <m:r>
                              <a:rPr lang="en-US" sz="2000">
                                <a:latin typeface="Cambria Math"/>
                              </a:rPr>
                              <m:t>1</m:t>
                            </m:r>
                          </m:sup>
                          <m:e>
                            <m:r>
                              <a:rPr lang="en-US" sz="2000" i="1">
                                <a:latin typeface="Cambria Math"/>
                              </a:rPr>
                              <m:t>(</m:t>
                            </m:r>
                            <m:sSub>
                              <m:sSubPr>
                                <m:ctrlPr>
                                  <a:rPr lang="es-ES" sz="2000" i="1">
                                    <a:latin typeface="Cambria Math"/>
                                  </a:rPr>
                                </m:ctrlPr>
                              </m:sSubPr>
                              <m:e>
                                <m:r>
                                  <a:rPr lang="en-US" sz="2000" i="1">
                                    <a:latin typeface="Cambria Math"/>
                                  </a:rPr>
                                  <m:t>𝐼</m:t>
                                </m:r>
                              </m:e>
                              <m:sub>
                                <m:r>
                                  <a:rPr lang="en-US" sz="2000">
                                    <a:latin typeface="Cambria Math"/>
                                  </a:rPr>
                                  <m:t>1</m:t>
                                </m:r>
                              </m:sub>
                            </m:sSub>
                            <m:d>
                              <m:dPr>
                                <m:ctrlPr>
                                  <a:rPr lang="es-ES" sz="2000" i="1">
                                    <a:latin typeface="Cambria Math"/>
                                  </a:rPr>
                                </m:ctrlPr>
                              </m:dPr>
                              <m:e>
                                <m:r>
                                  <a:rPr lang="en-US" sz="2000" i="1">
                                    <a:latin typeface="Cambria Math"/>
                                  </a:rPr>
                                  <m:t>𝑠</m:t>
                                </m:r>
                                <m:r>
                                  <a:rPr lang="en-US" sz="2000">
                                    <a:latin typeface="Cambria Math"/>
                                  </a:rPr>
                                  <m:t>, </m:t>
                                </m:r>
                                <m:r>
                                  <a:rPr lang="en-US" sz="2000" i="1">
                                    <a:latin typeface="Cambria Math"/>
                                  </a:rPr>
                                  <m:t>𝑛</m:t>
                                </m:r>
                                <m:r>
                                  <a:rPr lang="en-US" sz="2000" i="1">
                                    <a:latin typeface="Cambria Math"/>
                                  </a:rPr>
                                  <m:t>−</m:t>
                                </m:r>
                                <m:r>
                                  <a:rPr lang="en-US" sz="2000" i="1">
                                    <a:latin typeface="Cambria Math"/>
                                  </a:rPr>
                                  <m:t>𝑠</m:t>
                                </m:r>
                              </m:e>
                            </m:d>
                          </m:e>
                        </m:nary>
                        <m:r>
                          <a:rPr lang="en-US" sz="2000" i="1">
                            <a:latin typeface="Cambria Math"/>
                          </a:rPr>
                          <m:t>−</m:t>
                        </m:r>
                        <m:sSub>
                          <m:sSubPr>
                            <m:ctrlPr>
                              <a:rPr lang="es-ES" sz="2000" i="1">
                                <a:latin typeface="Cambria Math"/>
                              </a:rPr>
                            </m:ctrlPr>
                          </m:sSubPr>
                          <m:e>
                            <m:r>
                              <a:rPr lang="en-US" sz="2000" i="1">
                                <a:latin typeface="Cambria Math"/>
                              </a:rPr>
                              <m:t>𝐼</m:t>
                            </m:r>
                          </m:e>
                          <m:sub>
                            <m:r>
                              <a:rPr lang="en-US" sz="2000">
                                <a:latin typeface="Cambria Math"/>
                              </a:rPr>
                              <m:t>0</m:t>
                            </m:r>
                          </m:sub>
                        </m:sSub>
                        <m:d>
                          <m:dPr>
                            <m:ctrlPr>
                              <a:rPr lang="es-ES" sz="2000" i="1">
                                <a:latin typeface="Cambria Math"/>
                              </a:rPr>
                            </m:ctrlPr>
                          </m:dPr>
                          <m:e>
                            <m:r>
                              <a:rPr lang="en-US" sz="2000" i="1">
                                <a:latin typeface="Cambria Math"/>
                              </a:rPr>
                              <m:t>𝑠</m:t>
                            </m:r>
                            <m:r>
                              <a:rPr lang="en-US" sz="2000">
                                <a:latin typeface="Cambria Math"/>
                              </a:rPr>
                              <m:t>, </m:t>
                            </m:r>
                            <m:r>
                              <a:rPr lang="en-US" sz="2000" i="1">
                                <a:latin typeface="Cambria Math"/>
                              </a:rPr>
                              <m:t>𝑛</m:t>
                            </m:r>
                            <m:r>
                              <a:rPr lang="en-US" sz="2000" i="1">
                                <a:latin typeface="Cambria Math"/>
                              </a:rPr>
                              <m:t>−</m:t>
                            </m:r>
                            <m:r>
                              <a:rPr lang="en-US" sz="2000" i="1">
                                <a:latin typeface="Cambria Math"/>
                              </a:rPr>
                              <m:t>𝑠</m:t>
                            </m:r>
                          </m:e>
                        </m:d>
                        <m:r>
                          <a:rPr lang="en-US" sz="2000" i="1">
                            <a:latin typeface="Cambria Math"/>
                          </a:rPr>
                          <m:t>)</m:t>
                        </m:r>
                      </m:num>
                      <m:den>
                        <m:r>
                          <a:rPr lang="en-US" sz="2000" i="1">
                            <a:latin typeface="Cambria Math"/>
                          </a:rPr>
                          <m:t>𝑛</m:t>
                        </m:r>
                        <m:r>
                          <a:rPr lang="en-US" sz="2000" i="1">
                            <a:latin typeface="Cambria Math"/>
                          </a:rPr>
                          <m:t>−</m:t>
                        </m:r>
                        <m:r>
                          <a:rPr lang="en-US" sz="2000">
                            <a:latin typeface="Cambria Math"/>
                          </a:rPr>
                          <m:t>1</m:t>
                        </m:r>
                      </m:den>
                    </m:f>
                    <m:r>
                      <a:rPr lang="en-US" sz="2000">
                        <a:latin typeface="Cambria Math"/>
                      </a:rPr>
                      <m:t>=</m:t>
                    </m:r>
                  </m:oMath>
                </a14:m>
                <a:endParaRPr lang="es-ES_tradnl" sz="2000" dirty="0" smtClean="0"/>
              </a:p>
              <a:p>
                <a:pPr marL="68580" indent="0">
                  <a:buNone/>
                </a:pPr>
                <a:r>
                  <a:rPr lang="en-US" sz="2000" dirty="0" smtClean="0"/>
                  <a:t>                    =</a:t>
                </a:r>
                <a14:m>
                  <m:oMath xmlns:m="http://schemas.openxmlformats.org/officeDocument/2006/math">
                    <m:r>
                      <m:rPr>
                        <m:sty m:val="p"/>
                      </m:rPr>
                      <a:rPr lang="en-US" sz="2000">
                        <a:latin typeface="Cambria Math"/>
                      </a:rPr>
                      <m:t>R</m:t>
                    </m:r>
                    <m:d>
                      <m:dPr>
                        <m:ctrlPr>
                          <a:rPr lang="es-ES" sz="2000" i="1">
                            <a:latin typeface="Cambria Math"/>
                          </a:rPr>
                        </m:ctrlPr>
                      </m:dPr>
                      <m:e>
                        <m:r>
                          <a:rPr lang="en-US" sz="2000">
                            <a:latin typeface="Cambria Math"/>
                          </a:rPr>
                          <m:t>1,1</m:t>
                        </m:r>
                      </m:e>
                    </m:d>
                    <m:r>
                      <a:rPr lang="en-US" sz="2000" i="1">
                        <a:latin typeface="Cambria Math"/>
                      </a:rPr>
                      <m:t>−</m:t>
                    </m:r>
                    <m:r>
                      <m:rPr>
                        <m:sty m:val="p"/>
                      </m:rPr>
                      <a:rPr lang="en-US" sz="2000">
                        <a:latin typeface="Cambria Math"/>
                      </a:rPr>
                      <m:t>P</m:t>
                    </m:r>
                    <m:d>
                      <m:dPr>
                        <m:ctrlPr>
                          <a:rPr lang="es-ES" sz="2000" i="1">
                            <a:latin typeface="Cambria Math"/>
                          </a:rPr>
                        </m:ctrlPr>
                      </m:dPr>
                      <m:e>
                        <m:r>
                          <a:rPr lang="en-US" sz="2000">
                            <a:latin typeface="Cambria Math"/>
                          </a:rPr>
                          <m:t>1,1</m:t>
                        </m:r>
                      </m:e>
                    </m:d>
                    <m:r>
                      <a:rPr lang="en-US" sz="2000">
                        <a:latin typeface="Cambria Math"/>
                      </a:rPr>
                      <m:t>=</m:t>
                    </m:r>
                    <m:f>
                      <m:fPr>
                        <m:ctrlPr>
                          <a:rPr lang="es-ES" sz="2000" i="1">
                            <a:latin typeface="Cambria Math"/>
                          </a:rPr>
                        </m:ctrlPr>
                      </m:fPr>
                      <m:num>
                        <m:nary>
                          <m:naryPr>
                            <m:chr m:val="∑"/>
                            <m:limLoc m:val="undOvr"/>
                            <m:ctrlPr>
                              <a:rPr lang="es-ES" sz="2000" i="1">
                                <a:latin typeface="Cambria Math"/>
                              </a:rPr>
                            </m:ctrlPr>
                          </m:naryPr>
                          <m:sub>
                            <m:r>
                              <m:rPr>
                                <m:sty m:val="p"/>
                              </m:rPr>
                              <a:rPr lang="en-US" sz="2000">
                                <a:latin typeface="Cambria Math"/>
                              </a:rPr>
                              <m:t>s</m:t>
                            </m:r>
                            <m:r>
                              <a:rPr lang="en-US" sz="2000">
                                <a:latin typeface="Cambria Math"/>
                              </a:rPr>
                              <m:t>=1</m:t>
                            </m:r>
                          </m:sub>
                          <m:sup>
                            <m:r>
                              <m:rPr>
                                <m:sty m:val="p"/>
                              </m:rPr>
                              <a:rPr lang="en-US" sz="2000">
                                <a:latin typeface="Cambria Math"/>
                              </a:rPr>
                              <m:t>n</m:t>
                            </m:r>
                            <m:r>
                              <a:rPr lang="en-US" sz="2000" i="1">
                                <a:latin typeface="Cambria Math"/>
                              </a:rPr>
                              <m:t>−</m:t>
                            </m:r>
                            <m:r>
                              <a:rPr lang="en-US" sz="2000">
                                <a:latin typeface="Cambria Math"/>
                              </a:rPr>
                              <m:t>1</m:t>
                            </m:r>
                          </m:sup>
                          <m:e>
                            <m:r>
                              <m:rPr>
                                <m:sty m:val="p"/>
                              </m:rPr>
                              <a:rPr lang="en-US" sz="2000">
                                <a:latin typeface="Cambria Math"/>
                              </a:rPr>
                              <m:t>R</m:t>
                            </m:r>
                            <m:r>
                              <a:rPr lang="en-US" sz="2000">
                                <a:latin typeface="Cambria Math"/>
                              </a:rPr>
                              <m:t>(</m:t>
                            </m:r>
                            <m:r>
                              <m:rPr>
                                <m:sty m:val="p"/>
                              </m:rPr>
                              <a:rPr lang="en-US" sz="2000">
                                <a:latin typeface="Cambria Math"/>
                              </a:rPr>
                              <m:t>s</m:t>
                            </m:r>
                            <m:r>
                              <a:rPr lang="en-US" sz="2000">
                                <a:latin typeface="Cambria Math"/>
                              </a:rPr>
                              <m:t>, </m:t>
                            </m:r>
                            <m:r>
                              <m:rPr>
                                <m:sty m:val="p"/>
                              </m:rPr>
                              <a:rPr lang="en-US" sz="2000">
                                <a:latin typeface="Cambria Math"/>
                              </a:rPr>
                              <m:t>n</m:t>
                            </m:r>
                            <m:r>
                              <a:rPr lang="en-US" sz="2000" i="1">
                                <a:latin typeface="Cambria Math"/>
                              </a:rPr>
                              <m:t>−</m:t>
                            </m:r>
                            <m:r>
                              <m:rPr>
                                <m:sty m:val="p"/>
                              </m:rPr>
                              <a:rPr lang="en-US" sz="2000">
                                <a:latin typeface="Cambria Math"/>
                              </a:rPr>
                              <m:t>s</m:t>
                            </m:r>
                            <m:r>
                              <a:rPr lang="en-US" sz="2000">
                                <a:latin typeface="Cambria Math"/>
                              </a:rPr>
                              <m:t>)</m:t>
                            </m:r>
                          </m:e>
                        </m:nary>
                      </m:num>
                      <m:den>
                        <m:r>
                          <m:rPr>
                            <m:sty m:val="p"/>
                          </m:rPr>
                          <a:rPr lang="en-US" sz="2000">
                            <a:latin typeface="Cambria Math"/>
                          </a:rPr>
                          <m:t>n</m:t>
                        </m:r>
                        <m:r>
                          <a:rPr lang="en-US" sz="2000" i="1">
                            <a:latin typeface="Cambria Math"/>
                          </a:rPr>
                          <m:t>−</m:t>
                        </m:r>
                        <m:r>
                          <a:rPr lang="en-US" sz="2000">
                            <a:latin typeface="Cambria Math"/>
                          </a:rPr>
                          <m:t>1</m:t>
                        </m:r>
                      </m:den>
                    </m:f>
                    <m:r>
                      <a:rPr lang="en-US" sz="2000" i="1">
                        <a:latin typeface="Cambria Math"/>
                      </a:rPr>
                      <m:t>−</m:t>
                    </m:r>
                    <m:f>
                      <m:fPr>
                        <m:ctrlPr>
                          <a:rPr lang="es-ES" sz="2000" i="1">
                            <a:latin typeface="Cambria Math"/>
                          </a:rPr>
                        </m:ctrlPr>
                      </m:fPr>
                      <m:num>
                        <m:nary>
                          <m:naryPr>
                            <m:chr m:val="∑"/>
                            <m:limLoc m:val="undOvr"/>
                            <m:ctrlPr>
                              <a:rPr lang="es-ES" sz="2000" i="1">
                                <a:latin typeface="Cambria Math"/>
                              </a:rPr>
                            </m:ctrlPr>
                          </m:naryPr>
                          <m:sub>
                            <m:r>
                              <m:rPr>
                                <m:sty m:val="p"/>
                              </m:rPr>
                              <a:rPr lang="en-US" sz="2000">
                                <a:latin typeface="Cambria Math"/>
                              </a:rPr>
                              <m:t>s</m:t>
                            </m:r>
                            <m:r>
                              <a:rPr lang="en-US" sz="2000">
                                <a:latin typeface="Cambria Math"/>
                              </a:rPr>
                              <m:t>=1</m:t>
                            </m:r>
                          </m:sub>
                          <m:sup>
                            <m:r>
                              <m:rPr>
                                <m:sty m:val="p"/>
                              </m:rPr>
                              <a:rPr lang="en-US" sz="2000">
                                <a:latin typeface="Cambria Math"/>
                              </a:rPr>
                              <m:t>n</m:t>
                            </m:r>
                            <m:r>
                              <a:rPr lang="en-US" sz="2000" i="1">
                                <a:latin typeface="Cambria Math"/>
                              </a:rPr>
                              <m:t>−</m:t>
                            </m:r>
                            <m:r>
                              <a:rPr lang="en-US" sz="2000">
                                <a:latin typeface="Cambria Math"/>
                              </a:rPr>
                              <m:t>1</m:t>
                            </m:r>
                          </m:sup>
                          <m:e>
                            <m:r>
                              <m:rPr>
                                <m:sty m:val="p"/>
                              </m:rPr>
                              <a:rPr lang="en-US" sz="2000">
                                <a:latin typeface="Cambria Math"/>
                              </a:rPr>
                              <m:t>P</m:t>
                            </m:r>
                            <m:d>
                              <m:dPr>
                                <m:ctrlPr>
                                  <a:rPr lang="es-ES" sz="2000" i="1">
                                    <a:latin typeface="Cambria Math"/>
                                  </a:rPr>
                                </m:ctrlPr>
                              </m:dPr>
                              <m:e>
                                <m:r>
                                  <m:rPr>
                                    <m:sty m:val="p"/>
                                  </m:rPr>
                                  <a:rPr lang="en-US" sz="2000">
                                    <a:latin typeface="Cambria Math"/>
                                  </a:rPr>
                                  <m:t>s</m:t>
                                </m:r>
                                <m:r>
                                  <a:rPr lang="en-US" sz="2000">
                                    <a:latin typeface="Cambria Math"/>
                                  </a:rPr>
                                  <m:t>, </m:t>
                                </m:r>
                                <m:r>
                                  <m:rPr>
                                    <m:sty m:val="p"/>
                                  </m:rPr>
                                  <a:rPr lang="en-US" sz="2000">
                                    <a:latin typeface="Cambria Math"/>
                                  </a:rPr>
                                  <m:t>n</m:t>
                                </m:r>
                                <m:r>
                                  <a:rPr lang="en-US" sz="2000" i="1">
                                    <a:latin typeface="Cambria Math"/>
                                  </a:rPr>
                                  <m:t>−</m:t>
                                </m:r>
                                <m:r>
                                  <m:rPr>
                                    <m:sty m:val="p"/>
                                  </m:rPr>
                                  <a:rPr lang="en-US" sz="2000">
                                    <a:latin typeface="Cambria Math"/>
                                  </a:rPr>
                                  <m:t>s</m:t>
                                </m:r>
                              </m:e>
                            </m:d>
                          </m:e>
                        </m:nary>
                      </m:num>
                      <m:den>
                        <m:r>
                          <m:rPr>
                            <m:sty m:val="p"/>
                          </m:rPr>
                          <a:rPr lang="en-US" sz="2000">
                            <a:latin typeface="Cambria Math"/>
                          </a:rPr>
                          <m:t>n</m:t>
                        </m:r>
                        <m:r>
                          <a:rPr lang="en-US" sz="2000" i="1">
                            <a:latin typeface="Cambria Math"/>
                          </a:rPr>
                          <m:t>−</m:t>
                        </m:r>
                        <m:r>
                          <a:rPr lang="en-US" sz="2000">
                            <a:latin typeface="Cambria Math"/>
                          </a:rPr>
                          <m:t>1</m:t>
                        </m:r>
                      </m:den>
                    </m:f>
                  </m:oMath>
                </a14:m>
                <a:endParaRPr lang="es-ES" sz="2000" dirty="0" smtClean="0"/>
              </a:p>
              <a:p>
                <a:pPr marL="68580" indent="0">
                  <a:buNone/>
                </a:pPr>
                <a:endParaRPr lang="es-ES_tradnl" sz="2000" dirty="0"/>
              </a:p>
              <a:p>
                <a:pPr marL="68580" indent="0">
                  <a:buNone/>
                </a:pPr>
                <a:endParaRPr lang="es-ES_tradnl" sz="2000" dirty="0" smtClean="0"/>
              </a:p>
              <a:p>
                <a:pPr marL="68580" indent="0">
                  <a:buNone/>
                </a:pPr>
                <a:endParaRPr lang="es-ES_tradnl" sz="2000" dirty="0"/>
              </a:p>
              <a:p>
                <a:pPr marL="68580" indent="0">
                  <a:buNone/>
                </a:pPr>
                <a:endParaRPr lang="es-ES_tradnl" sz="2000" dirty="0" smtClean="0"/>
              </a:p>
              <a:p>
                <a:pPr marL="68580" indent="0">
                  <a:buNone/>
                </a:pPr>
                <a:endParaRPr lang="en-US" dirty="0" smtClean="0"/>
              </a:p>
              <a:p>
                <a:pPr marL="68580" indent="0">
                  <a:buNone/>
                </a:pPr>
                <a:r>
                  <a:rPr lang="en-US" dirty="0" smtClean="0"/>
                  <a:t>We </a:t>
                </a:r>
                <a:r>
                  <a:rPr lang="en-US" dirty="0"/>
                  <a:t>can identify the part of the distribution in which inequality change has more effect and devise if the main cause was the </a:t>
                </a:r>
                <a:r>
                  <a:rPr lang="en-US" dirty="0" err="1"/>
                  <a:t>reranking</a:t>
                </a:r>
                <a:r>
                  <a:rPr lang="en-US" dirty="0"/>
                  <a:t> or the progressivity income growth. </a:t>
                </a:r>
                <a:endParaRPr lang="es-ES"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1043492" y="1676400"/>
                <a:ext cx="7033708" cy="4648200"/>
              </a:xfrm>
              <a:blipFill rotWithShape="1">
                <a:blip r:embed="rId2"/>
                <a:stretch>
                  <a:fillRect l="-87" t="-1442" r="-1733"/>
                </a:stretch>
              </a:blipFill>
            </p:spPr>
            <p:txBody>
              <a:bodyPr/>
              <a:lstStyle/>
              <a:p>
                <a:r>
                  <a:rPr lang="es-ES">
                    <a:noFill/>
                  </a:rPr>
                  <a:t> </a:t>
                </a:r>
              </a:p>
            </p:txBody>
          </p:sp>
        </mc:Fallback>
      </mc:AlternateContent>
      <p:sp>
        <p:nvSpPr>
          <p:cNvPr id="4" name="3 Elipse"/>
          <p:cNvSpPr/>
          <p:nvPr/>
        </p:nvSpPr>
        <p:spPr>
          <a:xfrm>
            <a:off x="4267200" y="2819400"/>
            <a:ext cx="15240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CuadroTexto"/>
          <p:cNvSpPr txBox="1"/>
          <p:nvPr/>
        </p:nvSpPr>
        <p:spPr>
          <a:xfrm>
            <a:off x="1600200" y="3810000"/>
            <a:ext cx="6324600" cy="1200329"/>
          </a:xfrm>
          <a:prstGeom prst="rect">
            <a:avLst/>
          </a:prstGeom>
          <a:noFill/>
        </p:spPr>
        <p:txBody>
          <a:bodyPr wrap="square" rtlCol="0">
            <a:spAutoFit/>
          </a:bodyPr>
          <a:lstStyle/>
          <a:p>
            <a:r>
              <a:rPr lang="en-US" b="1" dirty="0" smtClean="0">
                <a:solidFill>
                  <a:srgbClr val="68644E"/>
                </a:solidFill>
              </a:rPr>
              <a:t>the arithmetic mean of the effect of the </a:t>
            </a:r>
            <a:r>
              <a:rPr lang="en-US" b="1" dirty="0" err="1" smtClean="0">
                <a:solidFill>
                  <a:srgbClr val="68644E"/>
                </a:solidFill>
              </a:rPr>
              <a:t>reranking</a:t>
            </a:r>
            <a:r>
              <a:rPr lang="en-US" b="1" dirty="0" smtClean="0">
                <a:solidFill>
                  <a:srgbClr val="68644E"/>
                </a:solidFill>
              </a:rPr>
              <a:t> </a:t>
            </a:r>
            <a:r>
              <a:rPr lang="en-US" b="1" dirty="0">
                <a:solidFill>
                  <a:srgbClr val="68644E"/>
                </a:solidFill>
              </a:rPr>
              <a:t>when the weights give more importance to different parts of the distribution, from the bottom to the top of the distribution, </a:t>
            </a:r>
            <a:endParaRPr lang="es-ES" b="1" dirty="0">
              <a:solidFill>
                <a:srgbClr val="68644E"/>
              </a:solidFill>
            </a:endParaRPr>
          </a:p>
        </p:txBody>
      </p:sp>
      <p:sp>
        <p:nvSpPr>
          <p:cNvPr id="6" name="5 Elipse"/>
          <p:cNvSpPr/>
          <p:nvPr/>
        </p:nvSpPr>
        <p:spPr>
          <a:xfrm>
            <a:off x="5829300" y="2819400"/>
            <a:ext cx="14859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98998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err="1" smtClean="0"/>
              <a:t>Empirical</a:t>
            </a:r>
            <a:r>
              <a:rPr lang="es-ES_tradnl" b="1" dirty="0" smtClean="0"/>
              <a:t> </a:t>
            </a:r>
            <a:r>
              <a:rPr lang="es-ES_tradnl" b="1" dirty="0" err="1" smtClean="0"/>
              <a:t>illustration</a:t>
            </a:r>
            <a:endParaRPr lang="es-ES" b="1" dirty="0"/>
          </a:p>
        </p:txBody>
      </p:sp>
      <p:sp>
        <p:nvSpPr>
          <p:cNvPr id="3" name="2 Marcador de contenido"/>
          <p:cNvSpPr>
            <a:spLocks noGrp="1"/>
          </p:cNvSpPr>
          <p:nvPr>
            <p:ph idx="1"/>
          </p:nvPr>
        </p:nvSpPr>
        <p:spPr>
          <a:xfrm>
            <a:off x="1043492" y="1676400"/>
            <a:ext cx="7033708" cy="4648200"/>
          </a:xfrm>
        </p:spPr>
        <p:txBody>
          <a:bodyPr>
            <a:normAutofit fontScale="92500" lnSpcReduction="10000"/>
          </a:bodyPr>
          <a:lstStyle/>
          <a:p>
            <a:r>
              <a:rPr lang="es-ES_tradnl" dirty="0" err="1" smtClean="0"/>
              <a:t>Source</a:t>
            </a:r>
            <a:r>
              <a:rPr lang="es-ES_tradnl" dirty="0" smtClean="0"/>
              <a:t>: </a:t>
            </a:r>
            <a:r>
              <a:rPr lang="es-ES_tradnl" dirty="0" err="1" smtClean="0"/>
              <a:t>EU_SILC</a:t>
            </a:r>
            <a:endParaRPr lang="es-ES_tradnl" dirty="0"/>
          </a:p>
          <a:p>
            <a:r>
              <a:rPr lang="es-ES_tradnl" dirty="0" smtClean="0"/>
              <a:t>11 </a:t>
            </a:r>
            <a:r>
              <a:rPr lang="es-ES_tradnl" dirty="0" err="1"/>
              <a:t>E</a:t>
            </a:r>
            <a:r>
              <a:rPr lang="es-ES_tradnl" dirty="0" err="1" smtClean="0"/>
              <a:t>uropean</a:t>
            </a:r>
            <a:r>
              <a:rPr lang="es-ES_tradnl" dirty="0" smtClean="0"/>
              <a:t> </a:t>
            </a:r>
            <a:r>
              <a:rPr lang="es-ES_tradnl" dirty="0" err="1" smtClean="0"/>
              <a:t>countries</a:t>
            </a:r>
            <a:endParaRPr lang="es-ES_tradnl" dirty="0" smtClean="0"/>
          </a:p>
          <a:p>
            <a:r>
              <a:rPr lang="es-ES_tradnl" dirty="0" err="1" smtClean="0"/>
              <a:t>Period</a:t>
            </a:r>
            <a:r>
              <a:rPr lang="es-ES_tradnl" dirty="0" smtClean="0"/>
              <a:t> 2007-2010</a:t>
            </a:r>
          </a:p>
          <a:p>
            <a:r>
              <a:rPr lang="en-US" dirty="0"/>
              <a:t>two income </a:t>
            </a:r>
            <a:r>
              <a:rPr lang="en-US" dirty="0" smtClean="0"/>
              <a:t>sources:  </a:t>
            </a:r>
            <a:r>
              <a:rPr lang="en-US" dirty="0"/>
              <a:t>employee income and self-employment income </a:t>
            </a:r>
            <a:endParaRPr lang="en-US" dirty="0" smtClean="0"/>
          </a:p>
          <a:p>
            <a:r>
              <a:rPr lang="en-US" dirty="0" smtClean="0"/>
              <a:t>Aim: to </a:t>
            </a:r>
            <a:r>
              <a:rPr lang="en-US" dirty="0"/>
              <a:t>analyze the different distributive impact of the crisis on them despite the conclusion we can derive from global measures of inequality </a:t>
            </a:r>
            <a:r>
              <a:rPr lang="en-US" dirty="0" smtClean="0"/>
              <a:t>change.</a:t>
            </a:r>
          </a:p>
          <a:p>
            <a:r>
              <a:rPr lang="en-US" dirty="0" smtClean="0"/>
              <a:t>Those </a:t>
            </a:r>
            <a:r>
              <a:rPr lang="en-US" dirty="0"/>
              <a:t>incomes are expressed in constant prices of 2005</a:t>
            </a:r>
            <a:r>
              <a:rPr lang="en-US" dirty="0" smtClean="0"/>
              <a:t>.</a:t>
            </a:r>
          </a:p>
          <a:p>
            <a:r>
              <a:rPr lang="en-US" dirty="0" smtClean="0"/>
              <a:t>Trimming: top </a:t>
            </a:r>
            <a:r>
              <a:rPr lang="en-US" dirty="0"/>
              <a:t>1%</a:t>
            </a:r>
            <a:r>
              <a:rPr lang="en-US" baseline="-25000" dirty="0"/>
              <a:t>0</a:t>
            </a:r>
            <a:r>
              <a:rPr lang="en-US" dirty="0"/>
              <a:t> and the bottom 1%</a:t>
            </a:r>
            <a:r>
              <a:rPr lang="en-US" baseline="-25000" dirty="0"/>
              <a:t>0</a:t>
            </a:r>
            <a:r>
              <a:rPr lang="en-US" dirty="0"/>
              <a:t> </a:t>
            </a:r>
            <a:r>
              <a:rPr lang="en-US" dirty="0" smtClean="0"/>
              <a:t>excluded.</a:t>
            </a:r>
          </a:p>
          <a:p>
            <a:r>
              <a:rPr lang="en-US" dirty="0" smtClean="0"/>
              <a:t>Sample: 13,737 individuals for </a:t>
            </a:r>
            <a:r>
              <a:rPr lang="en-US" dirty="0"/>
              <a:t>the employee income and 2,278 individuals </a:t>
            </a:r>
            <a:r>
              <a:rPr lang="en-US" dirty="0" smtClean="0"/>
              <a:t>for </a:t>
            </a:r>
            <a:r>
              <a:rPr lang="en-US" dirty="0"/>
              <a:t>self-employment </a:t>
            </a:r>
            <a:r>
              <a:rPr lang="en-US" dirty="0" smtClean="0"/>
              <a:t>income. </a:t>
            </a:r>
          </a:p>
          <a:p>
            <a:r>
              <a:rPr lang="en-US" dirty="0" smtClean="0"/>
              <a:t>Weights: longitudinal weights</a:t>
            </a:r>
            <a:endParaRPr lang="es-ES_tradnl" dirty="0" smtClean="0"/>
          </a:p>
          <a:p>
            <a:endParaRPr lang="es-ES" dirty="0"/>
          </a:p>
        </p:txBody>
      </p:sp>
    </p:spTree>
    <p:extLst>
      <p:ext uri="{BB962C8B-B14F-4D97-AF65-F5344CB8AC3E}">
        <p14:creationId xmlns:p14="http://schemas.microsoft.com/office/powerpoint/2010/main" val="3210238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40708963"/>
              </p:ext>
            </p:extLst>
          </p:nvPr>
        </p:nvGraphicFramePr>
        <p:xfrm>
          <a:off x="1295401" y="2380565"/>
          <a:ext cx="6248398" cy="3678869"/>
        </p:xfrm>
        <a:graphic>
          <a:graphicData uri="http://schemas.openxmlformats.org/drawingml/2006/table">
            <a:tbl>
              <a:tblPr firstRow="1" firstCol="1" bandRow="1">
                <a:tableStyleId>{5C22544A-7EE6-4342-B048-85BDC9FD1C3A}</a:tableStyleId>
              </a:tblPr>
              <a:tblGrid>
                <a:gridCol w="925269"/>
                <a:gridCol w="925269"/>
                <a:gridCol w="925269"/>
                <a:gridCol w="1200016"/>
                <a:gridCol w="1051786"/>
                <a:gridCol w="1220789"/>
              </a:tblGrid>
              <a:tr h="525554">
                <a:tc>
                  <a:txBody>
                    <a:bodyPr/>
                    <a:lstStyle/>
                    <a:p>
                      <a:pPr marL="0" marR="0" algn="ctr">
                        <a:spcBef>
                          <a:spcPts val="0"/>
                        </a:spcBef>
                        <a:spcAft>
                          <a:spcPts val="0"/>
                        </a:spcAft>
                      </a:pPr>
                      <a:r>
                        <a:rPr lang="es-ES_tradnl" sz="1100" dirty="0">
                          <a:solidFill>
                            <a:schemeClr val="tx1"/>
                          </a:solidFill>
                          <a:effectLst/>
                        </a:rPr>
                        <a:t>Country</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B</a:t>
                      </a:r>
                      <a:r>
                        <a:rPr lang="es-ES_tradnl" sz="1100" baseline="-25000">
                          <a:solidFill>
                            <a:schemeClr val="tx1"/>
                          </a:solidFill>
                          <a:effectLst/>
                        </a:rPr>
                        <a:t>2007</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B</a:t>
                      </a:r>
                      <a:r>
                        <a:rPr lang="es-ES_tradnl" sz="1100" baseline="-25000">
                          <a:solidFill>
                            <a:schemeClr val="tx1"/>
                          </a:solidFill>
                          <a:effectLst/>
                        </a:rPr>
                        <a:t>2010</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B</a:t>
                      </a:r>
                      <a:r>
                        <a:rPr lang="es-ES_tradnl" sz="1100" baseline="-25000">
                          <a:solidFill>
                            <a:schemeClr val="tx1"/>
                          </a:solidFill>
                          <a:effectLst/>
                        </a:rPr>
                        <a:t>2010</a:t>
                      </a:r>
                      <a:r>
                        <a:rPr lang="es-ES_tradnl" sz="1100">
                          <a:solidFill>
                            <a:schemeClr val="tx1"/>
                          </a:solidFill>
                          <a:effectLst/>
                        </a:rPr>
                        <a:t>- B</a:t>
                      </a:r>
                      <a:r>
                        <a:rPr lang="es-ES_tradnl" sz="1100" baseline="-25000">
                          <a:solidFill>
                            <a:schemeClr val="tx1"/>
                          </a:solidFill>
                          <a:effectLst/>
                        </a:rPr>
                        <a:t>2007</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Reranking</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dirty="0" err="1">
                          <a:solidFill>
                            <a:schemeClr val="tx1"/>
                          </a:solidFill>
                          <a:effectLst/>
                        </a:rPr>
                        <a:t>Progresivity</a:t>
                      </a:r>
                      <a:endParaRPr lang="es-ES" sz="1200" dirty="0">
                        <a:solidFill>
                          <a:schemeClr val="tx1"/>
                        </a:solidFill>
                        <a:effectLst/>
                        <a:latin typeface="Times New Roman"/>
                        <a:ea typeface="Times New Roman"/>
                      </a:endParaRPr>
                    </a:p>
                  </a:txBody>
                  <a:tcPr marL="44450" marR="44450" marT="0" marB="0" anchor="ctr">
                    <a:solidFill>
                      <a:srgbClr val="AAA48C"/>
                    </a:solidFill>
                  </a:tcPr>
                </a:tc>
              </a:tr>
              <a:tr h="286665">
                <a:tc>
                  <a:txBody>
                    <a:bodyPr/>
                    <a:lstStyle/>
                    <a:p>
                      <a:pPr marL="0" marR="0" algn="ctr">
                        <a:spcBef>
                          <a:spcPts val="0"/>
                        </a:spcBef>
                        <a:spcAft>
                          <a:spcPts val="0"/>
                        </a:spcAft>
                      </a:pPr>
                      <a:r>
                        <a:rPr lang="es-ES_tradnl" sz="1100" dirty="0">
                          <a:solidFill>
                            <a:schemeClr val="tx1"/>
                          </a:solidFill>
                          <a:effectLst/>
                        </a:rPr>
                        <a:t>AT</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545</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502</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-43</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158</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201</a:t>
                      </a:r>
                      <a:endParaRPr lang="es-ES" sz="120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dirty="0">
                          <a:solidFill>
                            <a:schemeClr val="tx1"/>
                          </a:solidFill>
                          <a:effectLst/>
                        </a:rPr>
                        <a:t>BE</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415</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395</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-19</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87</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107</a:t>
                      </a:r>
                      <a:endParaRPr lang="es-ES" sz="120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dirty="0" err="1">
                          <a:solidFill>
                            <a:schemeClr val="tx1"/>
                          </a:solidFill>
                          <a:effectLst/>
                        </a:rPr>
                        <a:t>DK</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512</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500</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-12</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123</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135</a:t>
                      </a:r>
                      <a:endParaRPr lang="es-ES" sz="120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dirty="0">
                          <a:solidFill>
                            <a:schemeClr val="tx1"/>
                          </a:solidFill>
                          <a:effectLst/>
                        </a:rPr>
                        <a:t>ES</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453</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462</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8</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142</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134</a:t>
                      </a:r>
                      <a:endParaRPr lang="es-ES" sz="1200" dirty="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dirty="0">
                          <a:solidFill>
                            <a:schemeClr val="tx1"/>
                          </a:solidFill>
                          <a:effectLst/>
                        </a:rPr>
                        <a:t>FI</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538</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529</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-9</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130</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139</a:t>
                      </a:r>
                      <a:endParaRPr lang="es-ES" sz="120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a:solidFill>
                            <a:schemeClr val="tx1"/>
                          </a:solidFill>
                          <a:effectLst/>
                        </a:rPr>
                        <a:t>IT</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435</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473</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38</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108</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70</a:t>
                      </a:r>
                      <a:endParaRPr lang="es-ES" sz="120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a:solidFill>
                            <a:schemeClr val="tx1"/>
                          </a:solidFill>
                          <a:effectLst/>
                        </a:rPr>
                        <a:t>LU</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dirty="0">
                          <a:solidFill>
                            <a:schemeClr val="tx1"/>
                          </a:solidFill>
                          <a:effectLst/>
                        </a:rPr>
                        <a:t>515</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509</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-6</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75</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81</a:t>
                      </a:r>
                      <a:endParaRPr lang="es-ES" sz="1200" dirty="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a:solidFill>
                            <a:schemeClr val="tx1"/>
                          </a:solidFill>
                          <a:effectLst/>
                        </a:rPr>
                        <a:t>NL</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dirty="0">
                          <a:solidFill>
                            <a:schemeClr val="tx1"/>
                          </a:solidFill>
                          <a:effectLst/>
                        </a:rPr>
                        <a:t>566</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543</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-24</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82</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106</a:t>
                      </a:r>
                      <a:endParaRPr lang="es-ES" sz="1200" dirty="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a:solidFill>
                            <a:schemeClr val="tx1"/>
                          </a:solidFill>
                          <a:effectLst/>
                        </a:rPr>
                        <a:t>NO</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dirty="0">
                          <a:solidFill>
                            <a:schemeClr val="tx1"/>
                          </a:solidFill>
                          <a:effectLst/>
                        </a:rPr>
                        <a:t>523</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520</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-3</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130</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132</a:t>
                      </a:r>
                      <a:endParaRPr lang="es-ES" sz="120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a:solidFill>
                            <a:schemeClr val="tx1"/>
                          </a:solidFill>
                          <a:effectLst/>
                        </a:rPr>
                        <a:t>PT</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dirty="0">
                          <a:solidFill>
                            <a:schemeClr val="tx1"/>
                          </a:solidFill>
                          <a:effectLst/>
                        </a:rPr>
                        <a:t>471</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496</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25</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124</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a:solidFill>
                            <a:schemeClr val="tx1"/>
                          </a:solidFill>
                          <a:effectLst/>
                        </a:rPr>
                        <a:t>99</a:t>
                      </a:r>
                      <a:endParaRPr lang="es-ES" sz="1200">
                        <a:solidFill>
                          <a:schemeClr val="tx1"/>
                        </a:solidFill>
                        <a:effectLst/>
                        <a:latin typeface="Times New Roman"/>
                        <a:ea typeface="Times New Roman"/>
                      </a:endParaRPr>
                    </a:p>
                  </a:txBody>
                  <a:tcPr marL="44450" marR="44450" marT="0" marB="0" anchor="b"/>
                </a:tc>
              </a:tr>
              <a:tr h="286665">
                <a:tc>
                  <a:txBody>
                    <a:bodyPr/>
                    <a:lstStyle/>
                    <a:p>
                      <a:pPr marL="0" marR="0" algn="ctr">
                        <a:spcBef>
                          <a:spcPts val="0"/>
                        </a:spcBef>
                        <a:spcAft>
                          <a:spcPts val="0"/>
                        </a:spcAft>
                      </a:pPr>
                      <a:r>
                        <a:rPr lang="es-ES_tradnl" sz="1100" dirty="0" err="1">
                          <a:solidFill>
                            <a:schemeClr val="tx1"/>
                          </a:solidFill>
                          <a:effectLst/>
                        </a:rPr>
                        <a:t>UK</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523</a:t>
                      </a:r>
                      <a:endParaRPr lang="es-ES" sz="120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532</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9</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153</a:t>
                      </a:r>
                      <a:endParaRPr lang="es-ES" sz="1200" dirty="0">
                        <a:solidFill>
                          <a:schemeClr val="tx1"/>
                        </a:solidFill>
                        <a:effectLst/>
                        <a:latin typeface="Times New Roman"/>
                        <a:ea typeface="Times New Roman"/>
                      </a:endParaRPr>
                    </a:p>
                  </a:txBody>
                  <a:tcPr marL="44450" marR="44450" marT="0" marB="0" anchor="b"/>
                </a:tc>
                <a:tc>
                  <a:txBody>
                    <a:bodyPr/>
                    <a:lstStyle/>
                    <a:p>
                      <a:pPr marL="0" marR="0" algn="ctr">
                        <a:spcBef>
                          <a:spcPts val="0"/>
                        </a:spcBef>
                        <a:spcAft>
                          <a:spcPts val="0"/>
                        </a:spcAft>
                      </a:pPr>
                      <a:r>
                        <a:rPr lang="es-ES_tradnl" sz="1100" dirty="0">
                          <a:solidFill>
                            <a:schemeClr val="tx1"/>
                          </a:solidFill>
                          <a:effectLst/>
                        </a:rPr>
                        <a:t>144</a:t>
                      </a:r>
                      <a:endParaRPr lang="es-ES" sz="1200" dirty="0">
                        <a:solidFill>
                          <a:schemeClr val="tx1"/>
                        </a:solidFill>
                        <a:effectLst/>
                        <a:latin typeface="Times New Roman"/>
                        <a:ea typeface="Times New Roman"/>
                      </a:endParaRPr>
                    </a:p>
                  </a:txBody>
                  <a:tcPr marL="44450" marR="44450" marT="0" marB="0" anchor="b"/>
                </a:tc>
              </a:tr>
            </a:tbl>
          </a:graphicData>
        </a:graphic>
      </p:graphicFrame>
      <p:sp>
        <p:nvSpPr>
          <p:cNvPr id="5" name="Rectangle 1"/>
          <p:cNvSpPr>
            <a:spLocks noChangeArrowheads="1"/>
          </p:cNvSpPr>
          <p:nvPr/>
        </p:nvSpPr>
        <p:spPr bwMode="auto">
          <a:xfrm>
            <a:off x="1066800" y="1734234"/>
            <a:ext cx="6705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Garamond" pitchFamily="18" charset="0"/>
              </a:rPr>
              <a:t>Table 2. Changes in income inequality of </a:t>
            </a:r>
            <a:r>
              <a:rPr kumimoji="0" lang="en-US" b="1" i="1" u="none" strike="noStrike" cap="none" normalizeH="0" baseline="0" dirty="0" smtClean="0">
                <a:ln>
                  <a:noFill/>
                </a:ln>
                <a:solidFill>
                  <a:schemeClr val="tx1"/>
                </a:solidFill>
                <a:effectLst/>
                <a:latin typeface="Garamond" pitchFamily="18" charset="0"/>
              </a:rPr>
              <a:t>employee incomes </a:t>
            </a:r>
            <a:r>
              <a:rPr kumimoji="0" lang="en-US" b="0" i="0" u="none" strike="noStrike" cap="none" normalizeH="0" baseline="0" dirty="0" smtClean="0">
                <a:ln>
                  <a:noFill/>
                </a:ln>
                <a:solidFill>
                  <a:schemeClr val="tx1"/>
                </a:solidFill>
                <a:effectLst/>
                <a:latin typeface="Garamond" pitchFamily="18" charset="0"/>
              </a:rPr>
              <a:t>measured through the </a:t>
            </a:r>
            <a:r>
              <a:rPr kumimoji="0" lang="en-US" b="0" i="0" u="none" strike="noStrike" cap="none" normalizeH="0" baseline="0" dirty="0" err="1" smtClean="0">
                <a:ln>
                  <a:noFill/>
                </a:ln>
                <a:solidFill>
                  <a:schemeClr val="tx1"/>
                </a:solidFill>
                <a:effectLst/>
                <a:latin typeface="Garamond" pitchFamily="18" charset="0"/>
              </a:rPr>
              <a:t>Bonferroni</a:t>
            </a:r>
            <a:r>
              <a:rPr kumimoji="0" lang="en-US" b="0" i="0" u="none" strike="noStrike" cap="none" normalizeH="0" baseline="0" dirty="0" smtClean="0">
                <a:ln>
                  <a:noFill/>
                </a:ln>
                <a:solidFill>
                  <a:schemeClr val="tx1"/>
                </a:solidFill>
                <a:effectLst/>
                <a:latin typeface="Garamond" pitchFamily="18" charset="0"/>
              </a:rPr>
              <a:t> index. </a:t>
            </a:r>
            <a:r>
              <a:rPr kumimoji="0" lang="en-US" b="0" i="0" u="none" strike="noStrike" cap="none" normalizeH="0" baseline="0" dirty="0" err="1" smtClean="0">
                <a:ln>
                  <a:noFill/>
                </a:ln>
                <a:solidFill>
                  <a:schemeClr val="tx1"/>
                </a:solidFill>
                <a:effectLst/>
                <a:latin typeface="Garamond" pitchFamily="18" charset="0"/>
              </a:rPr>
              <a:t>Reranking</a:t>
            </a:r>
            <a:r>
              <a:rPr kumimoji="0" lang="en-US" b="0" i="0" u="none" strike="noStrike" cap="none" normalizeH="0" baseline="0" dirty="0" smtClean="0">
                <a:ln>
                  <a:noFill/>
                </a:ln>
                <a:solidFill>
                  <a:schemeClr val="tx1"/>
                </a:solidFill>
                <a:effectLst/>
                <a:latin typeface="Garamond" pitchFamily="18" charset="0"/>
              </a:rPr>
              <a:t> and Progressivity. </a:t>
            </a:r>
            <a:endParaRPr kumimoji="0" lang="es-ES" b="0" i="0" u="none" strike="noStrike" cap="none" normalizeH="0" baseline="0" dirty="0" smtClean="0">
              <a:ln>
                <a:noFill/>
              </a:ln>
              <a:solidFill>
                <a:schemeClr val="tx1"/>
              </a:solidFill>
              <a:effectLst/>
              <a:latin typeface="Garamond" pitchFamily="18" charset="0"/>
            </a:endParaRPr>
          </a:p>
        </p:txBody>
      </p:sp>
      <p:sp>
        <p:nvSpPr>
          <p:cNvPr id="6" name="1 Título"/>
          <p:cNvSpPr>
            <a:spLocks noGrp="1"/>
          </p:cNvSpPr>
          <p:nvPr>
            <p:ph type="title"/>
          </p:nvPr>
        </p:nvSpPr>
        <p:spPr/>
        <p:txBody>
          <a:bodyPr/>
          <a:lstStyle/>
          <a:p>
            <a:r>
              <a:rPr lang="es-ES_tradnl" b="1" dirty="0" err="1" smtClean="0"/>
              <a:t>Empirical</a:t>
            </a:r>
            <a:r>
              <a:rPr lang="es-ES_tradnl" b="1" dirty="0" smtClean="0"/>
              <a:t> </a:t>
            </a:r>
            <a:r>
              <a:rPr lang="es-ES_tradnl" b="1" dirty="0" err="1" smtClean="0"/>
              <a:t>illustration</a:t>
            </a:r>
            <a:endParaRPr lang="es-ES" b="1" dirty="0"/>
          </a:p>
        </p:txBody>
      </p:sp>
      <p:sp>
        <p:nvSpPr>
          <p:cNvPr id="9" name="8 Elipse"/>
          <p:cNvSpPr/>
          <p:nvPr/>
        </p:nvSpPr>
        <p:spPr>
          <a:xfrm>
            <a:off x="6477000" y="2971800"/>
            <a:ext cx="914400" cy="31681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CuadroTexto"/>
          <p:cNvSpPr txBox="1"/>
          <p:nvPr/>
        </p:nvSpPr>
        <p:spPr>
          <a:xfrm>
            <a:off x="5486400" y="6150820"/>
            <a:ext cx="3363421" cy="369332"/>
          </a:xfrm>
          <a:prstGeom prst="rect">
            <a:avLst/>
          </a:prstGeom>
          <a:noFill/>
        </p:spPr>
        <p:txBody>
          <a:bodyPr wrap="none" rtlCol="0">
            <a:spAutoFit/>
          </a:bodyPr>
          <a:lstStyle/>
          <a:p>
            <a:r>
              <a:rPr lang="es-ES_tradnl" b="1" dirty="0" smtClean="0">
                <a:solidFill>
                  <a:srgbClr val="68644E"/>
                </a:solidFill>
              </a:rPr>
              <a:t>Pro-</a:t>
            </a:r>
            <a:r>
              <a:rPr lang="es-ES_tradnl" b="1" dirty="0" err="1" smtClean="0">
                <a:solidFill>
                  <a:srgbClr val="68644E"/>
                </a:solidFill>
              </a:rPr>
              <a:t>poor</a:t>
            </a:r>
            <a:r>
              <a:rPr lang="es-ES_tradnl" b="1" dirty="0" smtClean="0">
                <a:solidFill>
                  <a:srgbClr val="68644E"/>
                </a:solidFill>
              </a:rPr>
              <a:t> </a:t>
            </a:r>
            <a:r>
              <a:rPr lang="es-ES_tradnl" b="1" dirty="0" err="1" smtClean="0">
                <a:solidFill>
                  <a:srgbClr val="68644E"/>
                </a:solidFill>
              </a:rPr>
              <a:t>changes</a:t>
            </a:r>
            <a:r>
              <a:rPr lang="es-ES_tradnl" b="1" dirty="0" smtClean="0">
                <a:solidFill>
                  <a:srgbClr val="68644E"/>
                </a:solidFill>
              </a:rPr>
              <a:t> in </a:t>
            </a:r>
            <a:r>
              <a:rPr lang="es-ES_tradnl" b="1" dirty="0" err="1" smtClean="0">
                <a:solidFill>
                  <a:srgbClr val="68644E"/>
                </a:solidFill>
              </a:rPr>
              <a:t>income</a:t>
            </a:r>
            <a:endParaRPr lang="es-ES" b="1" dirty="0">
              <a:solidFill>
                <a:srgbClr val="68644E"/>
              </a:solidFill>
            </a:endParaRPr>
          </a:p>
        </p:txBody>
      </p:sp>
      <p:sp>
        <p:nvSpPr>
          <p:cNvPr id="11" name="10 Flecha abajo"/>
          <p:cNvSpPr/>
          <p:nvPr/>
        </p:nvSpPr>
        <p:spPr>
          <a:xfrm>
            <a:off x="7168110" y="3886200"/>
            <a:ext cx="111645"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Flecha abajo"/>
          <p:cNvSpPr/>
          <p:nvPr/>
        </p:nvSpPr>
        <p:spPr>
          <a:xfrm>
            <a:off x="7162800" y="5867400"/>
            <a:ext cx="116955"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Flecha abajo"/>
          <p:cNvSpPr/>
          <p:nvPr/>
        </p:nvSpPr>
        <p:spPr>
          <a:xfrm>
            <a:off x="7162800" y="4419600"/>
            <a:ext cx="111645"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Elipse"/>
          <p:cNvSpPr/>
          <p:nvPr/>
        </p:nvSpPr>
        <p:spPr>
          <a:xfrm>
            <a:off x="5486400" y="2971800"/>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Elipse"/>
          <p:cNvSpPr/>
          <p:nvPr/>
        </p:nvSpPr>
        <p:spPr>
          <a:xfrm>
            <a:off x="5486400" y="5829300"/>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Elipse"/>
          <p:cNvSpPr/>
          <p:nvPr/>
        </p:nvSpPr>
        <p:spPr>
          <a:xfrm>
            <a:off x="5486400" y="4686300"/>
            <a:ext cx="609600" cy="228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16 Elipse"/>
          <p:cNvSpPr/>
          <p:nvPr/>
        </p:nvSpPr>
        <p:spPr>
          <a:xfrm>
            <a:off x="5486400" y="4953000"/>
            <a:ext cx="609600" cy="228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Elipse"/>
          <p:cNvSpPr/>
          <p:nvPr/>
        </p:nvSpPr>
        <p:spPr>
          <a:xfrm>
            <a:off x="4343400" y="2982686"/>
            <a:ext cx="609600" cy="228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Elipse"/>
          <p:cNvSpPr/>
          <p:nvPr/>
        </p:nvSpPr>
        <p:spPr>
          <a:xfrm>
            <a:off x="4299857" y="4412343"/>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Elipse"/>
          <p:cNvSpPr/>
          <p:nvPr/>
        </p:nvSpPr>
        <p:spPr>
          <a:xfrm>
            <a:off x="4365841" y="5599081"/>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20 Elipse"/>
          <p:cNvSpPr/>
          <p:nvPr/>
        </p:nvSpPr>
        <p:spPr>
          <a:xfrm>
            <a:off x="6606788" y="2986315"/>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21 Elipse"/>
          <p:cNvSpPr/>
          <p:nvPr/>
        </p:nvSpPr>
        <p:spPr>
          <a:xfrm>
            <a:off x="6597163" y="4434114"/>
            <a:ext cx="609600" cy="228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22 Elipse"/>
          <p:cNvSpPr/>
          <p:nvPr/>
        </p:nvSpPr>
        <p:spPr>
          <a:xfrm>
            <a:off x="6582229" y="5490224"/>
            <a:ext cx="609600" cy="228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998449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down)">
                                      <p:cBhvr>
                                        <p:cTn id="20" dur="500"/>
                                        <p:tgtEl>
                                          <p:spTgt spid="2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down)">
                                      <p:cBhvr>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err="1"/>
              <a:t>Empirical</a:t>
            </a:r>
            <a:r>
              <a:rPr lang="es-ES_tradnl" b="1" dirty="0"/>
              <a:t> </a:t>
            </a:r>
            <a:r>
              <a:rPr lang="es-ES_tradnl" b="1" dirty="0" err="1"/>
              <a:t>illustration</a:t>
            </a:r>
            <a:endParaRPr lang="es-ES"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43539398"/>
              </p:ext>
            </p:extLst>
          </p:nvPr>
        </p:nvGraphicFramePr>
        <p:xfrm>
          <a:off x="1524000" y="2304360"/>
          <a:ext cx="5867400" cy="3791644"/>
        </p:xfrm>
        <a:graphic>
          <a:graphicData uri="http://schemas.openxmlformats.org/drawingml/2006/table">
            <a:tbl>
              <a:tblPr firstRow="1" firstCol="1" bandRow="1">
                <a:tableStyleId>{5C22544A-7EE6-4342-B048-85BDC9FD1C3A}</a:tableStyleId>
              </a:tblPr>
              <a:tblGrid>
                <a:gridCol w="943701"/>
                <a:gridCol w="651625"/>
                <a:gridCol w="651625"/>
                <a:gridCol w="1174774"/>
                <a:gridCol w="1139651"/>
                <a:gridCol w="1306024"/>
              </a:tblGrid>
              <a:tr h="351801">
                <a:tc>
                  <a:txBody>
                    <a:bodyPr/>
                    <a:lstStyle/>
                    <a:p>
                      <a:pPr marL="0" marR="0" algn="ctr">
                        <a:spcBef>
                          <a:spcPts val="0"/>
                        </a:spcBef>
                        <a:spcAft>
                          <a:spcPts val="0"/>
                        </a:spcAft>
                      </a:pPr>
                      <a:r>
                        <a:rPr lang="es-ES_tradnl" sz="1100" dirty="0">
                          <a:solidFill>
                            <a:schemeClr val="tx1"/>
                          </a:solidFill>
                          <a:effectLst/>
                        </a:rPr>
                        <a:t>Country</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B</a:t>
                      </a:r>
                      <a:r>
                        <a:rPr lang="es-ES_tradnl" sz="1100" baseline="-25000">
                          <a:solidFill>
                            <a:schemeClr val="tx1"/>
                          </a:solidFill>
                          <a:effectLst/>
                        </a:rPr>
                        <a:t>2007</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B</a:t>
                      </a:r>
                      <a:r>
                        <a:rPr lang="es-ES_tradnl" sz="1100" baseline="-25000">
                          <a:solidFill>
                            <a:schemeClr val="tx1"/>
                          </a:solidFill>
                          <a:effectLst/>
                        </a:rPr>
                        <a:t>2010</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B</a:t>
                      </a:r>
                      <a:r>
                        <a:rPr lang="es-ES_tradnl" sz="1100" baseline="-25000">
                          <a:solidFill>
                            <a:schemeClr val="tx1"/>
                          </a:solidFill>
                          <a:effectLst/>
                        </a:rPr>
                        <a:t>2010</a:t>
                      </a:r>
                      <a:r>
                        <a:rPr lang="es-ES_tradnl" sz="1100">
                          <a:solidFill>
                            <a:schemeClr val="tx1"/>
                          </a:solidFill>
                          <a:effectLst/>
                        </a:rPr>
                        <a:t>- B</a:t>
                      </a:r>
                      <a:r>
                        <a:rPr lang="es-ES_tradnl" sz="1100" baseline="-25000">
                          <a:solidFill>
                            <a:schemeClr val="tx1"/>
                          </a:solidFill>
                          <a:effectLst/>
                        </a:rPr>
                        <a:t>2007</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a:solidFill>
                            <a:schemeClr val="tx1"/>
                          </a:solidFill>
                          <a:effectLst/>
                        </a:rPr>
                        <a:t>Reranking</a:t>
                      </a:r>
                      <a:endParaRPr lang="es-ES" sz="120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ctr">
                        <a:spcBef>
                          <a:spcPts val="0"/>
                        </a:spcBef>
                        <a:spcAft>
                          <a:spcPts val="0"/>
                        </a:spcAft>
                      </a:pPr>
                      <a:r>
                        <a:rPr lang="es-ES_tradnl" sz="1100" dirty="0" err="1">
                          <a:solidFill>
                            <a:schemeClr val="tx1"/>
                          </a:solidFill>
                          <a:effectLst/>
                        </a:rPr>
                        <a:t>Progresivity</a:t>
                      </a:r>
                      <a:endParaRPr lang="es-ES" sz="1200" dirty="0">
                        <a:solidFill>
                          <a:schemeClr val="tx1"/>
                        </a:solidFill>
                        <a:effectLst/>
                        <a:latin typeface="Times New Roman"/>
                        <a:ea typeface="Times New Roman"/>
                      </a:endParaRPr>
                    </a:p>
                  </a:txBody>
                  <a:tcPr marL="44450" marR="44450" marT="0" marB="0" anchor="ctr">
                    <a:solidFill>
                      <a:srgbClr val="AAA48C"/>
                    </a:solidFill>
                  </a:tcPr>
                </a:tc>
              </a:tr>
              <a:tr h="312713">
                <a:tc>
                  <a:txBody>
                    <a:bodyPr/>
                    <a:lstStyle/>
                    <a:p>
                      <a:pPr marL="0" marR="0" algn="ctr">
                        <a:spcBef>
                          <a:spcPts val="0"/>
                        </a:spcBef>
                        <a:spcAft>
                          <a:spcPts val="0"/>
                        </a:spcAft>
                      </a:pPr>
                      <a:r>
                        <a:rPr lang="es-ES_tradnl" sz="1100" dirty="0">
                          <a:solidFill>
                            <a:schemeClr val="tx1"/>
                          </a:solidFill>
                          <a:effectLst/>
                        </a:rPr>
                        <a:t>AT</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a:solidFill>
                            <a:schemeClr val="tx1"/>
                          </a:solidFill>
                          <a:effectLst/>
                        </a:rPr>
                        <a:t>658</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584</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-74</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197</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271</a:t>
                      </a:r>
                      <a:endParaRPr lang="es-ES" sz="1200" dirty="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a:solidFill>
                            <a:schemeClr val="tx1"/>
                          </a:solidFill>
                          <a:effectLst/>
                        </a:rPr>
                        <a:t>BE</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a:solidFill>
                            <a:schemeClr val="tx1"/>
                          </a:solidFill>
                          <a:effectLst/>
                        </a:rPr>
                        <a:t>409</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544</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135</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325</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191</a:t>
                      </a:r>
                      <a:endParaRPr lang="es-ES" sz="120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err="1">
                          <a:solidFill>
                            <a:schemeClr val="tx1"/>
                          </a:solidFill>
                          <a:effectLst/>
                        </a:rPr>
                        <a:t>DK</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a:solidFill>
                            <a:schemeClr val="tx1"/>
                          </a:solidFill>
                          <a:effectLst/>
                        </a:rPr>
                        <a:t>905</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891</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-14</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42</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56</a:t>
                      </a:r>
                      <a:endParaRPr lang="es-ES" sz="120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a:solidFill>
                            <a:schemeClr val="tx1"/>
                          </a:solidFill>
                          <a:effectLst/>
                        </a:rPr>
                        <a:t>ES</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dirty="0">
                          <a:solidFill>
                            <a:schemeClr val="tx1"/>
                          </a:solidFill>
                          <a:effectLst/>
                        </a:rPr>
                        <a:t>482</a:t>
                      </a:r>
                      <a:endParaRPr lang="es-ES" sz="1200" dirty="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502</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20</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313</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293</a:t>
                      </a:r>
                      <a:endParaRPr lang="es-ES" sz="1200" dirty="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a:solidFill>
                            <a:schemeClr val="tx1"/>
                          </a:solidFill>
                          <a:effectLst/>
                        </a:rPr>
                        <a:t>FI</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dirty="0">
                          <a:solidFill>
                            <a:schemeClr val="tx1"/>
                          </a:solidFill>
                          <a:effectLst/>
                        </a:rPr>
                        <a:t>763</a:t>
                      </a:r>
                      <a:endParaRPr lang="es-ES" sz="1200" dirty="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758</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-5</a:t>
                      </a:r>
                      <a:endParaRPr lang="es-ES" sz="1200" dirty="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127</a:t>
                      </a:r>
                      <a:endParaRPr lang="es-ES" sz="1200" dirty="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132</a:t>
                      </a:r>
                      <a:endParaRPr lang="es-ES" sz="120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err="1">
                          <a:solidFill>
                            <a:schemeClr val="tx1"/>
                          </a:solidFill>
                          <a:effectLst/>
                        </a:rPr>
                        <a:t>IT</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dirty="0">
                          <a:solidFill>
                            <a:schemeClr val="tx1"/>
                          </a:solidFill>
                          <a:effectLst/>
                        </a:rPr>
                        <a:t>584</a:t>
                      </a:r>
                      <a:endParaRPr lang="es-ES" sz="1200" dirty="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586</a:t>
                      </a:r>
                      <a:endParaRPr lang="es-ES" sz="1200" dirty="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2</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220</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218</a:t>
                      </a:r>
                      <a:endParaRPr lang="es-ES" sz="120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a:solidFill>
                            <a:schemeClr val="tx1"/>
                          </a:solidFill>
                          <a:effectLst/>
                        </a:rPr>
                        <a:t>LU</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a:solidFill>
                            <a:schemeClr val="tx1"/>
                          </a:solidFill>
                          <a:effectLst/>
                        </a:rPr>
                        <a:t>629</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701</a:t>
                      </a:r>
                      <a:endParaRPr lang="es-ES" sz="1200" dirty="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72</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140</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68</a:t>
                      </a:r>
                      <a:endParaRPr lang="es-ES" sz="120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a:solidFill>
                            <a:schemeClr val="tx1"/>
                          </a:solidFill>
                          <a:effectLst/>
                        </a:rPr>
                        <a:t>NL</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a:solidFill>
                            <a:schemeClr val="tx1"/>
                          </a:solidFill>
                          <a:effectLst/>
                        </a:rPr>
                        <a:t>749</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699</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-50</a:t>
                      </a:r>
                      <a:endParaRPr lang="es-ES" sz="1200" dirty="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115</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165</a:t>
                      </a:r>
                      <a:endParaRPr lang="es-ES" sz="120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a:solidFill>
                            <a:schemeClr val="tx1"/>
                          </a:solidFill>
                          <a:effectLst/>
                        </a:rPr>
                        <a:t>NO</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a:solidFill>
                            <a:schemeClr val="tx1"/>
                          </a:solidFill>
                          <a:effectLst/>
                        </a:rPr>
                        <a:t>688</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683</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-4</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104</a:t>
                      </a:r>
                      <a:endParaRPr lang="es-ES" sz="1200" dirty="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108</a:t>
                      </a:r>
                      <a:endParaRPr lang="es-ES" sz="1200" dirty="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a:solidFill>
                            <a:schemeClr val="tx1"/>
                          </a:solidFill>
                          <a:effectLst/>
                        </a:rPr>
                        <a:t>PT</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a:solidFill>
                            <a:schemeClr val="tx1"/>
                          </a:solidFill>
                          <a:effectLst/>
                        </a:rPr>
                        <a:t>597</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590</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-7</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258</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265</a:t>
                      </a:r>
                      <a:endParaRPr lang="es-ES" sz="1200" dirty="0">
                        <a:solidFill>
                          <a:schemeClr val="tx1"/>
                        </a:solidFill>
                        <a:effectLst/>
                        <a:latin typeface="Times New Roman"/>
                        <a:ea typeface="Times New Roman"/>
                      </a:endParaRPr>
                    </a:p>
                  </a:txBody>
                  <a:tcPr marL="44450" marR="44450" marT="0" marB="0" anchor="b"/>
                </a:tc>
              </a:tr>
              <a:tr h="312713">
                <a:tc>
                  <a:txBody>
                    <a:bodyPr/>
                    <a:lstStyle/>
                    <a:p>
                      <a:pPr marL="0" marR="0" algn="ctr">
                        <a:spcBef>
                          <a:spcPts val="0"/>
                        </a:spcBef>
                        <a:spcAft>
                          <a:spcPts val="0"/>
                        </a:spcAft>
                      </a:pPr>
                      <a:r>
                        <a:rPr lang="es-ES_tradnl" sz="1100" dirty="0" err="1">
                          <a:solidFill>
                            <a:schemeClr val="tx1"/>
                          </a:solidFill>
                          <a:effectLst/>
                        </a:rPr>
                        <a:t>UK</a:t>
                      </a:r>
                      <a:endParaRPr lang="es-ES" sz="1200" dirty="0">
                        <a:solidFill>
                          <a:schemeClr val="tx1"/>
                        </a:solidFill>
                        <a:effectLst/>
                        <a:latin typeface="Times New Roman"/>
                        <a:ea typeface="Times New Roman"/>
                      </a:endParaRPr>
                    </a:p>
                  </a:txBody>
                  <a:tcPr marL="44450" marR="44450" marT="0" marB="0" anchor="ctr">
                    <a:solidFill>
                      <a:srgbClr val="AAA48C"/>
                    </a:solidFill>
                  </a:tcPr>
                </a:tc>
                <a:tc>
                  <a:txBody>
                    <a:bodyPr/>
                    <a:lstStyle/>
                    <a:p>
                      <a:pPr marL="0" marR="0" algn="r">
                        <a:spcBef>
                          <a:spcPts val="0"/>
                        </a:spcBef>
                        <a:spcAft>
                          <a:spcPts val="0"/>
                        </a:spcAft>
                      </a:pPr>
                      <a:r>
                        <a:rPr lang="es-ES_tradnl" sz="1100">
                          <a:solidFill>
                            <a:schemeClr val="tx1"/>
                          </a:solidFill>
                          <a:effectLst/>
                        </a:rPr>
                        <a:t>667</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649</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-18</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a:solidFill>
                            <a:schemeClr val="tx1"/>
                          </a:solidFill>
                          <a:effectLst/>
                        </a:rPr>
                        <a:t>513</a:t>
                      </a:r>
                      <a:endParaRPr lang="es-ES" sz="1200">
                        <a:solidFill>
                          <a:schemeClr val="tx1"/>
                        </a:solidFill>
                        <a:effectLst/>
                        <a:latin typeface="Times New Roman"/>
                        <a:ea typeface="Times New Roman"/>
                      </a:endParaRPr>
                    </a:p>
                  </a:txBody>
                  <a:tcPr marL="44450" marR="44450" marT="0" marB="0" anchor="b"/>
                </a:tc>
                <a:tc>
                  <a:txBody>
                    <a:bodyPr/>
                    <a:lstStyle/>
                    <a:p>
                      <a:pPr marL="0" marR="0" algn="r">
                        <a:spcBef>
                          <a:spcPts val="0"/>
                        </a:spcBef>
                        <a:spcAft>
                          <a:spcPts val="0"/>
                        </a:spcAft>
                      </a:pPr>
                      <a:r>
                        <a:rPr lang="es-ES_tradnl" sz="1100" dirty="0">
                          <a:solidFill>
                            <a:schemeClr val="tx1"/>
                          </a:solidFill>
                          <a:effectLst/>
                        </a:rPr>
                        <a:t>531</a:t>
                      </a:r>
                      <a:endParaRPr lang="es-ES" sz="1200" dirty="0">
                        <a:solidFill>
                          <a:schemeClr val="tx1"/>
                        </a:solidFill>
                        <a:effectLst/>
                        <a:latin typeface="Times New Roman"/>
                        <a:ea typeface="Times New Roman"/>
                      </a:endParaRPr>
                    </a:p>
                  </a:txBody>
                  <a:tcPr marL="44450" marR="44450" marT="0" marB="0" anchor="b"/>
                </a:tc>
              </a:tr>
            </a:tbl>
          </a:graphicData>
        </a:graphic>
      </p:graphicFrame>
      <p:sp>
        <p:nvSpPr>
          <p:cNvPr id="5" name="Rectangle 1"/>
          <p:cNvSpPr>
            <a:spLocks noChangeArrowheads="1"/>
          </p:cNvSpPr>
          <p:nvPr/>
        </p:nvSpPr>
        <p:spPr bwMode="auto">
          <a:xfrm>
            <a:off x="1066800" y="1658034"/>
            <a:ext cx="7010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Garamond" pitchFamily="18" charset="0"/>
              </a:rPr>
              <a:t>Table 3. Changes in income inequality of </a:t>
            </a:r>
            <a:r>
              <a:rPr kumimoji="0" lang="en-US" b="1" i="1" u="none" strike="noStrike" cap="none" normalizeH="0" baseline="0" dirty="0" smtClean="0">
                <a:ln>
                  <a:noFill/>
                </a:ln>
                <a:solidFill>
                  <a:schemeClr val="tx1"/>
                </a:solidFill>
                <a:effectLst/>
                <a:latin typeface="Garamond" pitchFamily="18" charset="0"/>
              </a:rPr>
              <a:t>self-</a:t>
            </a:r>
            <a:r>
              <a:rPr kumimoji="0" lang="en-US" b="1" i="1" u="none" strike="noStrike" cap="none" normalizeH="0" baseline="0" dirty="0" err="1" smtClean="0">
                <a:ln>
                  <a:noFill/>
                </a:ln>
                <a:solidFill>
                  <a:schemeClr val="tx1"/>
                </a:solidFill>
                <a:effectLst/>
                <a:latin typeface="Garamond" pitchFamily="18" charset="0"/>
              </a:rPr>
              <a:t>empoyment</a:t>
            </a:r>
            <a:r>
              <a:rPr kumimoji="0" lang="en-US" b="1" i="1" u="none" strike="noStrike" cap="none" normalizeH="0" baseline="0" dirty="0" smtClean="0">
                <a:ln>
                  <a:noFill/>
                </a:ln>
                <a:solidFill>
                  <a:schemeClr val="tx1"/>
                </a:solidFill>
                <a:effectLst/>
                <a:latin typeface="Garamond" pitchFamily="18" charset="0"/>
              </a:rPr>
              <a:t> incomes </a:t>
            </a:r>
            <a:r>
              <a:rPr kumimoji="0" lang="en-US" b="0" i="0" u="none" strike="noStrike" cap="none" normalizeH="0" baseline="0" dirty="0" smtClean="0">
                <a:ln>
                  <a:noFill/>
                </a:ln>
                <a:solidFill>
                  <a:schemeClr val="tx1"/>
                </a:solidFill>
                <a:effectLst/>
                <a:latin typeface="Garamond" pitchFamily="18" charset="0"/>
              </a:rPr>
              <a:t>measured through the </a:t>
            </a:r>
            <a:r>
              <a:rPr kumimoji="0" lang="en-US" b="0" i="0" u="none" strike="noStrike" cap="none" normalizeH="0" baseline="0" dirty="0" err="1" smtClean="0">
                <a:ln>
                  <a:noFill/>
                </a:ln>
                <a:solidFill>
                  <a:schemeClr val="tx1"/>
                </a:solidFill>
                <a:effectLst/>
                <a:latin typeface="Garamond" pitchFamily="18" charset="0"/>
              </a:rPr>
              <a:t>Bonferroni</a:t>
            </a:r>
            <a:r>
              <a:rPr kumimoji="0" lang="en-US" b="0" i="0" u="none" strike="noStrike" cap="none" normalizeH="0" baseline="0" dirty="0" smtClean="0">
                <a:ln>
                  <a:noFill/>
                </a:ln>
                <a:solidFill>
                  <a:schemeClr val="tx1"/>
                </a:solidFill>
                <a:effectLst/>
                <a:latin typeface="Garamond" pitchFamily="18" charset="0"/>
              </a:rPr>
              <a:t> index. </a:t>
            </a:r>
            <a:r>
              <a:rPr kumimoji="0" lang="en-US" b="0" i="0" u="none" strike="noStrike" cap="none" normalizeH="0" baseline="0" dirty="0" err="1" smtClean="0">
                <a:ln>
                  <a:noFill/>
                </a:ln>
                <a:solidFill>
                  <a:schemeClr val="tx1"/>
                </a:solidFill>
                <a:effectLst/>
                <a:latin typeface="Garamond" pitchFamily="18" charset="0"/>
              </a:rPr>
              <a:t>Reranking</a:t>
            </a:r>
            <a:r>
              <a:rPr kumimoji="0" lang="en-US" b="0" i="0" u="none" strike="noStrike" cap="none" normalizeH="0" baseline="0" dirty="0" smtClean="0">
                <a:ln>
                  <a:noFill/>
                </a:ln>
                <a:solidFill>
                  <a:schemeClr val="tx1"/>
                </a:solidFill>
                <a:effectLst/>
                <a:latin typeface="Garamond" pitchFamily="18" charset="0"/>
              </a:rPr>
              <a:t> and Progressivity. </a:t>
            </a:r>
            <a:endParaRPr kumimoji="0" lang="es-ES" b="0" i="0" u="none" strike="noStrike" cap="none" normalizeH="0" baseline="0" dirty="0" smtClean="0">
              <a:ln>
                <a:noFill/>
              </a:ln>
              <a:solidFill>
                <a:schemeClr val="tx1"/>
              </a:solidFill>
              <a:effectLst/>
              <a:latin typeface="Garamond" pitchFamily="18" charset="0"/>
            </a:endParaRPr>
          </a:p>
        </p:txBody>
      </p:sp>
      <p:sp>
        <p:nvSpPr>
          <p:cNvPr id="6" name="5 Elipse"/>
          <p:cNvSpPr/>
          <p:nvPr/>
        </p:nvSpPr>
        <p:spPr>
          <a:xfrm>
            <a:off x="4419600" y="3086100"/>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4419600" y="4648200"/>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Flecha abajo"/>
          <p:cNvSpPr/>
          <p:nvPr/>
        </p:nvSpPr>
        <p:spPr>
          <a:xfrm rot="10800000">
            <a:off x="7432155" y="2819400"/>
            <a:ext cx="111645"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Flecha abajo"/>
          <p:cNvSpPr/>
          <p:nvPr/>
        </p:nvSpPr>
        <p:spPr>
          <a:xfrm rot="10800000">
            <a:off x="7432155" y="3733800"/>
            <a:ext cx="111645"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Flecha abajo"/>
          <p:cNvSpPr/>
          <p:nvPr/>
        </p:nvSpPr>
        <p:spPr>
          <a:xfrm rot="10800000">
            <a:off x="7391401" y="4648199"/>
            <a:ext cx="111645"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Flecha abajo"/>
          <p:cNvSpPr/>
          <p:nvPr/>
        </p:nvSpPr>
        <p:spPr>
          <a:xfrm rot="10800000">
            <a:off x="7391401" y="4952999"/>
            <a:ext cx="111645"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Elipse"/>
          <p:cNvSpPr/>
          <p:nvPr/>
        </p:nvSpPr>
        <p:spPr>
          <a:xfrm>
            <a:off x="6596742" y="2667000"/>
            <a:ext cx="1099457" cy="35128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CuadroTexto"/>
          <p:cNvSpPr txBox="1"/>
          <p:nvPr/>
        </p:nvSpPr>
        <p:spPr>
          <a:xfrm>
            <a:off x="5544722" y="6179848"/>
            <a:ext cx="3363421" cy="369332"/>
          </a:xfrm>
          <a:prstGeom prst="rect">
            <a:avLst/>
          </a:prstGeom>
          <a:noFill/>
        </p:spPr>
        <p:txBody>
          <a:bodyPr wrap="none" rtlCol="0">
            <a:spAutoFit/>
          </a:bodyPr>
          <a:lstStyle/>
          <a:p>
            <a:r>
              <a:rPr lang="es-ES_tradnl" b="1" dirty="0" smtClean="0">
                <a:solidFill>
                  <a:srgbClr val="68644E"/>
                </a:solidFill>
              </a:rPr>
              <a:t>Pro-</a:t>
            </a:r>
            <a:r>
              <a:rPr lang="es-ES_tradnl" b="1" dirty="0" err="1" smtClean="0">
                <a:solidFill>
                  <a:srgbClr val="68644E"/>
                </a:solidFill>
              </a:rPr>
              <a:t>poor</a:t>
            </a:r>
            <a:r>
              <a:rPr lang="es-ES_tradnl" b="1" dirty="0" smtClean="0">
                <a:solidFill>
                  <a:srgbClr val="68644E"/>
                </a:solidFill>
              </a:rPr>
              <a:t> </a:t>
            </a:r>
            <a:r>
              <a:rPr lang="es-ES_tradnl" b="1" dirty="0" err="1" smtClean="0">
                <a:solidFill>
                  <a:srgbClr val="68644E"/>
                </a:solidFill>
              </a:rPr>
              <a:t>changes</a:t>
            </a:r>
            <a:r>
              <a:rPr lang="es-ES_tradnl" b="1" dirty="0" smtClean="0">
                <a:solidFill>
                  <a:srgbClr val="68644E"/>
                </a:solidFill>
              </a:rPr>
              <a:t> in </a:t>
            </a:r>
            <a:r>
              <a:rPr lang="es-ES_tradnl" b="1" dirty="0" err="1" smtClean="0">
                <a:solidFill>
                  <a:srgbClr val="68644E"/>
                </a:solidFill>
              </a:rPr>
              <a:t>income</a:t>
            </a:r>
            <a:endParaRPr lang="es-ES" b="1" dirty="0">
              <a:solidFill>
                <a:srgbClr val="68644E"/>
              </a:solidFill>
            </a:endParaRPr>
          </a:p>
        </p:txBody>
      </p:sp>
      <p:sp>
        <p:nvSpPr>
          <p:cNvPr id="15" name="14 Elipse"/>
          <p:cNvSpPr/>
          <p:nvPr/>
        </p:nvSpPr>
        <p:spPr>
          <a:xfrm>
            <a:off x="6837623" y="3695700"/>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Elipse"/>
          <p:cNvSpPr/>
          <p:nvPr/>
        </p:nvSpPr>
        <p:spPr>
          <a:xfrm>
            <a:off x="6878377" y="5867400"/>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16 Elipse"/>
          <p:cNvSpPr/>
          <p:nvPr/>
        </p:nvSpPr>
        <p:spPr>
          <a:xfrm>
            <a:off x="5589105" y="3086100"/>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Elipse"/>
          <p:cNvSpPr/>
          <p:nvPr/>
        </p:nvSpPr>
        <p:spPr>
          <a:xfrm>
            <a:off x="5592734" y="5871029"/>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Elipse"/>
          <p:cNvSpPr/>
          <p:nvPr/>
        </p:nvSpPr>
        <p:spPr>
          <a:xfrm>
            <a:off x="5605854" y="3695700"/>
            <a:ext cx="609600" cy="2286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Elipse"/>
          <p:cNvSpPr/>
          <p:nvPr/>
        </p:nvSpPr>
        <p:spPr>
          <a:xfrm>
            <a:off x="5605854" y="3331029"/>
            <a:ext cx="609600" cy="228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20 Elipse"/>
          <p:cNvSpPr/>
          <p:nvPr/>
        </p:nvSpPr>
        <p:spPr>
          <a:xfrm>
            <a:off x="6841670" y="3354615"/>
            <a:ext cx="609600" cy="228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21 Elipse"/>
          <p:cNvSpPr/>
          <p:nvPr/>
        </p:nvSpPr>
        <p:spPr>
          <a:xfrm>
            <a:off x="4419600" y="2781300"/>
            <a:ext cx="609600" cy="228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75825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down)">
                                      <p:cBhvr>
                                        <p:cTn id="31" dur="500"/>
                                        <p:tgtEl>
                                          <p:spTgt spid="19"/>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down)">
                                      <p:cBhvr>
                                        <p:cTn id="44" dur="500"/>
                                        <p:tgtEl>
                                          <p:spTgt spid="6"/>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down)">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animBg="1"/>
      <p:bldP spid="13" grpId="0"/>
      <p:bldP spid="15" grpId="0" animBg="1"/>
      <p:bldP spid="16" grpId="0" animBg="1"/>
      <p:bldP spid="17" grpId="0" animBg="1"/>
      <p:bldP spid="18" grpId="0" animBg="1"/>
      <p:bldP spid="19" grpId="0" animBg="1"/>
      <p:bldP spid="20" grpId="0" animBg="1"/>
      <p:bldP spid="21"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2304940200"/>
              </p:ext>
            </p:extLst>
          </p:nvPr>
        </p:nvGraphicFramePr>
        <p:xfrm>
          <a:off x="1066800" y="1143000"/>
          <a:ext cx="7010402" cy="5281864"/>
        </p:xfrm>
        <a:graphic>
          <a:graphicData uri="http://schemas.openxmlformats.org/drawingml/2006/table">
            <a:tbl>
              <a:tblPr firstRow="1" firstCol="1" bandRow="1">
                <a:tableStyleId>{5C22544A-7EE6-4342-B048-85BDC9FD1C3A}</a:tableStyleId>
              </a:tblPr>
              <a:tblGrid>
                <a:gridCol w="788407"/>
                <a:gridCol w="1480277"/>
                <a:gridCol w="799673"/>
                <a:gridCol w="788409"/>
                <a:gridCol w="788409"/>
                <a:gridCol w="788409"/>
                <a:gridCol w="788409"/>
                <a:gridCol w="788409"/>
              </a:tblGrid>
              <a:tr h="252664">
                <a:tc>
                  <a:txBody>
                    <a:bodyPr/>
                    <a:lstStyle/>
                    <a:p>
                      <a:pPr marL="0" marR="0">
                        <a:spcBef>
                          <a:spcPts val="0"/>
                        </a:spcBef>
                        <a:spcAft>
                          <a:spcPts val="0"/>
                        </a:spcAft>
                      </a:pPr>
                      <a:r>
                        <a:rPr lang="es-ES_tradnl" sz="1000" dirty="0">
                          <a:solidFill>
                            <a:schemeClr val="tx1"/>
                          </a:solidFill>
                          <a:effectLst/>
                        </a:rPr>
                        <a:t>Country</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a:solidFill>
                            <a:schemeClr val="tx1"/>
                          </a:solidFill>
                          <a:effectLst/>
                        </a:rPr>
                        <a:t>Bonferroni</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a:solidFill>
                            <a:schemeClr val="tx1"/>
                          </a:solidFill>
                          <a:effectLst/>
                        </a:rPr>
                        <a:t>I15</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a:solidFill>
                            <a:schemeClr val="tx1"/>
                          </a:solidFill>
                          <a:effectLst/>
                        </a:rPr>
                        <a:t>I24</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a:solidFill>
                            <a:schemeClr val="tx1"/>
                          </a:solidFill>
                          <a:effectLst/>
                        </a:rPr>
                        <a:t>I33</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a:solidFill>
                            <a:schemeClr val="tx1"/>
                          </a:solidFill>
                          <a:effectLst/>
                        </a:rPr>
                        <a:t>I42</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a:solidFill>
                            <a:schemeClr val="tx1"/>
                          </a:solidFill>
                          <a:effectLst/>
                        </a:rPr>
                        <a:t>I51</a:t>
                      </a:r>
                      <a:endParaRPr lang="es-ES" sz="1000" dirty="0">
                        <a:solidFill>
                          <a:schemeClr val="tx1"/>
                        </a:solidFill>
                        <a:effectLst/>
                        <a:latin typeface="Times New Roman"/>
                        <a:ea typeface="Times New Roman"/>
                      </a:endParaRPr>
                    </a:p>
                  </a:txBody>
                  <a:tcPr marL="29000" marR="29000" marT="0" marB="0" anchor="b">
                    <a:solidFill>
                      <a:srgbClr val="AAA48C"/>
                    </a:solidFill>
                  </a:tcPr>
                </a:tc>
              </a:tr>
              <a:tr h="137816">
                <a:tc>
                  <a:txBody>
                    <a:bodyPr/>
                    <a:lstStyle/>
                    <a:p>
                      <a:pPr marL="0" marR="0">
                        <a:spcBef>
                          <a:spcPts val="0"/>
                        </a:spcBef>
                        <a:spcAft>
                          <a:spcPts val="0"/>
                        </a:spcAft>
                      </a:pPr>
                      <a:r>
                        <a:rPr lang="es-ES_tradnl" sz="1000" dirty="0">
                          <a:solidFill>
                            <a:schemeClr val="tx1"/>
                          </a:solidFill>
                          <a:effectLst/>
                        </a:rPr>
                        <a:t>AT</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-33</a:t>
                      </a:r>
                      <a:endParaRPr lang="es-ES" sz="100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201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338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263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186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89</a:t>
                      </a:r>
                      <a:endParaRPr lang="es-ES" sz="100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293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56</a:t>
                      </a:r>
                      <a:endParaRPr lang="es-ES" sz="100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BE</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dirty="0" err="1">
                          <a:solidFill>
                            <a:schemeClr val="tx1"/>
                          </a:solidFill>
                          <a:effectLst/>
                        </a:rPr>
                        <a:t>Change</a:t>
                      </a:r>
                      <a:r>
                        <a:rPr lang="es-ES_tradnl" sz="1000" dirty="0">
                          <a:solidFill>
                            <a:schemeClr val="tx1"/>
                          </a:solidFill>
                          <a:effectLst/>
                        </a:rPr>
                        <a:t> </a:t>
                      </a:r>
                      <a:r>
                        <a:rPr lang="es-ES_tradnl" sz="1000" dirty="0" err="1">
                          <a:solidFill>
                            <a:schemeClr val="tx1"/>
                          </a:solidFill>
                          <a:effectLst/>
                        </a:rPr>
                        <a:t>inequality</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a:t>
                      </a:r>
                      <a:endParaRPr lang="es-ES" sz="100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107</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226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a:t>
                      </a:r>
                      <a:endParaRPr lang="es-ES" sz="100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24</a:t>
                      </a:r>
                      <a:endParaRPr lang="es-ES" sz="100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err="1">
                          <a:solidFill>
                            <a:schemeClr val="tx1"/>
                          </a:solidFill>
                          <a:effectLst/>
                        </a:rPr>
                        <a:t>DK</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-14</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a:t>
                      </a:r>
                      <a:endParaRPr lang="es-ES" sz="100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284</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180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33</a:t>
                      </a:r>
                      <a:endParaRPr lang="es-ES" sz="100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270</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162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30</a:t>
                      </a:r>
                      <a:endParaRPr lang="es-ES" sz="100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ES</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18</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0</a:t>
                      </a:r>
                      <a:endParaRPr lang="es-ES" sz="100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252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50</a:t>
                      </a:r>
                      <a:endParaRPr lang="es-ES" sz="100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270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185</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50</a:t>
                      </a:r>
                      <a:endParaRPr lang="es-ES" sz="100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FI</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-8</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-11</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-11</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-10</a:t>
                      </a:r>
                      <a:endParaRPr lang="es-ES" sz="1000" dirty="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224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190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49</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181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39</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err="1">
                          <a:solidFill>
                            <a:schemeClr val="tx1"/>
                          </a:solidFill>
                          <a:effectLst/>
                        </a:rPr>
                        <a:t>IT</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12</a:t>
                      </a:r>
                      <a:endParaRPr lang="es-ES" sz="1000" dirty="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dirty="0" err="1">
                          <a:solidFill>
                            <a:schemeClr val="tx1"/>
                          </a:solidFill>
                          <a:effectLst/>
                        </a:rPr>
                        <a:t>Progresivity</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160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21</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dirty="0" err="1">
                          <a:solidFill>
                            <a:schemeClr val="tx1"/>
                          </a:solidFill>
                          <a:effectLst/>
                        </a:rPr>
                        <a:t>Reranking</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33</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a:solidFill>
                            <a:schemeClr val="tx1"/>
                          </a:solidFill>
                          <a:effectLst/>
                        </a:rPr>
                        <a:t>LU</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dirty="0" err="1">
                          <a:solidFill>
                            <a:schemeClr val="tx1"/>
                          </a:solidFill>
                          <a:effectLst/>
                        </a:rPr>
                        <a:t>Change</a:t>
                      </a:r>
                      <a:r>
                        <a:rPr lang="es-ES_tradnl" sz="1000" dirty="0">
                          <a:solidFill>
                            <a:schemeClr val="tx1"/>
                          </a:solidFill>
                          <a:effectLst/>
                        </a:rPr>
                        <a:t> </a:t>
                      </a:r>
                      <a:r>
                        <a:rPr lang="es-ES_tradnl" sz="1000" dirty="0" err="1">
                          <a:solidFill>
                            <a:schemeClr val="tx1"/>
                          </a:solidFill>
                          <a:effectLst/>
                        </a:rPr>
                        <a:t>inequality</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-30</a:t>
                      </a:r>
                      <a:endParaRPr lang="es-ES" sz="1000" dirty="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dirty="0" err="1">
                          <a:solidFill>
                            <a:schemeClr val="tx1"/>
                          </a:solidFill>
                          <a:effectLst/>
                        </a:rPr>
                        <a:t>Progresivity</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52</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a:solidFill>
                            <a:schemeClr val="tx1"/>
                          </a:solidFill>
                          <a:effectLst/>
                        </a:rPr>
                        <a:t> </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dirty="0" err="1">
                          <a:solidFill>
                            <a:schemeClr val="tx1"/>
                          </a:solidFill>
                          <a:effectLst/>
                        </a:rPr>
                        <a:t>Reranking</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22</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NL</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-11</a:t>
                      </a:r>
                      <a:endParaRPr lang="es-ES" sz="1000" dirty="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38</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a:solidFill>
                            <a:schemeClr val="tx1"/>
                          </a:solidFill>
                          <a:effectLst/>
                        </a:rPr>
                        <a:t> </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82</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27</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NO</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-3</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-9</a:t>
                      </a:r>
                      <a:endParaRPr lang="es-ES" sz="1000" dirty="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191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185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51</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200</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187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41</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PT</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18</a:t>
                      </a:r>
                      <a:endParaRPr lang="es-ES" sz="1000" dirty="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207</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19</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245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167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37</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err="1">
                          <a:solidFill>
                            <a:schemeClr val="tx1"/>
                          </a:solidFill>
                          <a:effectLst/>
                        </a:rPr>
                        <a:t>UK</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0</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13</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26</a:t>
                      </a:r>
                      <a:endParaRPr lang="es-ES" sz="1000" dirty="0">
                        <a:solidFill>
                          <a:schemeClr val="tx1"/>
                        </a:solidFill>
                        <a:effectLst/>
                        <a:latin typeface="Times New Roman"/>
                        <a:ea typeface="Times New Roman"/>
                      </a:endParaRPr>
                    </a:p>
                  </a:txBody>
                  <a:tcPr marL="29000" marR="29000" marT="0" marB="0" anchor="b"/>
                </a:tc>
              </a:tr>
              <a:tr h="137816">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230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138</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68</a:t>
                      </a:r>
                      <a:endParaRPr lang="es-ES" sz="1000" dirty="0">
                        <a:solidFill>
                          <a:schemeClr val="tx1"/>
                        </a:solidFill>
                        <a:effectLst/>
                        <a:latin typeface="Times New Roman"/>
                        <a:ea typeface="Times New Roman"/>
                      </a:endParaRPr>
                    </a:p>
                  </a:txBody>
                  <a:tcPr marL="29000" marR="29000" marT="0" marB="0" anchor="b"/>
                </a:tc>
              </a:tr>
              <a:tr h="137816">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215</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128</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94</a:t>
                      </a:r>
                      <a:endParaRPr lang="es-ES" sz="1000" dirty="0">
                        <a:solidFill>
                          <a:schemeClr val="tx1"/>
                        </a:solidFill>
                        <a:effectLst/>
                        <a:latin typeface="Times New Roman"/>
                        <a:ea typeface="Times New Roman"/>
                      </a:endParaRPr>
                    </a:p>
                  </a:txBody>
                  <a:tcPr marL="29000" marR="29000" marT="0" marB="0" anchor="b"/>
                </a:tc>
              </a:tr>
            </a:tbl>
          </a:graphicData>
        </a:graphic>
      </p:graphicFrame>
      <p:sp>
        <p:nvSpPr>
          <p:cNvPr id="5" name="1 Título"/>
          <p:cNvSpPr>
            <a:spLocks noGrp="1"/>
          </p:cNvSpPr>
          <p:nvPr>
            <p:ph type="title"/>
          </p:nvPr>
        </p:nvSpPr>
        <p:spPr>
          <a:xfrm>
            <a:off x="1066800" y="381000"/>
            <a:ext cx="7024744" cy="685800"/>
          </a:xfrm>
        </p:spPr>
        <p:txBody>
          <a:bodyPr>
            <a:normAutofit fontScale="90000"/>
          </a:bodyPr>
          <a:lstStyle/>
          <a:p>
            <a:r>
              <a:rPr lang="es-ES_tradnl" b="1" dirty="0" err="1" smtClean="0"/>
              <a:t>Empirical</a:t>
            </a:r>
            <a:r>
              <a:rPr lang="es-ES_tradnl" b="1" dirty="0" smtClean="0"/>
              <a:t> </a:t>
            </a:r>
            <a:r>
              <a:rPr lang="es-ES_tradnl" b="1" dirty="0" err="1" smtClean="0"/>
              <a:t>illustration</a:t>
            </a:r>
            <a:r>
              <a:rPr lang="es-ES_tradnl" b="1" dirty="0" smtClean="0"/>
              <a:t>: local </a:t>
            </a:r>
            <a:r>
              <a:rPr lang="es-ES_tradnl" b="1" dirty="0" err="1" smtClean="0"/>
              <a:t>focus</a:t>
            </a:r>
            <a:endParaRPr lang="es-ES" b="1" dirty="0"/>
          </a:p>
        </p:txBody>
      </p:sp>
      <p:sp>
        <p:nvSpPr>
          <p:cNvPr id="4" name="3 Llamada de nube"/>
          <p:cNvSpPr/>
          <p:nvPr/>
        </p:nvSpPr>
        <p:spPr>
          <a:xfrm>
            <a:off x="4680856" y="1524000"/>
            <a:ext cx="3091543" cy="1752600"/>
          </a:xfrm>
          <a:prstGeom prst="cloudCallout">
            <a:avLst/>
          </a:prstGeom>
          <a:solidFill>
            <a:srgbClr val="AAA4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change in inequality was mostly concentrated in the lower part of the </a:t>
            </a:r>
            <a:r>
              <a:rPr lang="en-US" sz="1400" b="1" dirty="0" smtClean="0">
                <a:solidFill>
                  <a:schemeClr val="bg1"/>
                </a:solidFill>
              </a:rPr>
              <a:t>distribution… Exceptions</a:t>
            </a:r>
            <a:endParaRPr lang="es-ES" sz="1400" b="1" dirty="0">
              <a:solidFill>
                <a:schemeClr val="bg1"/>
              </a:solidFill>
            </a:endParaRPr>
          </a:p>
        </p:txBody>
      </p:sp>
      <p:sp>
        <p:nvSpPr>
          <p:cNvPr id="9" name="8 Rectángulo"/>
          <p:cNvSpPr/>
          <p:nvPr/>
        </p:nvSpPr>
        <p:spPr>
          <a:xfrm>
            <a:off x="6324600" y="304800"/>
            <a:ext cx="1828800" cy="369332"/>
          </a:xfrm>
          <a:prstGeom prst="rect">
            <a:avLst/>
          </a:prstGeom>
        </p:spPr>
        <p:txBody>
          <a:bodyPr wrap="square">
            <a:spAutoFit/>
          </a:bodyPr>
          <a:lstStyle/>
          <a:p>
            <a:r>
              <a:rPr lang="en-US" dirty="0" smtClean="0">
                <a:solidFill>
                  <a:schemeClr val="bg1"/>
                </a:solidFill>
                <a:latin typeface="Garamond" pitchFamily="18" charset="0"/>
              </a:rPr>
              <a:t>employee income</a:t>
            </a:r>
            <a:endParaRPr lang="es-ES" dirty="0">
              <a:solidFill>
                <a:schemeClr val="bg1"/>
              </a:solidFill>
              <a:latin typeface="Garamond" pitchFamily="18" charset="0"/>
            </a:endParaRPr>
          </a:p>
        </p:txBody>
      </p:sp>
      <p:sp>
        <p:nvSpPr>
          <p:cNvPr id="3" name="2 Rectángulo"/>
          <p:cNvSpPr/>
          <p:nvPr/>
        </p:nvSpPr>
        <p:spPr>
          <a:xfrm>
            <a:off x="4267200" y="4114800"/>
            <a:ext cx="3810000" cy="152400"/>
          </a:xfrm>
          <a:prstGeom prst="rect">
            <a:avLst/>
          </a:prstGeom>
          <a:noFill/>
          <a:ln>
            <a:solidFill>
              <a:srgbClr val="6864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Rectángulo"/>
          <p:cNvSpPr/>
          <p:nvPr/>
        </p:nvSpPr>
        <p:spPr>
          <a:xfrm>
            <a:off x="4267200" y="5029200"/>
            <a:ext cx="3810000" cy="152400"/>
          </a:xfrm>
          <a:prstGeom prst="rect">
            <a:avLst/>
          </a:prstGeom>
          <a:noFill/>
          <a:ln>
            <a:solidFill>
              <a:srgbClr val="6864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Rectángulo"/>
          <p:cNvSpPr/>
          <p:nvPr/>
        </p:nvSpPr>
        <p:spPr>
          <a:xfrm>
            <a:off x="4267200" y="5943600"/>
            <a:ext cx="3810000" cy="152400"/>
          </a:xfrm>
          <a:prstGeom prst="rect">
            <a:avLst/>
          </a:prstGeom>
          <a:noFill/>
          <a:ln>
            <a:solidFill>
              <a:srgbClr val="6864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56684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8644E"/>
          </a:solidFill>
        </p:spPr>
        <p:txBody>
          <a:bodyPr>
            <a:normAutofit fontScale="90000"/>
          </a:bodyPr>
          <a:lstStyle/>
          <a:p>
            <a:r>
              <a:rPr lang="es-ES_tradnl" b="1" dirty="0" err="1"/>
              <a:t>Empirical</a:t>
            </a:r>
            <a:r>
              <a:rPr lang="es-ES_tradnl" b="1" dirty="0"/>
              <a:t> </a:t>
            </a:r>
            <a:r>
              <a:rPr lang="es-ES_tradnl" b="1" dirty="0" err="1"/>
              <a:t>illustration</a:t>
            </a:r>
            <a:r>
              <a:rPr lang="es-ES_tradnl" b="1" dirty="0"/>
              <a:t>: local </a:t>
            </a:r>
            <a:r>
              <a:rPr lang="es-ES_tradnl" b="1" dirty="0" err="1"/>
              <a:t>focus</a:t>
            </a:r>
            <a:endParaRPr lang="es-ES" b="1" dirty="0"/>
          </a:p>
        </p:txBody>
      </p:sp>
      <p:sp>
        <p:nvSpPr>
          <p:cNvPr id="5" name="Rectangle 2"/>
          <p:cNvSpPr>
            <a:spLocks noChangeArrowheads="1"/>
          </p:cNvSpPr>
          <p:nvPr/>
        </p:nvSpPr>
        <p:spPr bwMode="auto">
          <a:xfrm>
            <a:off x="1447800" y="1912203"/>
            <a:ext cx="6400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Garamond" pitchFamily="18" charset="0"/>
              </a:rPr>
              <a:t>Figure 4. </a:t>
            </a:r>
            <a:r>
              <a:rPr kumimoji="0" lang="en-US" b="0" i="0" u="none" strike="noStrike" cap="none" normalizeH="0" baseline="0" dirty="0" err="1" smtClean="0">
                <a:ln>
                  <a:noFill/>
                </a:ln>
                <a:solidFill>
                  <a:schemeClr val="tx1"/>
                </a:solidFill>
                <a:effectLst/>
                <a:latin typeface="Garamond" pitchFamily="18" charset="0"/>
              </a:rPr>
              <a:t>Reranking</a:t>
            </a:r>
            <a:r>
              <a:rPr kumimoji="0" lang="en-US" b="0" i="0" u="none" strike="noStrike" cap="none" normalizeH="0" baseline="0" dirty="0" smtClean="0">
                <a:ln>
                  <a:noFill/>
                </a:ln>
                <a:solidFill>
                  <a:schemeClr val="tx1"/>
                </a:solidFill>
                <a:effectLst/>
                <a:latin typeface="Garamond" pitchFamily="18" charset="0"/>
              </a:rPr>
              <a:t> in </a:t>
            </a:r>
            <a:r>
              <a:rPr kumimoji="0" lang="en-US" b="1" i="0" u="none" strike="noStrike" cap="none" normalizeH="0" baseline="0" dirty="0" smtClean="0">
                <a:ln>
                  <a:noFill/>
                </a:ln>
                <a:solidFill>
                  <a:schemeClr val="tx1"/>
                </a:solidFill>
                <a:effectLst/>
                <a:latin typeface="Garamond" pitchFamily="18" charset="0"/>
              </a:rPr>
              <a:t>employee income </a:t>
            </a:r>
            <a:r>
              <a:rPr kumimoji="0" lang="en-US" b="0" i="0" u="none" strike="noStrike" cap="none" normalizeH="0" baseline="0" dirty="0" smtClean="0">
                <a:ln>
                  <a:noFill/>
                </a:ln>
                <a:solidFill>
                  <a:schemeClr val="tx1"/>
                </a:solidFill>
                <a:effectLst/>
                <a:latin typeface="Garamond" pitchFamily="18" charset="0"/>
              </a:rPr>
              <a:t>along the distribution.</a:t>
            </a:r>
            <a:endParaRPr kumimoji="0" lang="es-ES" b="0" i="0" u="none" strike="noStrike" cap="none" normalizeH="0" baseline="0" dirty="0" smtClean="0">
              <a:ln>
                <a:noFill/>
              </a:ln>
              <a:solidFill>
                <a:schemeClr val="tx1"/>
              </a:solidFill>
              <a:effectLst/>
              <a:latin typeface="Garamond"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es-ES" b="0" i="0" u="none" strike="noStrike" cap="none" normalizeH="0" baseline="0" dirty="0" smtClean="0">
              <a:ln>
                <a:noFill/>
              </a:ln>
              <a:solidFill>
                <a:schemeClr val="tx1"/>
              </a:solidFill>
              <a:effectLst/>
              <a:latin typeface="Garamond" pitchFamily="18" charset="0"/>
            </a:endParaRPr>
          </a:p>
        </p:txBody>
      </p:sp>
      <p:graphicFrame>
        <p:nvGraphicFramePr>
          <p:cNvPr id="6" name="5 Gráfico"/>
          <p:cNvGraphicFramePr/>
          <p:nvPr>
            <p:extLst>
              <p:ext uri="{D42A27DB-BD31-4B8C-83A1-F6EECF244321}">
                <p14:modId xmlns:p14="http://schemas.microsoft.com/office/powerpoint/2010/main" val="65002675"/>
              </p:ext>
            </p:extLst>
          </p:nvPr>
        </p:nvGraphicFramePr>
        <p:xfrm>
          <a:off x="2209800" y="2235368"/>
          <a:ext cx="5181600" cy="3708232"/>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3"/>
          <p:cNvSpPr>
            <a:spLocks noChangeArrowheads="1"/>
          </p:cNvSpPr>
          <p:nvPr/>
        </p:nvSpPr>
        <p:spPr bwMode="auto">
          <a:xfrm>
            <a:off x="0" y="3362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8" name="7 Elipse"/>
          <p:cNvSpPr/>
          <p:nvPr/>
        </p:nvSpPr>
        <p:spPr>
          <a:xfrm>
            <a:off x="2971800" y="2235368"/>
            <a:ext cx="762000" cy="539666"/>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Llamada de nube"/>
          <p:cNvSpPr/>
          <p:nvPr/>
        </p:nvSpPr>
        <p:spPr>
          <a:xfrm>
            <a:off x="609600" y="2235367"/>
            <a:ext cx="1981200" cy="1115823"/>
          </a:xfrm>
          <a:prstGeom prst="cloudCallout">
            <a:avLst>
              <a:gd name="adj1" fmla="val 69961"/>
              <a:gd name="adj2" fmla="val -18113"/>
            </a:avLst>
          </a:prstGeom>
          <a:solidFill>
            <a:srgbClr val="AAA4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dirty="0" smtClean="0">
                <a:solidFill>
                  <a:schemeClr val="bg1"/>
                </a:solidFill>
                <a:latin typeface="Garamond" pitchFamily="18" charset="0"/>
              </a:rPr>
              <a:t>PT and </a:t>
            </a:r>
            <a:r>
              <a:rPr lang="es-ES_tradnl" sz="1400" dirty="0" err="1" smtClean="0">
                <a:solidFill>
                  <a:schemeClr val="bg1"/>
                </a:solidFill>
                <a:latin typeface="Garamond" pitchFamily="18" charset="0"/>
              </a:rPr>
              <a:t>DK</a:t>
            </a:r>
            <a:r>
              <a:rPr lang="es-ES_tradnl" sz="1400" dirty="0" smtClean="0">
                <a:solidFill>
                  <a:schemeClr val="bg1"/>
                </a:solidFill>
                <a:latin typeface="Garamond" pitchFamily="18" charset="0"/>
              </a:rPr>
              <a:t> more </a:t>
            </a:r>
            <a:r>
              <a:rPr lang="es-ES_tradnl" sz="1400" dirty="0" err="1" smtClean="0">
                <a:solidFill>
                  <a:schemeClr val="bg1"/>
                </a:solidFill>
                <a:latin typeface="Garamond" pitchFamily="18" charset="0"/>
              </a:rPr>
              <a:t>Reranking</a:t>
            </a:r>
            <a:r>
              <a:rPr lang="es-ES_tradnl" sz="1400" dirty="0" smtClean="0">
                <a:solidFill>
                  <a:schemeClr val="bg1"/>
                </a:solidFill>
                <a:latin typeface="Garamond" pitchFamily="18" charset="0"/>
              </a:rPr>
              <a:t> in </a:t>
            </a:r>
            <a:r>
              <a:rPr lang="es-ES_tradnl" sz="1400" dirty="0" err="1" smtClean="0">
                <a:solidFill>
                  <a:schemeClr val="bg1"/>
                </a:solidFill>
                <a:latin typeface="Garamond" pitchFamily="18" charset="0"/>
              </a:rPr>
              <a:t>the</a:t>
            </a:r>
            <a:r>
              <a:rPr lang="es-ES_tradnl" sz="1400" dirty="0" smtClean="0">
                <a:solidFill>
                  <a:schemeClr val="bg1"/>
                </a:solidFill>
                <a:latin typeface="Garamond" pitchFamily="18" charset="0"/>
              </a:rPr>
              <a:t> </a:t>
            </a:r>
            <a:r>
              <a:rPr lang="es-ES_tradnl" sz="1400" dirty="0" err="1" smtClean="0">
                <a:solidFill>
                  <a:schemeClr val="bg1"/>
                </a:solidFill>
                <a:latin typeface="Garamond" pitchFamily="18" charset="0"/>
              </a:rPr>
              <a:t>lower</a:t>
            </a:r>
            <a:r>
              <a:rPr lang="es-ES_tradnl" sz="1400" dirty="0" smtClean="0">
                <a:solidFill>
                  <a:schemeClr val="bg1"/>
                </a:solidFill>
                <a:latin typeface="Garamond" pitchFamily="18" charset="0"/>
              </a:rPr>
              <a:t> </a:t>
            </a:r>
            <a:r>
              <a:rPr lang="es-ES_tradnl" sz="1400" dirty="0" err="1" smtClean="0">
                <a:solidFill>
                  <a:schemeClr val="bg1"/>
                </a:solidFill>
                <a:latin typeface="Garamond" pitchFamily="18" charset="0"/>
              </a:rPr>
              <a:t>part</a:t>
            </a:r>
            <a:endParaRPr lang="es-ES" sz="1400" dirty="0">
              <a:solidFill>
                <a:schemeClr val="bg1"/>
              </a:solidFill>
              <a:latin typeface="Garamond" pitchFamily="18" charset="0"/>
            </a:endParaRPr>
          </a:p>
        </p:txBody>
      </p:sp>
      <p:sp>
        <p:nvSpPr>
          <p:cNvPr id="10" name="9 Elipse"/>
          <p:cNvSpPr/>
          <p:nvPr/>
        </p:nvSpPr>
        <p:spPr>
          <a:xfrm>
            <a:off x="5638800" y="3733800"/>
            <a:ext cx="1524000" cy="76200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Llamada de nube"/>
          <p:cNvSpPr/>
          <p:nvPr/>
        </p:nvSpPr>
        <p:spPr>
          <a:xfrm>
            <a:off x="5562600" y="2344020"/>
            <a:ext cx="1981200" cy="1152314"/>
          </a:xfrm>
          <a:prstGeom prst="cloudCallout">
            <a:avLst>
              <a:gd name="adj1" fmla="val 24247"/>
              <a:gd name="adj2" fmla="val 90211"/>
            </a:avLst>
          </a:prstGeom>
          <a:solidFill>
            <a:srgbClr val="AAA4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dirty="0" err="1" smtClean="0">
                <a:solidFill>
                  <a:schemeClr val="bg1"/>
                </a:solidFill>
                <a:latin typeface="Garamond" pitchFamily="18" charset="0"/>
              </a:rPr>
              <a:t>UK</a:t>
            </a:r>
            <a:r>
              <a:rPr lang="es-ES_tradnl" sz="1400" dirty="0" smtClean="0">
                <a:solidFill>
                  <a:schemeClr val="bg1"/>
                </a:solidFill>
                <a:latin typeface="Garamond" pitchFamily="18" charset="0"/>
              </a:rPr>
              <a:t> more </a:t>
            </a:r>
            <a:r>
              <a:rPr lang="es-ES_tradnl" sz="1400" dirty="0" err="1" smtClean="0">
                <a:solidFill>
                  <a:schemeClr val="bg1"/>
                </a:solidFill>
                <a:latin typeface="Garamond" pitchFamily="18" charset="0"/>
              </a:rPr>
              <a:t>Reranking</a:t>
            </a:r>
            <a:r>
              <a:rPr lang="es-ES_tradnl" sz="1400" dirty="0" smtClean="0">
                <a:solidFill>
                  <a:schemeClr val="bg1"/>
                </a:solidFill>
                <a:latin typeface="Garamond" pitchFamily="18" charset="0"/>
              </a:rPr>
              <a:t> in </a:t>
            </a:r>
            <a:r>
              <a:rPr lang="es-ES_tradnl" sz="1400" dirty="0" err="1" smtClean="0">
                <a:solidFill>
                  <a:schemeClr val="bg1"/>
                </a:solidFill>
                <a:latin typeface="Garamond" pitchFamily="18" charset="0"/>
              </a:rPr>
              <a:t>the</a:t>
            </a:r>
            <a:r>
              <a:rPr lang="es-ES_tradnl" sz="1400" dirty="0" smtClean="0">
                <a:solidFill>
                  <a:schemeClr val="bg1"/>
                </a:solidFill>
                <a:latin typeface="Garamond" pitchFamily="18" charset="0"/>
              </a:rPr>
              <a:t> </a:t>
            </a:r>
            <a:r>
              <a:rPr lang="es-ES_tradnl" sz="1400" dirty="0" err="1" smtClean="0">
                <a:solidFill>
                  <a:schemeClr val="bg1"/>
                </a:solidFill>
                <a:latin typeface="Garamond" pitchFamily="18" charset="0"/>
              </a:rPr>
              <a:t>upper</a:t>
            </a:r>
            <a:r>
              <a:rPr lang="es-ES_tradnl" sz="1400" dirty="0" smtClean="0">
                <a:solidFill>
                  <a:schemeClr val="bg1"/>
                </a:solidFill>
                <a:latin typeface="Garamond" pitchFamily="18" charset="0"/>
              </a:rPr>
              <a:t> </a:t>
            </a:r>
            <a:r>
              <a:rPr lang="es-ES_tradnl" sz="1400" dirty="0" err="1" smtClean="0">
                <a:solidFill>
                  <a:schemeClr val="bg1"/>
                </a:solidFill>
                <a:latin typeface="Garamond" pitchFamily="18" charset="0"/>
              </a:rPr>
              <a:t>part</a:t>
            </a:r>
            <a:endParaRPr lang="es-ES" sz="1400" dirty="0">
              <a:solidFill>
                <a:schemeClr val="bg1"/>
              </a:solidFill>
              <a:latin typeface="Garamond" pitchFamily="18" charset="0"/>
            </a:endParaRPr>
          </a:p>
        </p:txBody>
      </p:sp>
    </p:spTree>
    <p:extLst>
      <p:ext uri="{BB962C8B-B14F-4D97-AF65-F5344CB8AC3E}">
        <p14:creationId xmlns:p14="http://schemas.microsoft.com/office/powerpoint/2010/main" val="557359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902509483"/>
              </p:ext>
            </p:extLst>
          </p:nvPr>
        </p:nvGraphicFramePr>
        <p:xfrm>
          <a:off x="914400" y="1152144"/>
          <a:ext cx="7162800" cy="5301917"/>
        </p:xfrm>
        <a:graphic>
          <a:graphicData uri="http://schemas.openxmlformats.org/drawingml/2006/table">
            <a:tbl>
              <a:tblPr firstRow="1" firstCol="1" bandRow="1">
                <a:tableStyleId>{5C22544A-7EE6-4342-B048-85BDC9FD1C3A}</a:tableStyleId>
              </a:tblPr>
              <a:tblGrid>
                <a:gridCol w="805548"/>
                <a:gridCol w="1512456"/>
                <a:gridCol w="817056"/>
                <a:gridCol w="805548"/>
                <a:gridCol w="805548"/>
                <a:gridCol w="805548"/>
                <a:gridCol w="805548"/>
                <a:gridCol w="805548"/>
              </a:tblGrid>
              <a:tr h="272717">
                <a:tc>
                  <a:txBody>
                    <a:bodyPr/>
                    <a:lstStyle/>
                    <a:p>
                      <a:pPr marL="0" marR="0">
                        <a:spcBef>
                          <a:spcPts val="0"/>
                        </a:spcBef>
                        <a:spcAft>
                          <a:spcPts val="0"/>
                        </a:spcAft>
                      </a:pPr>
                      <a:r>
                        <a:rPr lang="es-ES_tradnl" sz="1000" dirty="0">
                          <a:solidFill>
                            <a:schemeClr val="tx1"/>
                          </a:solidFill>
                          <a:effectLst/>
                        </a:rPr>
                        <a:t>Country</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 </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err="1">
                          <a:solidFill>
                            <a:schemeClr val="tx1"/>
                          </a:solidFill>
                          <a:effectLst/>
                        </a:rPr>
                        <a:t>Bonferroni</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a:solidFill>
                            <a:schemeClr val="tx1"/>
                          </a:solidFill>
                          <a:effectLst/>
                        </a:rPr>
                        <a:t>I15</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a:solidFill>
                            <a:schemeClr val="tx1"/>
                          </a:solidFill>
                          <a:effectLst/>
                        </a:rPr>
                        <a:t>I24</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a:solidFill>
                            <a:schemeClr val="tx1"/>
                          </a:solidFill>
                          <a:effectLst/>
                        </a:rPr>
                        <a:t>I33</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a:solidFill>
                            <a:schemeClr val="tx1"/>
                          </a:solidFill>
                          <a:effectLst/>
                        </a:rPr>
                        <a:t>I42</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lgn="ctr">
                        <a:spcBef>
                          <a:spcPts val="0"/>
                        </a:spcBef>
                        <a:spcAft>
                          <a:spcPts val="0"/>
                        </a:spcAft>
                      </a:pPr>
                      <a:r>
                        <a:rPr lang="es-ES_tradnl" sz="1000" dirty="0">
                          <a:solidFill>
                            <a:schemeClr val="tx1"/>
                          </a:solidFill>
                          <a:effectLst/>
                        </a:rPr>
                        <a:t>I51</a:t>
                      </a:r>
                      <a:endParaRPr lang="es-ES" sz="1000" dirty="0">
                        <a:solidFill>
                          <a:schemeClr val="tx1"/>
                        </a:solidFill>
                        <a:effectLst/>
                        <a:latin typeface="Times New Roman"/>
                        <a:ea typeface="Times New Roman"/>
                      </a:endParaRPr>
                    </a:p>
                  </a:txBody>
                  <a:tcPr marL="29000" marR="29000" marT="0" marB="0" anchor="b">
                    <a:solidFill>
                      <a:srgbClr val="AAA48C"/>
                    </a:solidFill>
                  </a:tcPr>
                </a:tc>
              </a:tr>
              <a:tr h="148754">
                <a:tc>
                  <a:txBody>
                    <a:bodyPr/>
                    <a:lstStyle/>
                    <a:p>
                      <a:pPr marL="0" marR="0">
                        <a:spcBef>
                          <a:spcPts val="0"/>
                        </a:spcBef>
                        <a:spcAft>
                          <a:spcPts val="0"/>
                        </a:spcAft>
                      </a:pPr>
                      <a:r>
                        <a:rPr lang="es-ES_tradnl" sz="1000" dirty="0">
                          <a:solidFill>
                            <a:schemeClr val="tx1"/>
                          </a:solidFill>
                          <a:effectLst/>
                        </a:rPr>
                        <a:t>AT</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-63</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-56</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271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496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320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244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116</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197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432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231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60</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BE</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dirty="0" err="1">
                          <a:solidFill>
                            <a:schemeClr val="tx1"/>
                          </a:solidFill>
                          <a:effectLst/>
                        </a:rPr>
                        <a:t>Change</a:t>
                      </a:r>
                      <a:r>
                        <a:rPr lang="es-ES_tradnl" sz="1000" dirty="0">
                          <a:solidFill>
                            <a:schemeClr val="tx1"/>
                          </a:solidFill>
                          <a:effectLst/>
                        </a:rPr>
                        <a:t> </a:t>
                      </a:r>
                      <a:r>
                        <a:rPr lang="es-ES_tradnl" sz="1000" dirty="0" err="1">
                          <a:solidFill>
                            <a:schemeClr val="tx1"/>
                          </a:solidFill>
                          <a:effectLst/>
                        </a:rPr>
                        <a:t>inequality</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84</a:t>
                      </a:r>
                      <a:endParaRPr lang="es-ES" sz="1000" dirty="0">
                        <a:solidFill>
                          <a:schemeClr val="tx1"/>
                        </a:solidFill>
                        <a:effectLst/>
                        <a:latin typeface="Times New Roman"/>
                        <a:ea typeface="Times New Roman"/>
                      </a:endParaRPr>
                    </a:p>
                  </a:txBody>
                  <a:tcPr marL="29000" marR="29000" marT="0" marB="0" anchor="b"/>
                </a:tc>
              </a:tr>
              <a:tr h="148754">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191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367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241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83</a:t>
                      </a:r>
                      <a:endParaRPr lang="es-ES" sz="1000">
                        <a:solidFill>
                          <a:schemeClr val="tx1"/>
                        </a:solidFill>
                        <a:effectLst/>
                        <a:latin typeface="Times New Roman"/>
                        <a:ea typeface="Times New Roman"/>
                      </a:endParaRPr>
                    </a:p>
                  </a:txBody>
                  <a:tcPr marL="29000" marR="29000" marT="0" marB="0" anchor="b"/>
                </a:tc>
              </a:tr>
              <a:tr h="108283">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325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503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412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299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245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168</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a:solidFill>
                            <a:schemeClr val="tx1"/>
                          </a:solidFill>
                          <a:effectLst/>
                        </a:rPr>
                        <a:t>DK</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-46</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137</a:t>
                      </a:r>
                      <a:endParaRPr lang="es-ES" sz="1000" dirty="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a:solidFill>
                            <a:schemeClr val="tx1"/>
                          </a:solidFill>
                          <a:effectLst/>
                        </a:rPr>
                        <a:t> </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91</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ES</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36</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293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462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360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284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221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136</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313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455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375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309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253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173</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a:solidFill>
                            <a:schemeClr val="tx1"/>
                          </a:solidFill>
                          <a:effectLst/>
                        </a:rPr>
                        <a:t>FI</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-5</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165</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134</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a:solidFill>
                            <a:schemeClr val="tx1"/>
                          </a:solidFill>
                          <a:effectLst/>
                        </a:rPr>
                        <a:t> </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160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121</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err="1">
                          <a:solidFill>
                            <a:schemeClr val="tx1"/>
                          </a:solidFill>
                          <a:effectLst/>
                        </a:rPr>
                        <a:t>IT</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6</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-4</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344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269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162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100</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a:solidFill>
                            <a:schemeClr val="tx1"/>
                          </a:solidFill>
                          <a:effectLst/>
                        </a:rPr>
                        <a:t> </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220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355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275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99</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LU</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76</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53</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a:solidFill>
                            <a:schemeClr val="tx1"/>
                          </a:solidFill>
                          <a:effectLst/>
                        </a:rPr>
                        <a:t> </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140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228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164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68</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NL</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-53</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165</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205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197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162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108</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134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56</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NO</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88</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104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100</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110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84</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a:solidFill>
                            <a:schemeClr val="tx1"/>
                          </a:solidFill>
                          <a:effectLst/>
                        </a:rPr>
                        <a:t>PT</a:t>
                      </a:r>
                      <a:endParaRPr lang="es-ES" sz="100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265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369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326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254</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206</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173</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258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378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327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242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185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158</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err="1">
                          <a:solidFill>
                            <a:schemeClr val="tx1"/>
                          </a:solidFill>
                          <a:effectLst/>
                        </a:rPr>
                        <a:t>UK</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Change inequality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-18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-32</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-45</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-36</a:t>
                      </a:r>
                      <a:endParaRPr lang="es-ES" sz="1000" dirty="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28</a:t>
                      </a:r>
                      <a:endParaRPr lang="es-ES" sz="1000">
                        <a:solidFill>
                          <a:schemeClr val="tx1"/>
                        </a:solidFill>
                        <a:effectLst/>
                        <a:latin typeface="Times New Roman"/>
                        <a:ea typeface="Times New Roman"/>
                      </a:endParaRPr>
                    </a:p>
                  </a:txBody>
                  <a:tcPr marL="29000" marR="29000" marT="0" marB="0" anchor="b"/>
                </a:tc>
              </a:tr>
              <a:tr h="148754">
                <a:tc>
                  <a:txBody>
                    <a:bodyPr/>
                    <a:lstStyle/>
                    <a:p>
                      <a:endParaRPr lang="es-ES" sz="1000" dirty="0">
                        <a:solidFill>
                          <a:schemeClr val="tx1"/>
                        </a:solidFill>
                        <a:effectLst/>
                        <a:latin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Progresivity</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531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901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643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517</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383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212</a:t>
                      </a:r>
                      <a:endParaRPr lang="es-ES" sz="1000">
                        <a:solidFill>
                          <a:schemeClr val="tx1"/>
                        </a:solidFill>
                        <a:effectLst/>
                        <a:latin typeface="Times New Roman"/>
                        <a:ea typeface="Times New Roman"/>
                      </a:endParaRPr>
                    </a:p>
                  </a:txBody>
                  <a:tcPr marL="29000" marR="29000" marT="0" marB="0" anchor="b"/>
                </a:tc>
              </a:tr>
              <a:tr h="148754">
                <a:tc>
                  <a:txBody>
                    <a:bodyPr/>
                    <a:lstStyle/>
                    <a:p>
                      <a:pPr marL="0" marR="0">
                        <a:spcBef>
                          <a:spcPts val="0"/>
                        </a:spcBef>
                        <a:spcAft>
                          <a:spcPts val="0"/>
                        </a:spcAft>
                      </a:pPr>
                      <a:r>
                        <a:rPr lang="es-ES_tradnl" sz="1000" dirty="0">
                          <a:solidFill>
                            <a:schemeClr val="tx1"/>
                          </a:solidFill>
                          <a:effectLst/>
                        </a:rPr>
                        <a:t> </a:t>
                      </a:r>
                      <a:endParaRPr lang="es-ES" sz="1000" dirty="0">
                        <a:solidFill>
                          <a:schemeClr val="tx1"/>
                        </a:solidFill>
                        <a:effectLst/>
                        <a:latin typeface="Times New Roman"/>
                        <a:ea typeface="Times New Roman"/>
                      </a:endParaRPr>
                    </a:p>
                  </a:txBody>
                  <a:tcPr marL="29000" marR="29000" marT="0" marB="0" anchor="b">
                    <a:solidFill>
                      <a:srgbClr val="AAA48C"/>
                    </a:solidFill>
                  </a:tcPr>
                </a:tc>
                <a:tc>
                  <a:txBody>
                    <a:bodyPr/>
                    <a:lstStyle/>
                    <a:p>
                      <a:pPr marL="0" marR="0">
                        <a:spcBef>
                          <a:spcPts val="0"/>
                        </a:spcBef>
                        <a:spcAft>
                          <a:spcPts val="0"/>
                        </a:spcAft>
                      </a:pPr>
                      <a:r>
                        <a:rPr lang="es-ES_tradnl" sz="1000">
                          <a:solidFill>
                            <a:schemeClr val="tx1"/>
                          </a:solidFill>
                          <a:effectLst/>
                        </a:rPr>
                        <a:t>Reranking</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513</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870</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598</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481</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a:solidFill>
                            <a:schemeClr val="tx1"/>
                          </a:solidFill>
                          <a:effectLst/>
                        </a:rPr>
                        <a:t>379</a:t>
                      </a:r>
                      <a:endParaRPr lang="es-ES" sz="1000">
                        <a:solidFill>
                          <a:schemeClr val="tx1"/>
                        </a:solidFill>
                        <a:effectLst/>
                        <a:latin typeface="Times New Roman"/>
                        <a:ea typeface="Times New Roman"/>
                      </a:endParaRPr>
                    </a:p>
                  </a:txBody>
                  <a:tcPr marL="29000" marR="29000" marT="0" marB="0" anchor="b"/>
                </a:tc>
                <a:tc>
                  <a:txBody>
                    <a:bodyPr/>
                    <a:lstStyle/>
                    <a:p>
                      <a:pPr marL="0" marR="0" algn="ctr">
                        <a:spcBef>
                          <a:spcPts val="0"/>
                        </a:spcBef>
                        <a:spcAft>
                          <a:spcPts val="0"/>
                        </a:spcAft>
                      </a:pPr>
                      <a:r>
                        <a:rPr lang="es-ES_tradnl" sz="1000" dirty="0">
                          <a:solidFill>
                            <a:schemeClr val="tx1"/>
                          </a:solidFill>
                          <a:effectLst/>
                        </a:rPr>
                        <a:t>239</a:t>
                      </a:r>
                      <a:endParaRPr lang="es-ES" sz="1000" dirty="0">
                        <a:solidFill>
                          <a:schemeClr val="tx1"/>
                        </a:solidFill>
                        <a:effectLst/>
                        <a:latin typeface="Times New Roman"/>
                        <a:ea typeface="Times New Roman"/>
                      </a:endParaRPr>
                    </a:p>
                  </a:txBody>
                  <a:tcPr marL="29000" marR="29000" marT="0" marB="0" anchor="b"/>
                </a:tc>
              </a:tr>
            </a:tbl>
          </a:graphicData>
        </a:graphic>
      </p:graphicFrame>
      <p:sp>
        <p:nvSpPr>
          <p:cNvPr id="5" name="1 Título"/>
          <p:cNvSpPr txBox="1">
            <a:spLocks/>
          </p:cNvSpPr>
          <p:nvPr/>
        </p:nvSpPr>
        <p:spPr>
          <a:xfrm>
            <a:off x="1066800" y="381000"/>
            <a:ext cx="7024744" cy="685800"/>
          </a:xfrm>
          <a:prstGeom prst="rect">
            <a:avLst/>
          </a:prstGeom>
          <a:solidFill>
            <a:srgbClr val="68644E"/>
          </a:solidFill>
        </p:spPr>
        <p:txBody>
          <a:bodyPr vert="horz" lIns="91440" tIns="45720" rIns="91440" bIns="45720" rtlCol="0" anchor="b">
            <a:normAutofit fontScale="90000"/>
          </a:bodyPr>
          <a:lstStyle>
            <a:lvl1pPr>
              <a:spcBef>
                <a:spcPct val="0"/>
              </a:spcBef>
              <a:buNone/>
              <a:defRPr sz="4000" b="1">
                <a:solidFill>
                  <a:srgbClr val="AAA48C"/>
                </a:solidFill>
                <a:latin typeface="Garamond" pitchFamily="18" charset="0"/>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s-ES_tradnl" dirty="0" err="1"/>
              <a:t>Empirical</a:t>
            </a:r>
            <a:r>
              <a:rPr lang="es-ES_tradnl" dirty="0"/>
              <a:t> </a:t>
            </a:r>
            <a:r>
              <a:rPr lang="es-ES_tradnl" dirty="0" err="1"/>
              <a:t>illustration</a:t>
            </a:r>
            <a:r>
              <a:rPr lang="es-ES_tradnl" dirty="0"/>
              <a:t>: local </a:t>
            </a:r>
            <a:r>
              <a:rPr lang="es-ES_tradnl" dirty="0" err="1"/>
              <a:t>focus</a:t>
            </a:r>
            <a:endParaRPr lang="es-ES" dirty="0"/>
          </a:p>
        </p:txBody>
      </p:sp>
      <p:sp>
        <p:nvSpPr>
          <p:cNvPr id="6" name="5 Rectángulo"/>
          <p:cNvSpPr/>
          <p:nvPr/>
        </p:nvSpPr>
        <p:spPr>
          <a:xfrm>
            <a:off x="5744624" y="304800"/>
            <a:ext cx="2484976" cy="369332"/>
          </a:xfrm>
          <a:prstGeom prst="rect">
            <a:avLst/>
          </a:prstGeom>
        </p:spPr>
        <p:txBody>
          <a:bodyPr wrap="none">
            <a:spAutoFit/>
          </a:bodyPr>
          <a:lstStyle/>
          <a:p>
            <a:r>
              <a:rPr lang="en-US" sz="1400" b="1" dirty="0" smtClean="0">
                <a:solidFill>
                  <a:schemeClr val="bg1"/>
                </a:solidFill>
              </a:rPr>
              <a:t>self-employment </a:t>
            </a:r>
            <a:r>
              <a:rPr lang="en-US" b="1" dirty="0">
                <a:solidFill>
                  <a:schemeClr val="bg1"/>
                </a:solidFill>
                <a:latin typeface="Garamond" pitchFamily="18" charset="0"/>
              </a:rPr>
              <a:t>income</a:t>
            </a:r>
            <a:r>
              <a:rPr lang="en-US" sz="1400" b="1" dirty="0">
                <a:solidFill>
                  <a:schemeClr val="bg1"/>
                </a:solidFill>
              </a:rPr>
              <a:t> </a:t>
            </a:r>
            <a:endParaRPr lang="es-ES" sz="1400" b="1" dirty="0">
              <a:solidFill>
                <a:schemeClr val="bg1"/>
              </a:solidFill>
            </a:endParaRPr>
          </a:p>
        </p:txBody>
      </p:sp>
      <p:sp>
        <p:nvSpPr>
          <p:cNvPr id="7" name="6 Llamada de nube"/>
          <p:cNvSpPr/>
          <p:nvPr/>
        </p:nvSpPr>
        <p:spPr>
          <a:xfrm>
            <a:off x="4680856" y="1524000"/>
            <a:ext cx="3091543" cy="1764792"/>
          </a:xfrm>
          <a:prstGeom prst="cloudCallout">
            <a:avLst/>
          </a:prstGeom>
          <a:solidFill>
            <a:srgbClr val="AAA4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change in inequality was mostly concentrated in the </a:t>
            </a:r>
            <a:r>
              <a:rPr lang="en-US" sz="1400" b="1" dirty="0" smtClean="0">
                <a:solidFill>
                  <a:schemeClr val="bg1"/>
                </a:solidFill>
              </a:rPr>
              <a:t>upper part </a:t>
            </a:r>
            <a:r>
              <a:rPr lang="en-US" sz="1400" b="1" dirty="0">
                <a:solidFill>
                  <a:schemeClr val="bg1"/>
                </a:solidFill>
              </a:rPr>
              <a:t>of the </a:t>
            </a:r>
            <a:r>
              <a:rPr lang="en-US" sz="1400" b="1" dirty="0" smtClean="0">
                <a:solidFill>
                  <a:schemeClr val="bg1"/>
                </a:solidFill>
              </a:rPr>
              <a:t>distribution… Exceptions</a:t>
            </a:r>
            <a:endParaRPr lang="es-ES" sz="1400" b="1" dirty="0">
              <a:solidFill>
                <a:schemeClr val="bg1"/>
              </a:solidFill>
            </a:endParaRPr>
          </a:p>
        </p:txBody>
      </p:sp>
      <p:sp>
        <p:nvSpPr>
          <p:cNvPr id="11" name="10 Llamada de nube"/>
          <p:cNvSpPr/>
          <p:nvPr/>
        </p:nvSpPr>
        <p:spPr>
          <a:xfrm>
            <a:off x="4833256" y="3886200"/>
            <a:ext cx="3091543" cy="1752600"/>
          </a:xfrm>
          <a:prstGeom prst="cloudCallout">
            <a:avLst/>
          </a:prstGeom>
          <a:solidFill>
            <a:srgbClr val="AAA4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solidFill>
                  <a:schemeClr val="bg1"/>
                </a:solidFill>
              </a:rPr>
              <a:t>Progresivity</a:t>
            </a:r>
            <a:r>
              <a:rPr lang="en-US" sz="1400" b="1" dirty="0" smtClean="0">
                <a:solidFill>
                  <a:schemeClr val="bg1"/>
                </a:solidFill>
              </a:rPr>
              <a:t> and </a:t>
            </a:r>
            <a:r>
              <a:rPr lang="en-US" sz="1400" b="1" dirty="0" err="1" smtClean="0">
                <a:solidFill>
                  <a:schemeClr val="bg1"/>
                </a:solidFill>
              </a:rPr>
              <a:t>reranking</a:t>
            </a:r>
            <a:r>
              <a:rPr lang="en-US" sz="1400" b="1" dirty="0" smtClean="0">
                <a:solidFill>
                  <a:schemeClr val="bg1"/>
                </a:solidFill>
              </a:rPr>
              <a:t> concentrated </a:t>
            </a:r>
            <a:r>
              <a:rPr lang="en-US" sz="1400" b="1" dirty="0">
                <a:solidFill>
                  <a:schemeClr val="bg1"/>
                </a:solidFill>
              </a:rPr>
              <a:t>in the </a:t>
            </a:r>
            <a:r>
              <a:rPr lang="en-US" sz="1400" b="1" dirty="0" smtClean="0">
                <a:solidFill>
                  <a:schemeClr val="bg1"/>
                </a:solidFill>
              </a:rPr>
              <a:t>lower part </a:t>
            </a:r>
            <a:r>
              <a:rPr lang="en-US" sz="1400" b="1" dirty="0">
                <a:solidFill>
                  <a:schemeClr val="bg1"/>
                </a:solidFill>
              </a:rPr>
              <a:t>of the </a:t>
            </a:r>
            <a:r>
              <a:rPr lang="en-US" sz="1400" b="1" dirty="0" smtClean="0">
                <a:solidFill>
                  <a:schemeClr val="bg1"/>
                </a:solidFill>
              </a:rPr>
              <a:t>distribution… Exceptions</a:t>
            </a:r>
            <a:endParaRPr lang="es-ES" sz="1400" b="1" dirty="0">
              <a:solidFill>
                <a:schemeClr val="bg1"/>
              </a:solidFill>
            </a:endParaRPr>
          </a:p>
        </p:txBody>
      </p:sp>
      <p:sp>
        <p:nvSpPr>
          <p:cNvPr id="3" name="2 Rectángulo"/>
          <p:cNvSpPr/>
          <p:nvPr/>
        </p:nvSpPr>
        <p:spPr>
          <a:xfrm>
            <a:off x="4343400" y="2514600"/>
            <a:ext cx="3581399" cy="24765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Rectángulo"/>
          <p:cNvSpPr/>
          <p:nvPr/>
        </p:nvSpPr>
        <p:spPr>
          <a:xfrm>
            <a:off x="4343400" y="3566160"/>
            <a:ext cx="3581399" cy="1524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16 Rectángulo"/>
          <p:cNvSpPr/>
          <p:nvPr/>
        </p:nvSpPr>
        <p:spPr>
          <a:xfrm>
            <a:off x="4267200" y="4937760"/>
            <a:ext cx="3581399" cy="1524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Rectángulo"/>
          <p:cNvSpPr/>
          <p:nvPr/>
        </p:nvSpPr>
        <p:spPr>
          <a:xfrm>
            <a:off x="4267200" y="5394960"/>
            <a:ext cx="3581399" cy="1524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Rectángulo"/>
          <p:cNvSpPr/>
          <p:nvPr/>
        </p:nvSpPr>
        <p:spPr>
          <a:xfrm>
            <a:off x="4343400" y="3703320"/>
            <a:ext cx="3581399" cy="1524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Rectángulo"/>
          <p:cNvSpPr/>
          <p:nvPr/>
        </p:nvSpPr>
        <p:spPr>
          <a:xfrm>
            <a:off x="4343400" y="4160520"/>
            <a:ext cx="3581399" cy="16459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20 Rectángulo"/>
          <p:cNvSpPr/>
          <p:nvPr/>
        </p:nvSpPr>
        <p:spPr>
          <a:xfrm>
            <a:off x="4267200" y="5989320"/>
            <a:ext cx="3581399" cy="16459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96856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par>
                                <p:cTn id="13" presetID="22" presetClass="entr" presetSubtype="8"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par>
                                <p:cTn id="16" presetID="22" presetClass="entr" presetSubtype="8"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par>
                                <p:cTn id="29" presetID="22" presetClass="entr" presetSubtype="8"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par>
                                <p:cTn id="32" presetID="22" presetClass="entr" presetSubtype="8"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35" presetID="22" presetClass="entr" presetSubtype="8"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3" grpId="0" animBg="1"/>
      <p:bldP spid="16" grpId="0" animBg="1"/>
      <p:bldP spid="17" grpId="0" animBg="1"/>
      <p:bldP spid="18" grpId="0" animBg="1"/>
      <p:bldP spid="19" grpId="0" animBg="1"/>
      <p:bldP spid="20"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24000" y="1729769"/>
            <a:ext cx="6553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Garamond" pitchFamily="18" charset="0"/>
              </a:rPr>
              <a:t>Figure 5. </a:t>
            </a:r>
            <a:r>
              <a:rPr kumimoji="0" lang="en-US" b="0" i="0" u="none" strike="noStrike" cap="none" normalizeH="0" baseline="0" dirty="0" err="1" smtClean="0">
                <a:ln>
                  <a:noFill/>
                </a:ln>
                <a:solidFill>
                  <a:schemeClr val="tx1"/>
                </a:solidFill>
                <a:effectLst/>
                <a:latin typeface="Garamond" pitchFamily="18" charset="0"/>
              </a:rPr>
              <a:t>Reranking</a:t>
            </a:r>
            <a:r>
              <a:rPr kumimoji="0" lang="en-US" b="0" i="0" u="none" strike="noStrike" cap="none" normalizeH="0" baseline="0" dirty="0" smtClean="0">
                <a:ln>
                  <a:noFill/>
                </a:ln>
                <a:solidFill>
                  <a:schemeClr val="tx1"/>
                </a:solidFill>
                <a:effectLst/>
                <a:latin typeface="Garamond" pitchFamily="18" charset="0"/>
              </a:rPr>
              <a:t> in self-employment income along the distribution.</a:t>
            </a:r>
            <a:endParaRPr kumimoji="0" lang="es-ES" b="0" i="0" u="none" strike="noStrike" cap="none" normalizeH="0" baseline="0" dirty="0" smtClean="0">
              <a:ln>
                <a:noFill/>
              </a:ln>
              <a:solidFill>
                <a:schemeClr val="tx1"/>
              </a:solidFill>
              <a:effectLst/>
              <a:latin typeface="Garamond" pitchFamily="18" charset="0"/>
            </a:endParaRPr>
          </a:p>
          <a:p>
            <a:pPr marL="0" marR="0" lvl="0" algn="l" defTabSz="914400" rtl="0" eaLnBrk="0" fontAlgn="base" latinLnBrk="0" hangingPunct="0">
              <a:lnSpc>
                <a:spcPct val="100000"/>
              </a:lnSpc>
              <a:spcBef>
                <a:spcPct val="0"/>
              </a:spcBef>
              <a:spcAft>
                <a:spcPct val="0"/>
              </a:spcAft>
              <a:buClrTx/>
              <a:buSzTx/>
              <a:buFontTx/>
              <a:buNone/>
              <a:tabLst/>
            </a:pPr>
            <a:endParaRPr kumimoji="0" lang="es-ES" b="0" i="0" u="none" strike="noStrike" cap="none" normalizeH="0" baseline="0" dirty="0" smtClean="0">
              <a:ln>
                <a:noFill/>
              </a:ln>
              <a:solidFill>
                <a:schemeClr val="tx1"/>
              </a:solidFill>
              <a:effectLst/>
              <a:latin typeface="Garamond" pitchFamily="18" charset="0"/>
            </a:endParaRPr>
          </a:p>
        </p:txBody>
      </p:sp>
      <p:graphicFrame>
        <p:nvGraphicFramePr>
          <p:cNvPr id="5" name="4 Gráfico"/>
          <p:cNvGraphicFramePr/>
          <p:nvPr>
            <p:extLst>
              <p:ext uri="{D42A27DB-BD31-4B8C-83A1-F6EECF244321}">
                <p14:modId xmlns:p14="http://schemas.microsoft.com/office/powerpoint/2010/main" val="3106233063"/>
              </p:ext>
            </p:extLst>
          </p:nvPr>
        </p:nvGraphicFramePr>
        <p:xfrm>
          <a:off x="2057400" y="2286000"/>
          <a:ext cx="5257800" cy="3657600"/>
        </p:xfrm>
        <a:graphic>
          <a:graphicData uri="http://schemas.openxmlformats.org/drawingml/2006/chart">
            <c:chart xmlns:c="http://schemas.openxmlformats.org/drawingml/2006/chart" xmlns:r="http://schemas.openxmlformats.org/officeDocument/2006/relationships" r:id="rId2"/>
          </a:graphicData>
        </a:graphic>
      </p:graphicFrame>
      <p:sp>
        <p:nvSpPr>
          <p:cNvPr id="8" name="1 Título"/>
          <p:cNvSpPr>
            <a:spLocks noGrp="1"/>
          </p:cNvSpPr>
          <p:nvPr>
            <p:ph type="title"/>
          </p:nvPr>
        </p:nvSpPr>
        <p:spPr/>
        <p:txBody>
          <a:bodyPr>
            <a:normAutofit fontScale="90000"/>
          </a:bodyPr>
          <a:lstStyle/>
          <a:p>
            <a:r>
              <a:rPr lang="es-ES_tradnl" b="1" dirty="0" err="1"/>
              <a:t>Empirical</a:t>
            </a:r>
            <a:r>
              <a:rPr lang="es-ES_tradnl" b="1" dirty="0"/>
              <a:t> </a:t>
            </a:r>
            <a:r>
              <a:rPr lang="es-ES_tradnl" b="1" dirty="0" err="1"/>
              <a:t>illustration</a:t>
            </a:r>
            <a:r>
              <a:rPr lang="es-ES_tradnl" b="1" dirty="0"/>
              <a:t>: local </a:t>
            </a:r>
            <a:r>
              <a:rPr lang="es-ES_tradnl" b="1" dirty="0" err="1" smtClean="0"/>
              <a:t>focus</a:t>
            </a:r>
            <a:endParaRPr lang="es-ES" b="1" dirty="0"/>
          </a:p>
        </p:txBody>
      </p:sp>
    </p:spTree>
    <p:extLst>
      <p:ext uri="{BB962C8B-B14F-4D97-AF65-F5344CB8AC3E}">
        <p14:creationId xmlns:p14="http://schemas.microsoft.com/office/powerpoint/2010/main" val="2614994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err="1" smtClean="0"/>
              <a:t>Introduction</a:t>
            </a:r>
            <a:endParaRPr lang="es-ES" b="1" dirty="0"/>
          </a:p>
        </p:txBody>
      </p:sp>
      <p:sp>
        <p:nvSpPr>
          <p:cNvPr id="3" name="2 Marcador de contenido"/>
          <p:cNvSpPr>
            <a:spLocks noGrp="1"/>
          </p:cNvSpPr>
          <p:nvPr>
            <p:ph idx="1"/>
          </p:nvPr>
        </p:nvSpPr>
        <p:spPr>
          <a:xfrm>
            <a:off x="1043492" y="1676400"/>
            <a:ext cx="7033708" cy="4572000"/>
          </a:xfrm>
        </p:spPr>
        <p:txBody>
          <a:bodyPr>
            <a:normAutofit/>
          </a:bodyPr>
          <a:lstStyle/>
          <a:p>
            <a:r>
              <a:rPr lang="en-US" dirty="0" smtClean="0"/>
              <a:t>In the literature there are proposals of indices </a:t>
            </a:r>
            <a:r>
              <a:rPr lang="en-US" dirty="0"/>
              <a:t>of distributional change </a:t>
            </a:r>
            <a:r>
              <a:rPr lang="en-US" dirty="0" smtClean="0"/>
              <a:t>that may in </a:t>
            </a:r>
            <a:r>
              <a:rPr lang="en-US" dirty="0"/>
              <a:t>fact be considered as indices measuring the degree of income </a:t>
            </a:r>
            <a:r>
              <a:rPr lang="en-US" dirty="0" smtClean="0"/>
              <a:t>mobility. </a:t>
            </a:r>
          </a:p>
          <a:p>
            <a:pPr lvl="1"/>
            <a:r>
              <a:rPr lang="en-US" dirty="0" smtClean="0"/>
              <a:t>Based on entropy measures (Cowell, 1985)</a:t>
            </a:r>
            <a:r>
              <a:rPr lang="en-US" dirty="0"/>
              <a:t> </a:t>
            </a:r>
            <a:endParaRPr lang="en-US" dirty="0" smtClean="0"/>
          </a:p>
          <a:p>
            <a:pPr lvl="1"/>
            <a:r>
              <a:rPr lang="en-US" dirty="0"/>
              <a:t>B</a:t>
            </a:r>
            <a:r>
              <a:rPr lang="en-US" dirty="0" smtClean="0"/>
              <a:t>ased </a:t>
            </a:r>
            <a:r>
              <a:rPr lang="en-US" dirty="0"/>
              <a:t>on the </a:t>
            </a:r>
            <a:r>
              <a:rPr lang="en-US" dirty="0" err="1"/>
              <a:t>Gini</a:t>
            </a:r>
            <a:r>
              <a:rPr lang="en-US" dirty="0"/>
              <a:t> </a:t>
            </a:r>
            <a:r>
              <a:rPr lang="en-US" dirty="0" smtClean="0"/>
              <a:t>index (Silber, 1995</a:t>
            </a:r>
            <a:r>
              <a:rPr lang="en-US" dirty="0"/>
              <a:t>) </a:t>
            </a:r>
            <a:endParaRPr lang="en-US" dirty="0" smtClean="0"/>
          </a:p>
          <a:p>
            <a:pPr lvl="1"/>
            <a:r>
              <a:rPr lang="en-US" dirty="0" smtClean="0"/>
              <a:t>Based on the generalized </a:t>
            </a:r>
            <a:r>
              <a:rPr lang="en-US" dirty="0" err="1" smtClean="0"/>
              <a:t>Gini</a:t>
            </a:r>
            <a:r>
              <a:rPr lang="en-US" dirty="0" smtClean="0"/>
              <a:t> class of indices (Jenkins and Van </a:t>
            </a:r>
            <a:r>
              <a:rPr lang="en-US" dirty="0" err="1" smtClean="0"/>
              <a:t>Kerm</a:t>
            </a:r>
            <a:r>
              <a:rPr lang="en-US" dirty="0" smtClean="0"/>
              <a:t> , 2006; Silber and Weber, 2008)</a:t>
            </a:r>
          </a:p>
        </p:txBody>
      </p:sp>
    </p:spTree>
    <p:extLst>
      <p:ext uri="{BB962C8B-B14F-4D97-AF65-F5344CB8AC3E}">
        <p14:creationId xmlns:p14="http://schemas.microsoft.com/office/powerpoint/2010/main" val="3377616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err="1" smtClean="0"/>
              <a:t>Conclusions</a:t>
            </a:r>
            <a:endParaRPr lang="es-ES" b="1" dirty="0"/>
          </a:p>
        </p:txBody>
      </p:sp>
      <p:sp>
        <p:nvSpPr>
          <p:cNvPr id="3" name="2 Marcador de contenido"/>
          <p:cNvSpPr>
            <a:spLocks noGrp="1"/>
          </p:cNvSpPr>
          <p:nvPr>
            <p:ph idx="1"/>
          </p:nvPr>
        </p:nvSpPr>
        <p:spPr/>
        <p:txBody>
          <a:bodyPr/>
          <a:lstStyle/>
          <a:p>
            <a:r>
              <a:rPr lang="en-US" dirty="0"/>
              <a:t>Countries with similar inequality changes do not necessarily have similar achievement in pro-poor economic changes and re-ranking nor a similar behavior in the different parts of the </a:t>
            </a:r>
            <a:r>
              <a:rPr lang="en-US" dirty="0" smtClean="0"/>
              <a:t>distribution</a:t>
            </a:r>
          </a:p>
          <a:p>
            <a:r>
              <a:rPr lang="en-US" dirty="0" smtClean="0"/>
              <a:t>We construct new </a:t>
            </a:r>
            <a:r>
              <a:rPr lang="en-US" dirty="0" err="1"/>
              <a:t>reranking</a:t>
            </a:r>
            <a:r>
              <a:rPr lang="en-US" dirty="0"/>
              <a:t> and pro-poor growth measures that focus on the changes in different parts of the </a:t>
            </a:r>
            <a:r>
              <a:rPr lang="en-US" dirty="0" smtClean="0"/>
              <a:t>distribution.</a:t>
            </a:r>
          </a:p>
          <a:p>
            <a:r>
              <a:rPr lang="en-US" dirty="0" smtClean="0"/>
              <a:t>We asses the contribution </a:t>
            </a:r>
            <a:r>
              <a:rPr lang="en-US" dirty="0"/>
              <a:t>of each “local” index to the global measure of inequality change, progressivity and </a:t>
            </a:r>
            <a:r>
              <a:rPr lang="en-US" dirty="0" err="1" smtClean="0"/>
              <a:t>reranking</a:t>
            </a:r>
            <a:r>
              <a:rPr lang="en-US" dirty="0" smtClean="0"/>
              <a:t>.</a:t>
            </a:r>
            <a:endParaRPr lang="es-ES" dirty="0"/>
          </a:p>
        </p:txBody>
      </p:sp>
    </p:spTree>
    <p:extLst>
      <p:ext uri="{BB962C8B-B14F-4D97-AF65-F5344CB8AC3E}">
        <p14:creationId xmlns:p14="http://schemas.microsoft.com/office/powerpoint/2010/main" val="29416968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err="1" smtClean="0"/>
              <a:t>Conclusions</a:t>
            </a:r>
            <a:endParaRPr lang="es-ES" b="1" dirty="0"/>
          </a:p>
        </p:txBody>
      </p:sp>
      <p:sp>
        <p:nvSpPr>
          <p:cNvPr id="3" name="2 Marcador de contenido"/>
          <p:cNvSpPr>
            <a:spLocks noGrp="1"/>
          </p:cNvSpPr>
          <p:nvPr>
            <p:ph idx="1"/>
          </p:nvPr>
        </p:nvSpPr>
        <p:spPr>
          <a:xfrm>
            <a:off x="1043492" y="1676400"/>
            <a:ext cx="6777317" cy="4800600"/>
          </a:xfrm>
        </p:spPr>
        <p:txBody>
          <a:bodyPr>
            <a:normAutofit fontScale="92500" lnSpcReduction="10000"/>
          </a:bodyPr>
          <a:lstStyle/>
          <a:p>
            <a:r>
              <a:rPr lang="en-US" dirty="0" smtClean="0"/>
              <a:t>Impact </a:t>
            </a:r>
            <a:r>
              <a:rPr lang="en-US" dirty="0"/>
              <a:t>of the crisis on income (employee or self-employment) </a:t>
            </a:r>
            <a:r>
              <a:rPr lang="en-US" dirty="0" smtClean="0"/>
              <a:t>inequality:</a:t>
            </a:r>
          </a:p>
          <a:p>
            <a:pPr lvl="1"/>
            <a:r>
              <a:rPr lang="en-US" dirty="0" smtClean="0"/>
              <a:t>Poorer </a:t>
            </a:r>
            <a:r>
              <a:rPr lang="en-US" dirty="0"/>
              <a:t>households were less affected by the recession than those of richer individuals as the change in incomes </a:t>
            </a:r>
            <a:r>
              <a:rPr lang="en-US" dirty="0" smtClean="0"/>
              <a:t>was progressive </a:t>
            </a:r>
          </a:p>
          <a:p>
            <a:pPr lvl="1"/>
            <a:r>
              <a:rPr lang="en-US" dirty="0"/>
              <a:t>B</a:t>
            </a:r>
            <a:r>
              <a:rPr lang="en-US" dirty="0" smtClean="0"/>
              <a:t>ut </a:t>
            </a:r>
            <a:r>
              <a:rPr lang="en-US" dirty="0" err="1"/>
              <a:t>reranking</a:t>
            </a:r>
            <a:r>
              <a:rPr lang="en-US" dirty="0"/>
              <a:t> of individuals in some countries offset progressivity and inequality increases. </a:t>
            </a:r>
            <a:endParaRPr lang="es-ES" dirty="0"/>
          </a:p>
          <a:p>
            <a:pPr lvl="1"/>
            <a:r>
              <a:rPr lang="en-US" dirty="0" smtClean="0"/>
              <a:t>We confirm </a:t>
            </a:r>
            <a:r>
              <a:rPr lang="en-US" dirty="0"/>
              <a:t>the asymmetric effect of the crisis on employee income and self-employment </a:t>
            </a:r>
            <a:r>
              <a:rPr lang="en-US" dirty="0" smtClean="0"/>
              <a:t>incomes</a:t>
            </a:r>
          </a:p>
          <a:p>
            <a:pPr lvl="2"/>
            <a:r>
              <a:rPr lang="en-US" dirty="0"/>
              <a:t>employee income </a:t>
            </a:r>
            <a:r>
              <a:rPr lang="en-US" dirty="0" smtClean="0"/>
              <a:t>were </a:t>
            </a:r>
            <a:r>
              <a:rPr lang="en-US" dirty="0"/>
              <a:t>concentrated on the lower part </a:t>
            </a:r>
            <a:r>
              <a:rPr lang="en-US" dirty="0" smtClean="0"/>
              <a:t>of </a:t>
            </a:r>
            <a:r>
              <a:rPr lang="en-US" dirty="0"/>
              <a:t>the distribution with more </a:t>
            </a:r>
            <a:r>
              <a:rPr lang="en-US" dirty="0" err="1"/>
              <a:t>reranking</a:t>
            </a:r>
            <a:r>
              <a:rPr lang="en-US" dirty="0"/>
              <a:t> in lower incomes, </a:t>
            </a:r>
            <a:endParaRPr lang="en-US" dirty="0" smtClean="0"/>
          </a:p>
          <a:p>
            <a:pPr lvl="2"/>
            <a:r>
              <a:rPr lang="en-US" dirty="0" smtClean="0"/>
              <a:t>changes </a:t>
            </a:r>
            <a:r>
              <a:rPr lang="en-US" dirty="0"/>
              <a:t>in self-employment income inequality </a:t>
            </a:r>
            <a:r>
              <a:rPr lang="en-US" dirty="0" smtClean="0"/>
              <a:t>was more </a:t>
            </a:r>
            <a:r>
              <a:rPr lang="en-US" dirty="0"/>
              <a:t>intense in the upper or middle part of the distribution for most of the countries, and </a:t>
            </a:r>
            <a:r>
              <a:rPr lang="en-US" dirty="0" err="1"/>
              <a:t>reranking</a:t>
            </a:r>
            <a:r>
              <a:rPr lang="en-US" dirty="0"/>
              <a:t> </a:t>
            </a:r>
            <a:r>
              <a:rPr lang="en-US" dirty="0" smtClean="0"/>
              <a:t>was </a:t>
            </a:r>
            <a:r>
              <a:rPr lang="en-US" dirty="0"/>
              <a:t>more concentrated on the </a:t>
            </a:r>
            <a:r>
              <a:rPr lang="en-US" dirty="0" smtClean="0"/>
              <a:t>lower part </a:t>
            </a:r>
            <a:r>
              <a:rPr lang="en-US" dirty="0"/>
              <a:t>of the distribution but for the Nordic countries and the Netherlands.</a:t>
            </a:r>
            <a:endParaRPr lang="es-ES" dirty="0"/>
          </a:p>
          <a:p>
            <a:pPr lvl="1"/>
            <a:endParaRPr lang="es-ES" dirty="0"/>
          </a:p>
        </p:txBody>
      </p:sp>
    </p:spTree>
    <p:extLst>
      <p:ext uri="{BB962C8B-B14F-4D97-AF65-F5344CB8AC3E}">
        <p14:creationId xmlns:p14="http://schemas.microsoft.com/office/powerpoint/2010/main" val="39992473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_tradnl" dirty="0" smtClean="0"/>
          </a:p>
          <a:p>
            <a:endParaRPr lang="es-ES_tradnl" dirty="0"/>
          </a:p>
          <a:p>
            <a:endParaRPr lang="es-ES_tradnl" dirty="0" smtClean="0"/>
          </a:p>
          <a:p>
            <a:pPr lvl="6"/>
            <a:r>
              <a:rPr lang="es-ES_tradnl" sz="2000" dirty="0" err="1" smtClean="0">
                <a:solidFill>
                  <a:schemeClr val="tx1"/>
                </a:solidFill>
              </a:rPr>
              <a:t>Thank</a:t>
            </a:r>
            <a:r>
              <a:rPr lang="es-ES_tradnl" sz="2000" dirty="0" smtClean="0">
                <a:solidFill>
                  <a:schemeClr val="tx1"/>
                </a:solidFill>
              </a:rPr>
              <a:t> </a:t>
            </a:r>
            <a:r>
              <a:rPr lang="es-ES_tradnl" sz="2000" dirty="0" err="1" smtClean="0">
                <a:solidFill>
                  <a:schemeClr val="tx1"/>
                </a:solidFill>
              </a:rPr>
              <a:t>you</a:t>
            </a:r>
            <a:endParaRPr lang="es-ES" sz="2000" dirty="0">
              <a:solidFill>
                <a:schemeClr val="tx1"/>
              </a:solidFill>
            </a:endParaRPr>
          </a:p>
        </p:txBody>
      </p:sp>
    </p:spTree>
    <p:extLst>
      <p:ext uri="{BB962C8B-B14F-4D97-AF65-F5344CB8AC3E}">
        <p14:creationId xmlns:p14="http://schemas.microsoft.com/office/powerpoint/2010/main" val="2565411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err="1" smtClean="0"/>
              <a:t>Introduction</a:t>
            </a:r>
            <a:endParaRPr lang="es-ES" b="1" dirty="0"/>
          </a:p>
        </p:txBody>
      </p:sp>
      <p:sp>
        <p:nvSpPr>
          <p:cNvPr id="3" name="2 Marcador de contenido"/>
          <p:cNvSpPr>
            <a:spLocks noGrp="1"/>
          </p:cNvSpPr>
          <p:nvPr>
            <p:ph idx="1"/>
          </p:nvPr>
        </p:nvSpPr>
        <p:spPr/>
        <p:txBody>
          <a:bodyPr>
            <a:normAutofit/>
          </a:bodyPr>
          <a:lstStyle/>
          <a:p>
            <a:r>
              <a:rPr lang="es-ES_tradnl" sz="2200" dirty="0" err="1" smtClean="0"/>
              <a:t>Analysis</a:t>
            </a:r>
            <a:r>
              <a:rPr lang="es-ES_tradnl" sz="2200" dirty="0" smtClean="0"/>
              <a:t> of </a:t>
            </a:r>
            <a:r>
              <a:rPr lang="es-ES_tradnl" sz="2200" dirty="0" err="1" smtClean="0"/>
              <a:t>inequality</a:t>
            </a:r>
            <a:r>
              <a:rPr lang="es-ES_tradnl" sz="2200" dirty="0" smtClean="0"/>
              <a:t> </a:t>
            </a:r>
            <a:r>
              <a:rPr lang="es-ES_tradnl" sz="2200" dirty="0" err="1" smtClean="0"/>
              <a:t>changes</a:t>
            </a:r>
            <a:r>
              <a:rPr lang="es-ES_tradnl" sz="2200" dirty="0" smtClean="0"/>
              <a:t> </a:t>
            </a:r>
            <a:r>
              <a:rPr lang="es-ES_tradnl" sz="2200" dirty="0" err="1" smtClean="0"/>
              <a:t>over</a:t>
            </a:r>
            <a:r>
              <a:rPr lang="es-ES_tradnl" sz="2200" dirty="0" smtClean="0"/>
              <a:t> time </a:t>
            </a:r>
            <a:r>
              <a:rPr lang="es-ES_tradnl" sz="2200" dirty="0" err="1" smtClean="0"/>
              <a:t>does</a:t>
            </a:r>
            <a:r>
              <a:rPr lang="es-ES_tradnl" sz="2200" dirty="0" smtClean="0"/>
              <a:t> </a:t>
            </a:r>
            <a:r>
              <a:rPr lang="es-ES_tradnl" sz="2200" dirty="0" err="1" smtClean="0"/>
              <a:t>not</a:t>
            </a:r>
            <a:r>
              <a:rPr lang="es-ES_tradnl" sz="2200" dirty="0" smtClean="0"/>
              <a:t> </a:t>
            </a:r>
            <a:r>
              <a:rPr lang="es-ES_tradnl" sz="2200" dirty="0" err="1" smtClean="0"/>
              <a:t>provide</a:t>
            </a:r>
            <a:r>
              <a:rPr lang="es-ES_tradnl" sz="2200" dirty="0" smtClean="0"/>
              <a:t> </a:t>
            </a:r>
            <a:r>
              <a:rPr lang="es-ES_tradnl" sz="2200" dirty="0" err="1" smtClean="0"/>
              <a:t>information</a:t>
            </a:r>
            <a:r>
              <a:rPr lang="es-ES_tradnl" sz="2200" dirty="0" smtClean="0"/>
              <a:t> </a:t>
            </a:r>
            <a:r>
              <a:rPr lang="es-ES_tradnl" sz="2200" dirty="0" err="1" smtClean="0"/>
              <a:t>about</a:t>
            </a:r>
            <a:r>
              <a:rPr lang="es-ES_tradnl" sz="2200" dirty="0" smtClean="0"/>
              <a:t> </a:t>
            </a:r>
            <a:r>
              <a:rPr lang="es-ES_tradnl" sz="2200" dirty="0" err="1" smtClean="0"/>
              <a:t>the</a:t>
            </a:r>
            <a:r>
              <a:rPr lang="es-ES_tradnl" sz="2200" dirty="0" smtClean="0"/>
              <a:t> </a:t>
            </a:r>
            <a:r>
              <a:rPr lang="es-ES_tradnl" sz="2200" dirty="0" err="1" smtClean="0"/>
              <a:t>situation</a:t>
            </a:r>
            <a:r>
              <a:rPr lang="es-ES_tradnl" sz="2200" dirty="0" smtClean="0"/>
              <a:t> of </a:t>
            </a:r>
            <a:r>
              <a:rPr lang="es-ES_tradnl" sz="2200" dirty="0" err="1" smtClean="0"/>
              <a:t>especific</a:t>
            </a:r>
            <a:r>
              <a:rPr lang="es-ES_tradnl" sz="2200" dirty="0" smtClean="0"/>
              <a:t> </a:t>
            </a:r>
            <a:r>
              <a:rPr lang="es-ES_tradnl" sz="2200" dirty="0" err="1"/>
              <a:t>individuals</a:t>
            </a:r>
            <a:r>
              <a:rPr lang="es-ES_tradnl" sz="2200" dirty="0"/>
              <a:t>        </a:t>
            </a:r>
            <a:r>
              <a:rPr lang="es-ES_tradnl" sz="2200" dirty="0" err="1"/>
              <a:t>mobility</a:t>
            </a:r>
            <a:r>
              <a:rPr lang="es-ES_tradnl" sz="2200" dirty="0"/>
              <a:t>?</a:t>
            </a:r>
          </a:p>
          <a:p>
            <a:r>
              <a:rPr lang="es-ES_tradnl" sz="2200" dirty="0"/>
              <a:t>A </a:t>
            </a:r>
            <a:r>
              <a:rPr lang="es-ES_tradnl" sz="2200" dirty="0" err="1"/>
              <a:t>change</a:t>
            </a:r>
            <a:r>
              <a:rPr lang="es-ES_tradnl" sz="2200" dirty="0"/>
              <a:t> in </a:t>
            </a:r>
            <a:r>
              <a:rPr lang="es-ES_tradnl" sz="2200" dirty="0" err="1"/>
              <a:t>inequality</a:t>
            </a:r>
            <a:r>
              <a:rPr lang="es-ES_tradnl" sz="2200" dirty="0"/>
              <a:t> can </a:t>
            </a:r>
            <a:r>
              <a:rPr lang="es-ES_tradnl" sz="2200" dirty="0" err="1"/>
              <a:t>mask</a:t>
            </a:r>
            <a:r>
              <a:rPr lang="es-ES_tradnl" sz="2200" dirty="0"/>
              <a:t> </a:t>
            </a:r>
            <a:r>
              <a:rPr lang="es-ES_tradnl" sz="2200" dirty="0" err="1"/>
              <a:t>different</a:t>
            </a:r>
            <a:r>
              <a:rPr lang="es-ES_tradnl" sz="2200" dirty="0"/>
              <a:t> </a:t>
            </a:r>
            <a:r>
              <a:rPr lang="es-ES_tradnl" sz="2200" dirty="0" err="1"/>
              <a:t>sittuations</a:t>
            </a:r>
            <a:r>
              <a:rPr lang="es-ES_tradnl" sz="2200" dirty="0"/>
              <a:t> </a:t>
            </a:r>
            <a:r>
              <a:rPr lang="es-ES_tradnl" sz="2200" dirty="0" err="1"/>
              <a:t>affecting</a:t>
            </a:r>
            <a:r>
              <a:rPr lang="es-ES_tradnl" sz="2200" dirty="0"/>
              <a:t> </a:t>
            </a:r>
            <a:r>
              <a:rPr lang="es-ES_tradnl" sz="2200" dirty="0" err="1"/>
              <a:t>different</a:t>
            </a:r>
            <a:r>
              <a:rPr lang="es-ES_tradnl" sz="2200" dirty="0"/>
              <a:t> </a:t>
            </a:r>
            <a:r>
              <a:rPr lang="es-ES_tradnl" sz="2200" dirty="0" err="1"/>
              <a:t>parts</a:t>
            </a:r>
            <a:r>
              <a:rPr lang="es-ES_tradnl" sz="2200" dirty="0"/>
              <a:t> of </a:t>
            </a:r>
            <a:r>
              <a:rPr lang="es-ES_tradnl" sz="2200" dirty="0" err="1"/>
              <a:t>the</a:t>
            </a:r>
            <a:r>
              <a:rPr lang="es-ES_tradnl" sz="2200" dirty="0"/>
              <a:t> </a:t>
            </a:r>
            <a:r>
              <a:rPr lang="es-ES_tradnl" sz="2200" dirty="0" err="1"/>
              <a:t>distribution</a:t>
            </a:r>
            <a:r>
              <a:rPr lang="es-ES_tradnl" sz="2200" dirty="0"/>
              <a:t>         local </a:t>
            </a:r>
            <a:r>
              <a:rPr lang="es-ES_tradnl" sz="2200" dirty="0" err="1" smtClean="0"/>
              <a:t>focus</a:t>
            </a:r>
            <a:r>
              <a:rPr lang="es-ES_tradnl" sz="2200" dirty="0" smtClean="0"/>
              <a:t> vs. Global </a:t>
            </a:r>
            <a:r>
              <a:rPr lang="es-ES_tradnl" sz="2200" dirty="0" err="1" smtClean="0"/>
              <a:t>assesment</a:t>
            </a:r>
            <a:endParaRPr lang="es-ES_tradnl" sz="2200" dirty="0"/>
          </a:p>
          <a:p>
            <a:endParaRPr lang="es-ES_tradnl" sz="2200" dirty="0" smtClean="0"/>
          </a:p>
          <a:p>
            <a:endParaRPr lang="es-ES" sz="2200" dirty="0"/>
          </a:p>
        </p:txBody>
      </p:sp>
      <p:graphicFrame>
        <p:nvGraphicFramePr>
          <p:cNvPr id="4" name="3 Gráfico"/>
          <p:cNvGraphicFramePr/>
          <p:nvPr>
            <p:extLst>
              <p:ext uri="{D42A27DB-BD31-4B8C-83A1-F6EECF244321}">
                <p14:modId xmlns:p14="http://schemas.microsoft.com/office/powerpoint/2010/main" val="424944148"/>
              </p:ext>
            </p:extLst>
          </p:nvPr>
        </p:nvGraphicFramePr>
        <p:xfrm>
          <a:off x="4648200" y="3581400"/>
          <a:ext cx="3505200" cy="2895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5 Gráfico"/>
          <p:cNvGraphicFramePr/>
          <p:nvPr>
            <p:extLst>
              <p:ext uri="{D42A27DB-BD31-4B8C-83A1-F6EECF244321}">
                <p14:modId xmlns:p14="http://schemas.microsoft.com/office/powerpoint/2010/main" val="52119325"/>
              </p:ext>
            </p:extLst>
          </p:nvPr>
        </p:nvGraphicFramePr>
        <p:xfrm>
          <a:off x="914400" y="3505200"/>
          <a:ext cx="3733800" cy="2895600"/>
        </p:xfrm>
        <a:graphic>
          <a:graphicData uri="http://schemas.openxmlformats.org/drawingml/2006/chart">
            <c:chart xmlns:c="http://schemas.openxmlformats.org/drawingml/2006/chart" xmlns:r="http://schemas.openxmlformats.org/officeDocument/2006/relationships" r:id="rId3"/>
          </a:graphicData>
        </a:graphic>
      </p:graphicFrame>
      <p:sp>
        <p:nvSpPr>
          <p:cNvPr id="8" name="7 Flecha derecha"/>
          <p:cNvSpPr/>
          <p:nvPr/>
        </p:nvSpPr>
        <p:spPr>
          <a:xfrm>
            <a:off x="2667000" y="2438400"/>
            <a:ext cx="457200" cy="228600"/>
          </a:xfrm>
          <a:prstGeom prst="rightArrow">
            <a:avLst/>
          </a:prstGeom>
          <a:solidFill>
            <a:srgbClr val="AAA4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Flecha derecha"/>
          <p:cNvSpPr/>
          <p:nvPr/>
        </p:nvSpPr>
        <p:spPr>
          <a:xfrm>
            <a:off x="6172200" y="3200400"/>
            <a:ext cx="457200" cy="228600"/>
          </a:xfrm>
          <a:prstGeom prst="rightArrow">
            <a:avLst/>
          </a:prstGeom>
          <a:solidFill>
            <a:srgbClr val="AAA4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34948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err="1" smtClean="0"/>
              <a:t>Introduction</a:t>
            </a:r>
            <a:endParaRPr lang="es-ES" b="1" dirty="0"/>
          </a:p>
        </p:txBody>
      </p:sp>
      <p:sp>
        <p:nvSpPr>
          <p:cNvPr id="3" name="2 Marcador de contenido"/>
          <p:cNvSpPr>
            <a:spLocks noGrp="1"/>
          </p:cNvSpPr>
          <p:nvPr>
            <p:ph idx="1"/>
          </p:nvPr>
        </p:nvSpPr>
        <p:spPr>
          <a:xfrm>
            <a:off x="1043492" y="1676400"/>
            <a:ext cx="7033708" cy="4572000"/>
          </a:xfrm>
        </p:spPr>
        <p:txBody>
          <a:bodyPr>
            <a:normAutofit fontScale="92500" lnSpcReduction="20000"/>
          </a:bodyPr>
          <a:lstStyle/>
          <a:p>
            <a:r>
              <a:rPr lang="en-US" dirty="0" smtClean="0"/>
              <a:t>We </a:t>
            </a:r>
            <a:r>
              <a:rPr lang="en-US" dirty="0"/>
              <a:t>propose the decomposition of a wider family of inequality measures (</a:t>
            </a:r>
            <a:r>
              <a:rPr lang="en-US" dirty="0" err="1"/>
              <a:t>Imedio</a:t>
            </a:r>
            <a:r>
              <a:rPr lang="en-US" dirty="0"/>
              <a:t> et al. 2013) that contains as particular cases the generalized </a:t>
            </a:r>
            <a:r>
              <a:rPr lang="en-US" dirty="0" err="1"/>
              <a:t>Gini</a:t>
            </a:r>
            <a:r>
              <a:rPr lang="en-US" dirty="0"/>
              <a:t> class of indices, the indices of </a:t>
            </a:r>
            <a:r>
              <a:rPr lang="en-US" dirty="0" err="1"/>
              <a:t>Aaberge</a:t>
            </a:r>
            <a:r>
              <a:rPr lang="en-US" dirty="0"/>
              <a:t> (2000) and the </a:t>
            </a:r>
            <a:r>
              <a:rPr lang="en-US" dirty="0" err="1"/>
              <a:t>Bonferroni</a:t>
            </a:r>
            <a:r>
              <a:rPr lang="en-US" dirty="0"/>
              <a:t> index, into two components:</a:t>
            </a:r>
          </a:p>
          <a:p>
            <a:pPr lvl="1"/>
            <a:r>
              <a:rPr lang="en-US" dirty="0"/>
              <a:t>one summarizing mobility in the form of </a:t>
            </a:r>
            <a:r>
              <a:rPr lang="en-US" dirty="0" err="1"/>
              <a:t>reranking</a:t>
            </a:r>
            <a:r>
              <a:rPr lang="en-US" dirty="0"/>
              <a:t> and </a:t>
            </a:r>
          </a:p>
          <a:p>
            <a:pPr lvl="1"/>
            <a:r>
              <a:rPr lang="en-US" dirty="0"/>
              <a:t>one summarizing progressivity in income </a:t>
            </a:r>
            <a:r>
              <a:rPr lang="en-US" dirty="0" smtClean="0"/>
              <a:t>growth (pro-poor rather than pro-rich)</a:t>
            </a:r>
          </a:p>
          <a:p>
            <a:pPr lvl="1"/>
            <a:endParaRPr lang="en-US" dirty="0" smtClean="0"/>
          </a:p>
          <a:p>
            <a:r>
              <a:rPr lang="en-US" dirty="0"/>
              <a:t>Then we analyze the change in overall inequality taking into account the different situations that take place along the income distribution       to reveal the extent to which each part of the income distribution contributes to the global measure of inequality, </a:t>
            </a:r>
            <a:r>
              <a:rPr lang="en-US" dirty="0" err="1"/>
              <a:t>reranking</a:t>
            </a:r>
            <a:r>
              <a:rPr lang="en-US" dirty="0"/>
              <a:t> and pro-poor growth. (We make use of the results in </a:t>
            </a:r>
            <a:r>
              <a:rPr lang="en-US" dirty="0" err="1"/>
              <a:t>Imedio</a:t>
            </a:r>
            <a:r>
              <a:rPr lang="en-US" dirty="0"/>
              <a:t> et al. 2013)</a:t>
            </a:r>
          </a:p>
          <a:p>
            <a:endParaRPr lang="es-ES" dirty="0"/>
          </a:p>
          <a:p>
            <a:pPr lvl="1"/>
            <a:endParaRPr lang="en-US" dirty="0"/>
          </a:p>
          <a:p>
            <a:endParaRPr lang="es-ES_tradnl" dirty="0" smtClean="0"/>
          </a:p>
          <a:p>
            <a:endParaRPr lang="es-ES" dirty="0"/>
          </a:p>
        </p:txBody>
      </p:sp>
      <p:sp>
        <p:nvSpPr>
          <p:cNvPr id="4" name="3 Flecha derecha"/>
          <p:cNvSpPr/>
          <p:nvPr/>
        </p:nvSpPr>
        <p:spPr>
          <a:xfrm>
            <a:off x="3581400" y="4800600"/>
            <a:ext cx="457200" cy="228600"/>
          </a:xfrm>
          <a:prstGeom prst="rightArrow">
            <a:avLst/>
          </a:prstGeom>
          <a:solidFill>
            <a:srgbClr val="AAA48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05322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n-US" b="1" dirty="0"/>
              <a:t>Measuring inequality: the </a:t>
            </a:r>
            <a:r>
              <a:rPr lang="es-ES_tradnl" dirty="0">
                <a:sym typeface="Symbol"/>
              </a:rPr>
              <a:t></a:t>
            </a:r>
            <a:r>
              <a:rPr lang="es-ES_tradnl" b="1" dirty="0"/>
              <a:t> </a:t>
            </a:r>
            <a:r>
              <a:rPr lang="en-US" b="1" dirty="0"/>
              <a:t>class of inequality </a:t>
            </a:r>
            <a:r>
              <a:rPr lang="en-US" b="1" dirty="0" smtClean="0"/>
              <a:t>measures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1043492" y="1676400"/>
                <a:ext cx="7033708" cy="4648200"/>
              </a:xfrm>
            </p:spPr>
            <p:txBody>
              <a:bodyPr>
                <a:normAutofit fontScale="92500" lnSpcReduction="10000"/>
              </a:bodyPr>
              <a:lstStyle/>
              <a:p>
                <a:r>
                  <a:rPr lang="en-US" smtClean="0"/>
                  <a:t>Bonferroni curve </a:t>
                </a:r>
              </a:p>
              <a:p>
                <a:pPr marL="68580" indent="0">
                  <a:buNone/>
                </a:pPr>
                <a14:m>
                  <m:oMathPara xmlns:m="http://schemas.openxmlformats.org/officeDocument/2006/math">
                    <m:oMathParaPr>
                      <m:jc m:val="centerGroup"/>
                    </m:oMathParaPr>
                    <m:oMath xmlns:m="http://schemas.openxmlformats.org/officeDocument/2006/math">
                      <m:r>
                        <a:rPr lang="en-US" sz="2000" i="1">
                          <a:latin typeface="Cambria Math"/>
                        </a:rPr>
                        <m:t>𝐵</m:t>
                      </m:r>
                      <m:r>
                        <a:rPr lang="en-US" sz="2000" i="1">
                          <a:latin typeface="Cambria Math"/>
                        </a:rPr>
                        <m:t>:</m:t>
                      </m:r>
                      <m:d>
                        <m:dPr>
                          <m:begChr m:val="["/>
                          <m:endChr m:val="]"/>
                          <m:ctrlPr>
                            <a:rPr lang="en-US" sz="2000" i="1">
                              <a:latin typeface="Cambria Math"/>
                            </a:rPr>
                          </m:ctrlPr>
                        </m:dPr>
                        <m:e>
                          <m:r>
                            <a:rPr lang="en-US" sz="2000" i="1">
                              <a:latin typeface="Cambria Math"/>
                            </a:rPr>
                            <m:t>0,1</m:t>
                          </m:r>
                        </m:e>
                      </m:d>
                      <m:r>
                        <a:rPr lang="en-US" sz="2000" i="1">
                          <a:latin typeface="Cambria Math"/>
                        </a:rPr>
                        <m:t>→</m:t>
                      </m:r>
                      <m:d>
                        <m:dPr>
                          <m:begChr m:val="["/>
                          <m:endChr m:val="]"/>
                          <m:ctrlPr>
                            <a:rPr lang="en-US" sz="2000" i="1">
                              <a:latin typeface="Cambria Math"/>
                            </a:rPr>
                          </m:ctrlPr>
                        </m:dPr>
                        <m:e>
                          <m:r>
                            <a:rPr lang="en-US" sz="2000" i="1">
                              <a:latin typeface="Cambria Math"/>
                            </a:rPr>
                            <m:t>0,1</m:t>
                          </m:r>
                        </m:e>
                      </m:d>
                      <m:r>
                        <a:rPr lang="en-US" sz="2000" i="1">
                          <a:latin typeface="Cambria Math"/>
                        </a:rPr>
                        <m:t>,   </m:t>
                      </m:r>
                      <m:r>
                        <a:rPr lang="en-US" sz="2000" i="1">
                          <a:latin typeface="Cambria Math"/>
                        </a:rPr>
                        <m:t>𝐵</m:t>
                      </m:r>
                      <m:d>
                        <m:dPr>
                          <m:ctrlPr>
                            <a:rPr lang="en-US" sz="2000" i="1">
                              <a:latin typeface="Cambria Math"/>
                            </a:rPr>
                          </m:ctrlPr>
                        </m:dPr>
                        <m:e>
                          <m:r>
                            <a:rPr lang="en-US" sz="2000" i="1">
                              <a:latin typeface="Cambria Math"/>
                            </a:rPr>
                            <m:t>𝑝</m:t>
                          </m:r>
                        </m:e>
                      </m:d>
                      <m:r>
                        <a:rPr lang="en-US" sz="2000" i="1">
                          <a:latin typeface="Cambria Math"/>
                        </a:rPr>
                        <m:t>=</m:t>
                      </m:r>
                      <m:d>
                        <m:dPr>
                          <m:begChr m:val="{"/>
                          <m:endChr m:val=""/>
                          <m:ctrlPr>
                            <a:rPr lang="en-US" sz="2000" i="1">
                              <a:latin typeface="Cambria Math"/>
                            </a:rPr>
                          </m:ctrlPr>
                        </m:dPr>
                        <m:e>
                          <m:eqArr>
                            <m:eqArrPr>
                              <m:ctrlPr>
                                <a:rPr lang="en-US" sz="2000" i="1">
                                  <a:latin typeface="Cambria Math"/>
                                </a:rPr>
                              </m:ctrlPr>
                            </m:eqArrPr>
                            <m:e>
                              <m:f>
                                <m:fPr>
                                  <m:ctrlPr>
                                    <a:rPr lang="en-US" sz="2000" i="1">
                                      <a:latin typeface="Cambria Math"/>
                                    </a:rPr>
                                  </m:ctrlPr>
                                </m:fPr>
                                <m:num>
                                  <m:r>
                                    <a:rPr lang="en-US" sz="2000" i="1">
                                      <a:latin typeface="Cambria Math"/>
                                    </a:rPr>
                                    <m:t>𝐿</m:t>
                                  </m:r>
                                  <m:r>
                                    <a:rPr lang="en-US" sz="2000" i="1">
                                      <a:latin typeface="Cambria Math"/>
                                    </a:rPr>
                                    <m:t>(</m:t>
                                  </m:r>
                                  <m:r>
                                    <a:rPr lang="en-US" sz="2000" i="1">
                                      <a:latin typeface="Cambria Math"/>
                                    </a:rPr>
                                    <m:t>𝑝</m:t>
                                  </m:r>
                                  <m:r>
                                    <a:rPr lang="en-US" sz="2000" i="1">
                                      <a:latin typeface="Cambria Math"/>
                                    </a:rPr>
                                    <m:t>)</m:t>
                                  </m:r>
                                </m:num>
                                <m:den>
                                  <m:r>
                                    <a:rPr lang="en-US" sz="2000" i="1">
                                      <a:latin typeface="Cambria Math"/>
                                    </a:rPr>
                                    <m:t>𝑝</m:t>
                                  </m:r>
                                </m:den>
                              </m:f>
                              <m:r>
                                <a:rPr lang="en-US" sz="2000" i="1">
                                  <a:latin typeface="Cambria Math"/>
                                </a:rPr>
                                <m:t>, 0&lt;</m:t>
                              </m:r>
                              <m:r>
                                <a:rPr lang="en-US" sz="2000" i="1">
                                  <a:latin typeface="Cambria Math"/>
                                </a:rPr>
                                <m:t>𝑝</m:t>
                              </m:r>
                              <m:r>
                                <a:rPr lang="en-US" sz="2000" i="1">
                                  <a:latin typeface="Cambria Math"/>
                                </a:rPr>
                                <m:t>≤1</m:t>
                              </m:r>
                            </m:e>
                            <m:e>
                              <m:r>
                                <a:rPr lang="en-US" sz="2000" i="1">
                                  <a:latin typeface="Cambria Math"/>
                                </a:rPr>
                                <m:t>0,  </m:t>
                              </m:r>
                              <m:r>
                                <a:rPr lang="en-US" sz="2000" i="1">
                                  <a:latin typeface="Cambria Math"/>
                                </a:rPr>
                                <m:t>𝑝</m:t>
                              </m:r>
                              <m:r>
                                <a:rPr lang="en-US" sz="2000" i="1">
                                  <a:latin typeface="Cambria Math"/>
                                </a:rPr>
                                <m:t>=0</m:t>
                              </m:r>
                            </m:e>
                          </m:eqArr>
                        </m:e>
                      </m:d>
                    </m:oMath>
                  </m:oMathPara>
                </a14:m>
                <a:endParaRPr lang="en-US" sz="2000" smtClean="0"/>
              </a:p>
              <a:p>
                <a:r>
                  <a:rPr lang="en-US" smtClean="0"/>
                  <a:t>Bonferroni  index</a:t>
                </a:r>
              </a:p>
              <a:p>
                <a:pPr marL="68580" indent="0">
                  <a:buNone/>
                </a:pPr>
                <a14:m>
                  <m:oMathPara xmlns:m="http://schemas.openxmlformats.org/officeDocument/2006/math">
                    <m:oMathParaPr>
                      <m:jc m:val="centerGroup"/>
                    </m:oMathParaPr>
                    <m:oMath xmlns:m="http://schemas.openxmlformats.org/officeDocument/2006/math">
                      <m:r>
                        <a:rPr lang="en-US" sz="1800" i="1">
                          <a:latin typeface="Cambria Math"/>
                        </a:rPr>
                        <m:t>𝐵</m:t>
                      </m:r>
                      <m:r>
                        <a:rPr lang="en-US" sz="1800" i="1">
                          <a:latin typeface="Cambria Math"/>
                        </a:rPr>
                        <m:t>=1−</m:t>
                      </m:r>
                      <m:nary>
                        <m:naryPr>
                          <m:limLoc m:val="subSup"/>
                          <m:ctrlPr>
                            <a:rPr lang="en-US" sz="1800" i="1">
                              <a:latin typeface="Cambria Math"/>
                            </a:rPr>
                          </m:ctrlPr>
                        </m:naryPr>
                        <m:sub>
                          <m:r>
                            <a:rPr lang="en-US" sz="1800" i="1">
                              <a:latin typeface="Cambria Math"/>
                            </a:rPr>
                            <m:t>0</m:t>
                          </m:r>
                        </m:sub>
                        <m:sup>
                          <m:r>
                            <a:rPr lang="en-US" sz="1800" i="1">
                              <a:latin typeface="Cambria Math"/>
                            </a:rPr>
                            <m:t>1</m:t>
                          </m:r>
                        </m:sup>
                        <m:e>
                          <m:r>
                            <a:rPr lang="en-US" sz="1800" i="1">
                              <a:latin typeface="Cambria Math"/>
                            </a:rPr>
                            <m:t>𝐵</m:t>
                          </m:r>
                          <m:d>
                            <m:dPr>
                              <m:ctrlPr>
                                <a:rPr lang="en-US" sz="1800" i="1">
                                  <a:latin typeface="Cambria Math"/>
                                </a:rPr>
                              </m:ctrlPr>
                            </m:dPr>
                            <m:e>
                              <m:r>
                                <a:rPr lang="en-US" sz="1800" i="1">
                                  <a:latin typeface="Cambria Math"/>
                                </a:rPr>
                                <m:t>𝑝</m:t>
                              </m:r>
                            </m:e>
                          </m:d>
                          <m:r>
                            <a:rPr lang="en-US" sz="1800" i="1">
                              <a:latin typeface="Cambria Math"/>
                            </a:rPr>
                            <m:t>𝑑𝑝</m:t>
                          </m:r>
                          <m:r>
                            <a:rPr lang="en-US" sz="1800" i="1">
                              <a:latin typeface="Cambria Math"/>
                            </a:rPr>
                            <m:t>=</m:t>
                          </m:r>
                          <m:nary>
                            <m:naryPr>
                              <m:limLoc m:val="subSup"/>
                              <m:ctrlPr>
                                <a:rPr lang="en-US" sz="1800" i="1">
                                  <a:latin typeface="Cambria Math"/>
                                </a:rPr>
                              </m:ctrlPr>
                            </m:naryPr>
                            <m:sub>
                              <m:r>
                                <a:rPr lang="en-US" sz="1800" i="1">
                                  <a:latin typeface="Cambria Math"/>
                                </a:rPr>
                                <m:t>0</m:t>
                              </m:r>
                            </m:sub>
                            <m:sup>
                              <m:r>
                                <a:rPr lang="en-US" sz="1800" i="1">
                                  <a:latin typeface="Cambria Math"/>
                                </a:rPr>
                                <m:t>1</m:t>
                              </m:r>
                            </m:sup>
                            <m:e>
                              <m:r>
                                <a:rPr lang="en-US" sz="1800" i="1">
                                  <a:latin typeface="Cambria Math"/>
                                </a:rPr>
                                <m:t>(1−</m:t>
                              </m:r>
                              <m:r>
                                <a:rPr lang="en-US" sz="1800" i="1">
                                  <a:latin typeface="Cambria Math"/>
                                </a:rPr>
                                <m:t>𝐵</m:t>
                              </m:r>
                              <m:r>
                                <a:rPr lang="en-US" sz="1800" i="1">
                                  <a:latin typeface="Cambria Math"/>
                                </a:rPr>
                                <m:t>(</m:t>
                              </m:r>
                              <m:r>
                                <a:rPr lang="en-US" sz="1800" i="1">
                                  <a:latin typeface="Cambria Math"/>
                                </a:rPr>
                                <m:t>𝑝</m:t>
                              </m:r>
                              <m:r>
                                <a:rPr lang="en-US" sz="1800" i="1">
                                  <a:latin typeface="Cambria Math"/>
                                </a:rPr>
                                <m:t>))</m:t>
                              </m:r>
                              <m:r>
                                <a:rPr lang="en-US" sz="1800" i="1">
                                  <a:latin typeface="Cambria Math"/>
                                </a:rPr>
                                <m:t>𝑑𝑝</m:t>
                              </m:r>
                            </m:e>
                          </m:nary>
                          <m:r>
                            <a:rPr lang="en-US" sz="1800" i="1">
                              <a:latin typeface="Cambria Math"/>
                            </a:rPr>
                            <m:t>=</m:t>
                          </m:r>
                        </m:e>
                      </m:nary>
                      <m:nary>
                        <m:naryPr>
                          <m:limLoc m:val="subSup"/>
                          <m:ctrlPr>
                            <a:rPr lang="en-US" sz="1800" i="1">
                              <a:latin typeface="Cambria Math"/>
                            </a:rPr>
                          </m:ctrlPr>
                        </m:naryPr>
                        <m:sub>
                          <m:r>
                            <a:rPr lang="en-US" sz="1800" i="1">
                              <a:latin typeface="Cambria Math"/>
                            </a:rPr>
                            <m:t>0</m:t>
                          </m:r>
                        </m:sub>
                        <m:sup>
                          <m:r>
                            <a:rPr lang="en-US" sz="1800" i="1">
                              <a:latin typeface="Cambria Math"/>
                            </a:rPr>
                            <m:t>1</m:t>
                          </m:r>
                        </m:sup>
                        <m:e>
                          <m:r>
                            <a:rPr lang="en-US" sz="1800" i="1">
                              <a:latin typeface="Cambria Math"/>
                            </a:rPr>
                            <m:t>(</m:t>
                          </m:r>
                          <m:f>
                            <m:fPr>
                              <m:ctrlPr>
                                <a:rPr lang="en-US" sz="1800" i="1">
                                  <a:latin typeface="Cambria Math"/>
                                </a:rPr>
                              </m:ctrlPr>
                            </m:fPr>
                            <m:num>
                              <m:r>
                                <a:rPr lang="en-US" sz="1800" i="1">
                                  <a:latin typeface="Cambria Math"/>
                                </a:rPr>
                                <m:t>𝑝</m:t>
                              </m:r>
                              <m:r>
                                <a:rPr lang="en-US" sz="1800" i="1">
                                  <a:latin typeface="Cambria Math"/>
                                </a:rPr>
                                <m:t>−</m:t>
                              </m:r>
                              <m:r>
                                <a:rPr lang="en-US" sz="1800" i="1">
                                  <a:latin typeface="Cambria Math"/>
                                </a:rPr>
                                <m:t>𝐿</m:t>
                              </m:r>
                              <m:r>
                                <a:rPr lang="en-US" sz="1800" i="1">
                                  <a:latin typeface="Cambria Math"/>
                                </a:rPr>
                                <m:t>(</m:t>
                              </m:r>
                              <m:r>
                                <a:rPr lang="en-US" sz="1800" i="1">
                                  <a:latin typeface="Cambria Math"/>
                                </a:rPr>
                                <m:t>𝑝</m:t>
                              </m:r>
                              <m:r>
                                <a:rPr lang="en-US" sz="1800" i="1">
                                  <a:latin typeface="Cambria Math"/>
                                </a:rPr>
                                <m:t>)</m:t>
                              </m:r>
                            </m:num>
                            <m:den>
                              <m:r>
                                <a:rPr lang="en-US" sz="1800" i="1">
                                  <a:latin typeface="Cambria Math"/>
                                </a:rPr>
                                <m:t>𝑝</m:t>
                              </m:r>
                            </m:den>
                          </m:f>
                          <m:r>
                            <a:rPr lang="en-US" sz="1800" i="1">
                              <a:latin typeface="Cambria Math"/>
                            </a:rPr>
                            <m:t>)</m:t>
                          </m:r>
                          <m:r>
                            <a:rPr lang="en-US" sz="1800" i="1">
                              <a:latin typeface="Cambria Math"/>
                            </a:rPr>
                            <m:t>𝑑𝑝</m:t>
                          </m:r>
                        </m:e>
                      </m:nary>
                    </m:oMath>
                  </m:oMathPara>
                </a14:m>
                <a:endParaRPr lang="en-US" sz="1800" smtClean="0"/>
              </a:p>
              <a:p>
                <a:r>
                  <a:rPr lang="en-US" smtClean="0"/>
                  <a:t>Index of </a:t>
                </a:r>
                <a:r>
                  <a:rPr lang="en-US">
                    <a:sym typeface="Symbol"/>
                  </a:rPr>
                  <a:t> </a:t>
                </a:r>
                <a:r>
                  <a:rPr lang="en-US" smtClean="0"/>
                  <a:t>the family: </a:t>
                </a:r>
              </a:p>
              <a:p>
                <a:pPr marL="68580" indent="0">
                  <a:buNone/>
                </a:pPr>
                <a14:m>
                  <m:oMath xmlns:m="http://schemas.openxmlformats.org/officeDocument/2006/math">
                    <m:r>
                      <a:rPr lang="en-US" sz="1800" b="0" i="1" smtClean="0">
                        <a:latin typeface="Cambria Math"/>
                      </a:rPr>
                      <m:t>         </m:t>
                    </m:r>
                    <m:r>
                      <a:rPr lang="en-US" sz="1800" i="1">
                        <a:latin typeface="Cambria Math"/>
                      </a:rPr>
                      <m:t>𝐼</m:t>
                    </m:r>
                    <m:d>
                      <m:dPr>
                        <m:ctrlPr>
                          <a:rPr lang="en-US" sz="1800" i="1">
                            <a:latin typeface="Cambria Math"/>
                          </a:rPr>
                        </m:ctrlPr>
                      </m:dPr>
                      <m:e>
                        <m:r>
                          <a:rPr lang="en-US" sz="1800" i="1">
                            <a:latin typeface="Cambria Math"/>
                          </a:rPr>
                          <m:t>𝑠</m:t>
                        </m:r>
                        <m:r>
                          <a:rPr lang="en-US" sz="1800" i="1">
                            <a:latin typeface="Cambria Math"/>
                          </a:rPr>
                          <m:t>,</m:t>
                        </m:r>
                        <m:r>
                          <a:rPr lang="en-US" sz="1800" i="1">
                            <a:latin typeface="Cambria Math"/>
                          </a:rPr>
                          <m:t>𝑡</m:t>
                        </m:r>
                      </m:e>
                    </m:d>
                    <m:r>
                      <a:rPr lang="en-US" sz="1800" i="1">
                        <a:latin typeface="Cambria Math"/>
                      </a:rPr>
                      <m:t>=</m:t>
                    </m:r>
                    <m:sSup>
                      <m:sSupPr>
                        <m:ctrlPr>
                          <a:rPr lang="en-US" sz="1800" i="1">
                            <a:latin typeface="Cambria Math"/>
                          </a:rPr>
                        </m:ctrlPr>
                      </m:sSupPr>
                      <m:e>
                        <m:r>
                          <a:rPr lang="en-US" sz="1800" i="1">
                            <a:latin typeface="Cambria Math"/>
                          </a:rPr>
                          <m:t>(</m:t>
                        </m:r>
                        <m:r>
                          <a:rPr lang="en-US" sz="1800" i="1">
                            <a:latin typeface="Cambria Math"/>
                          </a:rPr>
                          <m:t>𝑏</m:t>
                        </m:r>
                        <m:d>
                          <m:dPr>
                            <m:ctrlPr>
                              <a:rPr lang="en-US" sz="1800" i="1">
                                <a:latin typeface="Cambria Math"/>
                              </a:rPr>
                            </m:ctrlPr>
                          </m:dPr>
                          <m:e>
                            <m:r>
                              <a:rPr lang="en-US" sz="1800" i="1">
                                <a:latin typeface="Cambria Math"/>
                              </a:rPr>
                              <m:t>𝑠</m:t>
                            </m:r>
                            <m:r>
                              <a:rPr lang="en-US" sz="1800" i="1">
                                <a:latin typeface="Cambria Math"/>
                              </a:rPr>
                              <m:t>,</m:t>
                            </m:r>
                            <m:r>
                              <a:rPr lang="en-US" sz="1800" i="1">
                                <a:latin typeface="Cambria Math"/>
                              </a:rPr>
                              <m:t>𝑡</m:t>
                            </m:r>
                          </m:e>
                        </m:d>
                        <m:r>
                          <a:rPr lang="en-US" sz="1800" i="1">
                            <a:latin typeface="Cambria Math"/>
                          </a:rPr>
                          <m:t>)</m:t>
                        </m:r>
                      </m:e>
                      <m:sup>
                        <m:r>
                          <a:rPr lang="en-US" sz="1800" i="1">
                            <a:latin typeface="Cambria Math"/>
                          </a:rPr>
                          <m:t>−1</m:t>
                        </m:r>
                      </m:sup>
                    </m:sSup>
                    <m:nary>
                      <m:naryPr>
                        <m:limLoc m:val="subSup"/>
                        <m:ctrlPr>
                          <a:rPr lang="en-US" sz="1800" i="1">
                            <a:latin typeface="Cambria Math"/>
                          </a:rPr>
                        </m:ctrlPr>
                      </m:naryPr>
                      <m:sub>
                        <m:r>
                          <a:rPr lang="en-US" sz="1800" i="1">
                            <a:latin typeface="Cambria Math"/>
                          </a:rPr>
                          <m:t>0</m:t>
                        </m:r>
                      </m:sub>
                      <m:sup>
                        <m:r>
                          <a:rPr lang="en-US" sz="1800" i="1">
                            <a:latin typeface="Cambria Math"/>
                          </a:rPr>
                          <m:t>1</m:t>
                        </m:r>
                      </m:sup>
                      <m:e>
                        <m:sSup>
                          <m:sSupPr>
                            <m:ctrlPr>
                              <a:rPr lang="en-US" sz="1800" i="1">
                                <a:latin typeface="Cambria Math"/>
                              </a:rPr>
                            </m:ctrlPr>
                          </m:sSupPr>
                          <m:e>
                            <m:r>
                              <a:rPr lang="en-US" sz="1800" i="1">
                                <a:latin typeface="Cambria Math"/>
                              </a:rPr>
                              <m:t>(1−</m:t>
                            </m:r>
                            <m:r>
                              <a:rPr lang="en-US" sz="1800" i="1">
                                <a:latin typeface="Cambria Math"/>
                              </a:rPr>
                              <m:t>𝐵</m:t>
                            </m:r>
                            <m:d>
                              <m:dPr>
                                <m:ctrlPr>
                                  <a:rPr lang="en-US" sz="1800" i="1">
                                    <a:latin typeface="Cambria Math"/>
                                  </a:rPr>
                                </m:ctrlPr>
                              </m:dPr>
                              <m:e>
                                <m:r>
                                  <a:rPr lang="en-US" sz="1800" i="1">
                                    <a:latin typeface="Cambria Math"/>
                                  </a:rPr>
                                  <m:t>𝑝</m:t>
                                </m:r>
                              </m:e>
                            </m:d>
                            <m:r>
                              <a:rPr lang="en-US" sz="1800" i="1">
                                <a:latin typeface="Cambria Math"/>
                              </a:rPr>
                              <m:t>)</m:t>
                            </m:r>
                            <m:r>
                              <a:rPr lang="en-US" sz="1800" i="1">
                                <a:latin typeface="Cambria Math"/>
                              </a:rPr>
                              <m:t>𝑝</m:t>
                            </m:r>
                          </m:e>
                          <m:sup>
                            <m:r>
                              <a:rPr lang="en-US" sz="1800" i="1">
                                <a:latin typeface="Cambria Math"/>
                              </a:rPr>
                              <m:t>𝑠</m:t>
                            </m:r>
                            <m:r>
                              <a:rPr lang="en-US" sz="1800" i="1">
                                <a:latin typeface="Cambria Math"/>
                              </a:rPr>
                              <m:t>−1</m:t>
                            </m:r>
                          </m:sup>
                        </m:sSup>
                        <m:sSup>
                          <m:sSupPr>
                            <m:ctrlPr>
                              <a:rPr lang="en-US" sz="1800" i="1">
                                <a:latin typeface="Cambria Math"/>
                              </a:rPr>
                            </m:ctrlPr>
                          </m:sSupPr>
                          <m:e>
                            <m:r>
                              <a:rPr lang="en-US" sz="1800" i="1">
                                <a:latin typeface="Cambria Math"/>
                              </a:rPr>
                              <m:t>(1−</m:t>
                            </m:r>
                            <m:r>
                              <a:rPr lang="en-US" sz="1800" i="1">
                                <a:latin typeface="Cambria Math"/>
                              </a:rPr>
                              <m:t>𝑝</m:t>
                            </m:r>
                            <m:r>
                              <a:rPr lang="en-US" sz="1800" i="1">
                                <a:latin typeface="Cambria Math"/>
                              </a:rPr>
                              <m:t>)</m:t>
                            </m:r>
                          </m:e>
                          <m:sup>
                            <m:r>
                              <a:rPr lang="en-US" sz="1800" i="1">
                                <a:latin typeface="Cambria Math"/>
                              </a:rPr>
                              <m:t>𝑡</m:t>
                            </m:r>
                            <m:r>
                              <a:rPr lang="en-US" sz="1800" i="1">
                                <a:latin typeface="Cambria Math"/>
                              </a:rPr>
                              <m:t>−1</m:t>
                            </m:r>
                          </m:sup>
                        </m:sSup>
                      </m:e>
                    </m:nary>
                    <m:r>
                      <a:rPr lang="en-US" sz="1800" i="1">
                        <a:latin typeface="Cambria Math"/>
                      </a:rPr>
                      <m:t>𝑑𝑝</m:t>
                    </m:r>
                  </m:oMath>
                </a14:m>
                <a:r>
                  <a:rPr lang="en-US" sz="1800" smtClean="0"/>
                  <a:t>.</a:t>
                </a:r>
              </a:p>
              <a:p>
                <a:pPr marL="68580" indent="0">
                  <a:buNone/>
                </a:pPr>
                <a:endParaRPr lang="en-US" sz="1800" smtClean="0"/>
              </a:p>
              <a:p>
                <a:pPr marL="640080" lvl="2" indent="0">
                  <a:buNone/>
                </a:pPr>
                <a:r>
                  <a:rPr lang="en-US" smtClean="0"/>
                  <a:t>Bonferroni </a:t>
                </a:r>
                <a:r>
                  <a:rPr lang="en-US"/>
                  <a:t>(s=1 and t=1) </a:t>
                </a:r>
                <a:endParaRPr lang="en-US" smtClean="0"/>
              </a:p>
              <a:p>
                <a:pPr marL="640080" lvl="2" indent="0">
                  <a:buNone/>
                </a:pPr>
                <a:r>
                  <a:rPr lang="en-US" smtClean="0"/>
                  <a:t>Gini </a:t>
                </a:r>
                <a:r>
                  <a:rPr lang="en-US"/>
                  <a:t>(s=2 and t=1), </a:t>
                </a:r>
                <a:endParaRPr lang="en-US" smtClean="0"/>
              </a:p>
              <a:p>
                <a:pPr marL="640080" lvl="2" indent="0">
                  <a:buNone/>
                </a:pPr>
                <a:r>
                  <a:rPr lang="en-US" smtClean="0"/>
                  <a:t>Generalized </a:t>
                </a:r>
                <a:r>
                  <a:rPr lang="en-US"/>
                  <a:t>Gini coefficients (s=2</a:t>
                </a:r>
                <a:r>
                  <a:rPr lang="en-US" smtClean="0"/>
                  <a:t>)</a:t>
                </a:r>
              </a:p>
              <a:p>
                <a:pPr marL="640080" lvl="2" indent="0">
                  <a:buNone/>
                </a:pPr>
                <a:r>
                  <a:rPr lang="en-US" smtClean="0"/>
                  <a:t> </a:t>
                </a:r>
                <a:r>
                  <a:rPr lang="en-US"/>
                  <a:t>and indexes of the family of Aaberge (t=1),</a:t>
                </a: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1043492" y="1676400"/>
                <a:ext cx="7033708" cy="4648200"/>
              </a:xfrm>
              <a:blipFill rotWithShape="1">
                <a:blip r:embed="rId2"/>
                <a:stretch>
                  <a:fillRect t="-1442" b="-917"/>
                </a:stretch>
              </a:blipFill>
            </p:spPr>
            <p:txBody>
              <a:bodyPr/>
              <a:lstStyle/>
              <a:p>
                <a:r>
                  <a:rPr lang="es-ES">
                    <a:noFill/>
                  </a:rPr>
                  <a:t> </a:t>
                </a:r>
              </a:p>
            </p:txBody>
          </p:sp>
        </mc:Fallback>
      </mc:AlternateContent>
      <p:sp>
        <p:nvSpPr>
          <p:cNvPr id="6" name="5 Elipse"/>
          <p:cNvSpPr/>
          <p:nvPr/>
        </p:nvSpPr>
        <p:spPr>
          <a:xfrm>
            <a:off x="4572000" y="4267200"/>
            <a:ext cx="1322379"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1">
                  <a:lumMod val="50000"/>
                </a:schemeClr>
              </a:solidFill>
            </a:endParaRPr>
          </a:p>
        </p:txBody>
      </p:sp>
      <p:sp>
        <p:nvSpPr>
          <p:cNvPr id="7" name="6 CuadroTexto"/>
          <p:cNvSpPr txBox="1"/>
          <p:nvPr/>
        </p:nvSpPr>
        <p:spPr>
          <a:xfrm>
            <a:off x="5562600" y="4687669"/>
            <a:ext cx="3106675" cy="646331"/>
          </a:xfrm>
          <a:prstGeom prst="rect">
            <a:avLst/>
          </a:prstGeom>
          <a:noFill/>
        </p:spPr>
        <p:txBody>
          <a:bodyPr wrap="square" rtlCol="0">
            <a:spAutoFit/>
          </a:bodyPr>
          <a:lstStyle/>
          <a:p>
            <a:r>
              <a:rPr lang="en-US" b="1" smtClean="0">
                <a:solidFill>
                  <a:srgbClr val="68644E"/>
                </a:solidFill>
                <a:latin typeface="Garamond" pitchFamily="18" charset="0"/>
              </a:rPr>
              <a:t>Weights</a:t>
            </a:r>
          </a:p>
          <a:p>
            <a:r>
              <a:rPr lang="en-US" b="1" smtClean="0">
                <a:solidFill>
                  <a:srgbClr val="68644E"/>
                </a:solidFill>
                <a:latin typeface="Garamond" pitchFamily="18" charset="0"/>
              </a:rPr>
              <a:t>Not necesarily monotonous</a:t>
            </a:r>
            <a:endParaRPr lang="en-US" b="1">
              <a:solidFill>
                <a:srgbClr val="68644E"/>
              </a:solidFill>
              <a:latin typeface="Garamond" pitchFamily="18" charset="0"/>
            </a:endParaRPr>
          </a:p>
        </p:txBody>
      </p:sp>
    </p:spTree>
    <p:extLst>
      <p:ext uri="{BB962C8B-B14F-4D97-AF65-F5344CB8AC3E}">
        <p14:creationId xmlns:p14="http://schemas.microsoft.com/office/powerpoint/2010/main" val="231847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b="1" dirty="0"/>
              <a:t>Measuring inequality: the </a:t>
            </a:r>
            <a:r>
              <a:rPr lang="es-ES_tradnl" dirty="0">
                <a:sym typeface="Symbol"/>
              </a:rPr>
              <a:t></a:t>
            </a:r>
            <a:r>
              <a:rPr lang="es-ES_tradnl" b="1" dirty="0"/>
              <a:t> </a:t>
            </a:r>
            <a:r>
              <a:rPr lang="en-US" b="1" dirty="0"/>
              <a:t>class of inequality measures</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1043492" y="1600200"/>
                <a:ext cx="7109908" cy="4232429"/>
              </a:xfrm>
            </p:spPr>
            <p:txBody>
              <a:bodyPr/>
              <a:lstStyle/>
              <a:p>
                <a14:m>
                  <m:oMath xmlns:m="http://schemas.openxmlformats.org/officeDocument/2006/math">
                    <m:r>
                      <m:rPr>
                        <m:nor/>
                      </m:rPr>
                      <a:rPr lang="es-ES_tradnl" sz="2200" smtClean="0">
                        <a:latin typeface="Cambria Math"/>
                      </a:rPr>
                      <m:t>A</m:t>
                    </m:r>
                    <m:r>
                      <m:rPr>
                        <m:nor/>
                      </m:rPr>
                      <a:rPr lang="es-ES_tradnl" sz="2200" smtClean="0"/>
                      <m:t>lternative</m:t>
                    </m:r>
                    <m:r>
                      <m:rPr>
                        <m:nor/>
                      </m:rPr>
                      <a:rPr lang="es-ES_tradnl" sz="2200" smtClean="0"/>
                      <m:t> </m:t>
                    </m:r>
                    <m:r>
                      <m:rPr>
                        <m:nor/>
                      </m:rPr>
                      <a:rPr lang="es-ES_tradnl" sz="2200" smtClean="0"/>
                      <m:t>interpretation</m:t>
                    </m:r>
                    <m:r>
                      <m:rPr>
                        <m:nor/>
                      </m:rPr>
                      <a:rPr lang="es-ES_tradnl" sz="2200" smtClean="0"/>
                      <m:t> </m:t>
                    </m:r>
                    <m:r>
                      <m:rPr>
                        <m:nor/>
                      </m:rPr>
                      <a:rPr lang="es-ES_tradnl" sz="2200" smtClean="0"/>
                      <m:t>of</m:t>
                    </m:r>
                    <m:r>
                      <m:rPr>
                        <m:nor/>
                      </m:rPr>
                      <a:rPr lang="es-ES_tradnl" sz="2200" smtClean="0"/>
                      <m:t> </m:t>
                    </m:r>
                    <m:r>
                      <m:rPr>
                        <m:nor/>
                      </m:rPr>
                      <a:rPr lang="es-ES_tradnl" sz="2200" smtClean="0"/>
                      <m:t>the</m:t>
                    </m:r>
                    <m:r>
                      <m:rPr>
                        <m:nor/>
                      </m:rPr>
                      <a:rPr lang="es-ES_tradnl" sz="2200" smtClean="0"/>
                      <m:t> </m:t>
                    </m:r>
                    <m:r>
                      <m:rPr>
                        <m:nor/>
                      </m:rPr>
                      <a:rPr lang="es-ES_tradnl" sz="2200" smtClean="0"/>
                      <m:t>Bonferroni</m:t>
                    </m:r>
                    <m:r>
                      <m:rPr>
                        <m:nor/>
                      </m:rPr>
                      <a:rPr lang="es-ES_tradnl" sz="2200" smtClean="0"/>
                      <m:t> </m:t>
                    </m:r>
                    <m:r>
                      <m:rPr>
                        <m:nor/>
                      </m:rPr>
                      <a:rPr lang="es-ES_tradnl" sz="2200" smtClean="0"/>
                      <m:t>index</m:t>
                    </m:r>
                    <m:r>
                      <m:rPr>
                        <m:nor/>
                      </m:rPr>
                      <a:rPr lang="es-ES_tradnl" sz="2200" b="0" i="0" smtClean="0"/>
                      <m:t> (</m:t>
                    </m:r>
                    <m:r>
                      <m:rPr>
                        <m:nor/>
                      </m:rPr>
                      <a:rPr lang="es-ES_tradnl" sz="2200" b="0" i="0" smtClean="0"/>
                      <m:t>Imedio</m:t>
                    </m:r>
                    <m:r>
                      <m:rPr>
                        <m:nor/>
                      </m:rPr>
                      <a:rPr lang="es-ES_tradnl" sz="2200" b="0" i="0" smtClean="0"/>
                      <m:t> </m:t>
                    </m:r>
                    <m:r>
                      <m:rPr>
                        <m:nor/>
                      </m:rPr>
                      <a:rPr lang="es-ES_tradnl" sz="2200" b="0" i="0" smtClean="0"/>
                      <m:t>et</m:t>
                    </m:r>
                    <m:r>
                      <m:rPr>
                        <m:nor/>
                      </m:rPr>
                      <a:rPr lang="es-ES_tradnl" sz="2200" b="0" i="0" smtClean="0"/>
                      <m:t> </m:t>
                    </m:r>
                    <m:r>
                      <m:rPr>
                        <m:nor/>
                      </m:rPr>
                      <a:rPr lang="es-ES_tradnl" sz="2200" b="0" i="0" smtClean="0"/>
                      <m:t>al</m:t>
                    </m:r>
                    <m:r>
                      <m:rPr>
                        <m:nor/>
                      </m:rPr>
                      <a:rPr lang="es-ES_tradnl" sz="2200" b="0" i="0" smtClean="0"/>
                      <m:t>. 2013)</m:t>
                    </m:r>
                  </m:oMath>
                </a14:m>
                <a:endParaRPr lang="es-ES_tradnl" sz="2200" b="0" i="0" dirty="0" smtClean="0"/>
              </a:p>
              <a:p>
                <a:pPr marL="68580" indent="0">
                  <a:buNone/>
                </a:pPr>
                <a14:m>
                  <m:oMathPara xmlns:m="http://schemas.openxmlformats.org/officeDocument/2006/math">
                    <m:oMathParaPr>
                      <m:jc m:val="centerGroup"/>
                    </m:oMathParaPr>
                    <m:oMath xmlns:m="http://schemas.openxmlformats.org/officeDocument/2006/math">
                      <m:r>
                        <a:rPr lang="es-ES_tradnl" sz="2200" i="1">
                          <a:latin typeface="Cambria Math"/>
                        </a:rPr>
                        <m:t>𝐵</m:t>
                      </m:r>
                      <m:r>
                        <a:rPr lang="es-ES_tradnl" sz="2200" i="1">
                          <a:latin typeface="Cambria Math"/>
                        </a:rPr>
                        <m:t>=</m:t>
                      </m:r>
                      <m:f>
                        <m:fPr>
                          <m:ctrlPr>
                            <a:rPr lang="es-ES" sz="2200" i="1">
                              <a:latin typeface="Cambria Math"/>
                            </a:rPr>
                          </m:ctrlPr>
                        </m:fPr>
                        <m:num>
                          <m:r>
                            <a:rPr lang="es-ES_tradnl" sz="2200" i="1">
                              <a:latin typeface="Cambria Math"/>
                            </a:rPr>
                            <m:t>1</m:t>
                          </m:r>
                        </m:num>
                        <m:den>
                          <m:r>
                            <a:rPr lang="es-ES_tradnl" sz="2200" i="1">
                              <a:latin typeface="Cambria Math"/>
                            </a:rPr>
                            <m:t>(</m:t>
                          </m:r>
                          <m:r>
                            <a:rPr lang="es-ES_tradnl" sz="2200" i="1">
                              <a:latin typeface="Cambria Math"/>
                            </a:rPr>
                            <m:t>𝑛</m:t>
                          </m:r>
                          <m:r>
                            <a:rPr lang="es-ES_tradnl" sz="2200" i="1">
                              <a:latin typeface="Cambria Math"/>
                            </a:rPr>
                            <m:t>−1)</m:t>
                          </m:r>
                        </m:den>
                      </m:f>
                      <m:nary>
                        <m:naryPr>
                          <m:chr m:val="∑"/>
                          <m:limLoc m:val="undOvr"/>
                          <m:ctrlPr>
                            <a:rPr lang="es-ES" sz="2200" i="1">
                              <a:latin typeface="Cambria Math"/>
                            </a:rPr>
                          </m:ctrlPr>
                        </m:naryPr>
                        <m:sub>
                          <m:r>
                            <a:rPr lang="es-ES_tradnl" sz="2200" i="1">
                              <a:latin typeface="Cambria Math"/>
                            </a:rPr>
                            <m:t>𝑠</m:t>
                          </m:r>
                          <m:r>
                            <a:rPr lang="es-ES_tradnl" sz="2200" i="1">
                              <a:latin typeface="Cambria Math"/>
                            </a:rPr>
                            <m:t>=1</m:t>
                          </m:r>
                        </m:sub>
                        <m:sup>
                          <m:r>
                            <a:rPr lang="es-ES_tradnl" sz="2200" i="1">
                              <a:latin typeface="Cambria Math"/>
                            </a:rPr>
                            <m:t>𝑛</m:t>
                          </m:r>
                          <m:r>
                            <a:rPr lang="es-ES_tradnl" sz="2200" i="1">
                              <a:latin typeface="Cambria Math"/>
                            </a:rPr>
                            <m:t>−1</m:t>
                          </m:r>
                        </m:sup>
                        <m:e>
                          <m:r>
                            <a:rPr lang="es-ES_tradnl" sz="2200" i="1">
                              <a:latin typeface="Cambria Math"/>
                            </a:rPr>
                            <m:t>𝐼</m:t>
                          </m:r>
                          <m:r>
                            <a:rPr lang="es-ES_tradnl" sz="2200" i="1">
                              <a:latin typeface="Cambria Math"/>
                            </a:rPr>
                            <m:t>(</m:t>
                          </m:r>
                          <m:r>
                            <a:rPr lang="es-ES_tradnl" sz="2200" i="1">
                              <a:latin typeface="Cambria Math"/>
                            </a:rPr>
                            <m:t>𝑠</m:t>
                          </m:r>
                          <m:r>
                            <a:rPr lang="es-ES_tradnl" sz="2200" i="1">
                              <a:latin typeface="Cambria Math"/>
                            </a:rPr>
                            <m:t>,</m:t>
                          </m:r>
                          <m:r>
                            <a:rPr lang="es-ES_tradnl" sz="2200" i="1">
                              <a:latin typeface="Cambria Math"/>
                            </a:rPr>
                            <m:t>𝑛</m:t>
                          </m:r>
                          <m:r>
                            <a:rPr lang="es-ES_tradnl" sz="2200" i="1">
                              <a:latin typeface="Cambria Math"/>
                            </a:rPr>
                            <m:t>−</m:t>
                          </m:r>
                          <m:r>
                            <a:rPr lang="es-ES_tradnl" sz="2200" i="1">
                              <a:latin typeface="Cambria Math"/>
                            </a:rPr>
                            <m:t>𝑠</m:t>
                          </m:r>
                          <m:r>
                            <a:rPr lang="es-ES_tradnl" sz="2200" i="1">
                              <a:latin typeface="Cambria Math"/>
                            </a:rPr>
                            <m:t>)</m:t>
                          </m:r>
                        </m:e>
                      </m:nary>
                    </m:oMath>
                  </m:oMathPara>
                </a14:m>
                <a:endParaRPr lang="es-ES" sz="2200" dirty="0" smtClean="0"/>
              </a:p>
              <a:p>
                <a:pPr marL="68580" indent="0">
                  <a:buNone/>
                </a:pPr>
                <a:r>
                  <a:rPr lang="es-ES_tradnl" sz="2200" dirty="0" smtClean="0"/>
                  <a:t>As a </a:t>
                </a:r>
                <a:r>
                  <a:rPr lang="es-ES_tradnl" sz="2200" dirty="0" err="1" smtClean="0"/>
                  <a:t>weighted</a:t>
                </a:r>
                <a:r>
                  <a:rPr lang="es-ES_tradnl" sz="2200" dirty="0" smtClean="0"/>
                  <a:t> </a:t>
                </a:r>
                <a:r>
                  <a:rPr lang="es-ES_tradnl" sz="2200" dirty="0"/>
                  <a:t>sum of </a:t>
                </a:r>
                <a:r>
                  <a:rPr lang="es-ES_tradnl" sz="2200" dirty="0" err="1"/>
                  <a:t>inequality</a:t>
                </a:r>
                <a:r>
                  <a:rPr lang="es-ES_tradnl" sz="2200" dirty="0"/>
                  <a:t> </a:t>
                </a:r>
                <a:r>
                  <a:rPr lang="es-ES_tradnl" sz="2200" dirty="0" err="1"/>
                  <a:t>measures</a:t>
                </a:r>
                <a:r>
                  <a:rPr lang="es-ES_tradnl" sz="2200" dirty="0"/>
                  <a:t> </a:t>
                </a:r>
                <a:r>
                  <a:rPr lang="es-ES_tradnl" sz="2200" dirty="0" err="1"/>
                  <a:t>with</a:t>
                </a:r>
                <a:r>
                  <a:rPr lang="es-ES_tradnl" sz="2200" dirty="0"/>
                  <a:t> “local” </a:t>
                </a:r>
                <a:r>
                  <a:rPr lang="es-ES_tradnl" sz="2200" dirty="0" err="1"/>
                  <a:t>focus</a:t>
                </a:r>
                <a:r>
                  <a:rPr lang="es-ES_tradnl" sz="2200" dirty="0"/>
                  <a:t>, </a:t>
                </a:r>
                <a:r>
                  <a:rPr lang="es-ES_tradnl" sz="2200" dirty="0" err="1"/>
                  <a:t>covering</a:t>
                </a:r>
                <a:r>
                  <a:rPr lang="es-ES_tradnl" sz="2200" dirty="0"/>
                  <a:t> </a:t>
                </a:r>
                <a:r>
                  <a:rPr lang="es-ES_tradnl" sz="2200" dirty="0" err="1"/>
                  <a:t>the</a:t>
                </a:r>
                <a:r>
                  <a:rPr lang="es-ES_tradnl" sz="2200" dirty="0"/>
                  <a:t> </a:t>
                </a:r>
                <a:r>
                  <a:rPr lang="es-ES_tradnl" sz="2200" dirty="0" err="1"/>
                  <a:t>whole</a:t>
                </a:r>
                <a:r>
                  <a:rPr lang="es-ES_tradnl" sz="2200" dirty="0"/>
                  <a:t> </a:t>
                </a:r>
                <a:r>
                  <a:rPr lang="es-ES_tradnl" sz="2200" dirty="0" err="1"/>
                  <a:t>distribution</a:t>
                </a:r>
                <a:r>
                  <a:rPr lang="es-ES_tradnl" sz="2200" dirty="0"/>
                  <a:t>, </a:t>
                </a:r>
                <a:r>
                  <a:rPr lang="es-ES_tradnl" sz="2200" dirty="0" err="1"/>
                  <a:t>from</a:t>
                </a:r>
                <a:r>
                  <a:rPr lang="es-ES_tradnl" sz="2200" dirty="0"/>
                  <a:t> </a:t>
                </a:r>
                <a:r>
                  <a:rPr lang="es-ES_tradnl" sz="2200" dirty="0" err="1"/>
                  <a:t>the</a:t>
                </a:r>
                <a:r>
                  <a:rPr lang="es-ES_tradnl" sz="2200" dirty="0"/>
                  <a:t> </a:t>
                </a:r>
                <a:r>
                  <a:rPr lang="es-ES_tradnl" sz="2200" dirty="0" err="1" smtClean="0"/>
                  <a:t>bottom</a:t>
                </a:r>
                <a:r>
                  <a:rPr lang="es-ES_tradnl" sz="2200" dirty="0" smtClean="0"/>
                  <a:t> </a:t>
                </a:r>
                <a:r>
                  <a:rPr lang="es-ES_tradnl" sz="2200" dirty="0" err="1"/>
                  <a:t>to</a:t>
                </a:r>
                <a:r>
                  <a:rPr lang="es-ES_tradnl" sz="2200" dirty="0"/>
                  <a:t> </a:t>
                </a:r>
                <a:r>
                  <a:rPr lang="es-ES_tradnl" sz="2200" dirty="0" err="1"/>
                  <a:t>the</a:t>
                </a:r>
                <a:r>
                  <a:rPr lang="es-ES_tradnl" sz="2200" dirty="0"/>
                  <a:t> top</a:t>
                </a:r>
                <a:endParaRPr lang="es-ES" sz="22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1043492" y="1600200"/>
                <a:ext cx="7109908" cy="4232429"/>
              </a:xfrm>
              <a:blipFill rotWithShape="1">
                <a:blip r:embed="rId2"/>
                <a:stretch>
                  <a:fillRect l="-86"/>
                </a:stretch>
              </a:blipFill>
            </p:spPr>
            <p:txBody>
              <a:bodyPr/>
              <a:lstStyle/>
              <a:p>
                <a:r>
                  <a:rPr lang="es-ES">
                    <a:noFill/>
                  </a:rPr>
                  <a:t> </a:t>
                </a:r>
              </a:p>
            </p:txBody>
          </p:sp>
        </mc:Fallback>
      </mc:AlternateContent>
      <p:graphicFrame>
        <p:nvGraphicFramePr>
          <p:cNvPr id="4" name="3 Gráfico"/>
          <p:cNvGraphicFramePr/>
          <p:nvPr>
            <p:extLst>
              <p:ext uri="{D42A27DB-BD31-4B8C-83A1-F6EECF244321}">
                <p14:modId xmlns:p14="http://schemas.microsoft.com/office/powerpoint/2010/main" val="82530266"/>
              </p:ext>
            </p:extLst>
          </p:nvPr>
        </p:nvGraphicFramePr>
        <p:xfrm>
          <a:off x="2667000" y="3657600"/>
          <a:ext cx="4114800" cy="2819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736491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r>
              <a:rPr lang="en-US" b="1" dirty="0"/>
              <a:t>Inequality </a:t>
            </a:r>
            <a:r>
              <a:rPr lang="en-US" b="1" dirty="0" smtClean="0"/>
              <a:t>change</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a:bodyPr>
              <a:lstStyle/>
              <a:p>
                <a:r>
                  <a:rPr lang="en-US" dirty="0" smtClean="0"/>
                  <a:t>Change </a:t>
                </a:r>
                <a:r>
                  <a:rPr lang="en-US" dirty="0"/>
                  <a:t>in I(</a:t>
                </a:r>
                <a:r>
                  <a:rPr lang="en-US" dirty="0" err="1"/>
                  <a:t>s,t</a:t>
                </a:r>
                <a:r>
                  <a:rPr lang="en-US" dirty="0"/>
                  <a:t>) between some base year (0) and final year (1) </a:t>
                </a:r>
                <a:endParaRPr lang="es-ES_tradnl" sz="2000" i="1" dirty="0" smtClean="0"/>
              </a:p>
              <a:p>
                <a:pPr marL="68580" indent="0">
                  <a:buNone/>
                </a:pPr>
                <a14:m>
                  <m:oMathPara xmlns:m="http://schemas.openxmlformats.org/officeDocument/2006/math">
                    <m:oMathParaPr>
                      <m:jc m:val="centerGroup"/>
                    </m:oMathParaPr>
                    <m:oMath xmlns:m="http://schemas.openxmlformats.org/officeDocument/2006/math">
                      <m:r>
                        <a:rPr lang="en-US" sz="2000" i="1">
                          <a:latin typeface="Cambria Math"/>
                        </a:rPr>
                        <m:t>∆</m:t>
                      </m:r>
                      <m:r>
                        <a:rPr lang="en-US" sz="2000" i="1">
                          <a:latin typeface="Cambria Math"/>
                        </a:rPr>
                        <m:t>𝐼</m:t>
                      </m:r>
                      <m:d>
                        <m:dPr>
                          <m:ctrlPr>
                            <a:rPr lang="es-ES" sz="2000" i="1">
                              <a:latin typeface="Cambria Math"/>
                            </a:rPr>
                          </m:ctrlPr>
                        </m:dPr>
                        <m:e>
                          <m:r>
                            <a:rPr lang="en-US" sz="2000" i="1">
                              <a:latin typeface="Cambria Math"/>
                            </a:rPr>
                            <m:t>𝑠</m:t>
                          </m:r>
                          <m:r>
                            <a:rPr lang="en-US" sz="2000" i="1">
                              <a:latin typeface="Cambria Math"/>
                            </a:rPr>
                            <m:t>,</m:t>
                          </m:r>
                          <m:r>
                            <a:rPr lang="en-US" sz="2000" i="1">
                              <a:latin typeface="Cambria Math"/>
                            </a:rPr>
                            <m:t>𝑡</m:t>
                          </m:r>
                        </m:e>
                      </m:d>
                      <m:r>
                        <a:rPr lang="en-US" sz="2000" i="1">
                          <a:latin typeface="Cambria Math"/>
                        </a:rPr>
                        <m:t>=</m:t>
                      </m:r>
                      <m:sSub>
                        <m:sSubPr>
                          <m:ctrlPr>
                            <a:rPr lang="es-ES" sz="2000" i="1">
                              <a:latin typeface="Cambria Math"/>
                            </a:rPr>
                          </m:ctrlPr>
                        </m:sSubPr>
                        <m:e>
                          <m:r>
                            <a:rPr lang="en-US" sz="2000" i="1">
                              <a:latin typeface="Cambria Math"/>
                            </a:rPr>
                            <m:t>𝐼</m:t>
                          </m:r>
                        </m:e>
                        <m:sub>
                          <m:r>
                            <a:rPr lang="en-US" sz="2000" i="1">
                              <a:latin typeface="Cambria Math"/>
                            </a:rPr>
                            <m:t>1</m:t>
                          </m:r>
                        </m:sub>
                      </m:sSub>
                      <m:d>
                        <m:dPr>
                          <m:ctrlPr>
                            <a:rPr lang="es-ES" sz="2000" i="1">
                              <a:latin typeface="Cambria Math"/>
                            </a:rPr>
                          </m:ctrlPr>
                        </m:dPr>
                        <m:e>
                          <m:r>
                            <a:rPr lang="en-US" sz="2000" i="1">
                              <a:latin typeface="Cambria Math"/>
                            </a:rPr>
                            <m:t>𝑠</m:t>
                          </m:r>
                          <m:r>
                            <a:rPr lang="en-US" sz="2000" i="1">
                              <a:latin typeface="Cambria Math"/>
                            </a:rPr>
                            <m:t>,</m:t>
                          </m:r>
                          <m:r>
                            <a:rPr lang="en-US" sz="2000" i="1">
                              <a:latin typeface="Cambria Math"/>
                            </a:rPr>
                            <m:t>𝑡</m:t>
                          </m:r>
                        </m:e>
                      </m:d>
                      <m:r>
                        <a:rPr lang="en-US" sz="2000" i="1">
                          <a:latin typeface="Cambria Math"/>
                        </a:rPr>
                        <m:t>−</m:t>
                      </m:r>
                      <m:sSub>
                        <m:sSubPr>
                          <m:ctrlPr>
                            <a:rPr lang="es-ES" sz="2000" i="1">
                              <a:latin typeface="Cambria Math"/>
                            </a:rPr>
                          </m:ctrlPr>
                        </m:sSubPr>
                        <m:e>
                          <m:r>
                            <a:rPr lang="en-US" sz="2000" i="1">
                              <a:latin typeface="Cambria Math"/>
                            </a:rPr>
                            <m:t>𝐼</m:t>
                          </m:r>
                        </m:e>
                        <m:sub>
                          <m:r>
                            <a:rPr lang="en-US" sz="2000" i="1">
                              <a:latin typeface="Cambria Math"/>
                            </a:rPr>
                            <m:t>0</m:t>
                          </m:r>
                        </m:sub>
                      </m:sSub>
                      <m:d>
                        <m:dPr>
                          <m:ctrlPr>
                            <a:rPr lang="es-ES" sz="2000" i="1">
                              <a:latin typeface="Cambria Math"/>
                            </a:rPr>
                          </m:ctrlPr>
                        </m:dPr>
                        <m:e>
                          <m:r>
                            <a:rPr lang="en-US" sz="2000" i="1">
                              <a:latin typeface="Cambria Math"/>
                            </a:rPr>
                            <m:t>𝑠</m:t>
                          </m:r>
                          <m:r>
                            <a:rPr lang="en-US" sz="2000" i="1">
                              <a:latin typeface="Cambria Math"/>
                            </a:rPr>
                            <m:t>,</m:t>
                          </m:r>
                          <m:r>
                            <a:rPr lang="en-US" sz="2000" i="1">
                              <a:latin typeface="Cambria Math"/>
                            </a:rPr>
                            <m:t>𝑡</m:t>
                          </m:r>
                        </m:e>
                      </m:d>
                      <m:r>
                        <a:rPr lang="en-US" sz="2000" i="1">
                          <a:latin typeface="Cambria Math"/>
                        </a:rPr>
                        <m:t>=</m:t>
                      </m:r>
                    </m:oMath>
                  </m:oMathPara>
                </a14:m>
                <a:endParaRPr lang="es-ES_tradnl" sz="2000" i="1" dirty="0" smtClean="0"/>
              </a:p>
              <a:p>
                <a:pPr marL="68580" indent="0">
                  <a:buNone/>
                </a:pPr>
                <a:r>
                  <a:rPr lang="es-ES" sz="2000" dirty="0" smtClean="0"/>
                  <a:t>=</a:t>
                </a:r>
                <a14:m>
                  <m:oMath xmlns:m="http://schemas.openxmlformats.org/officeDocument/2006/math">
                    <m:nary>
                      <m:naryPr>
                        <m:limLoc m:val="subSup"/>
                        <m:ctrlPr>
                          <a:rPr lang="es-ES" sz="2000" i="1">
                            <a:latin typeface="Cambria Math"/>
                          </a:rPr>
                        </m:ctrlPr>
                      </m:naryPr>
                      <m:sub>
                        <m:r>
                          <a:rPr lang="en-US" sz="2000" i="1">
                            <a:latin typeface="Cambria Math"/>
                          </a:rPr>
                          <m:t>0</m:t>
                        </m:r>
                      </m:sub>
                      <m:sup>
                        <m:r>
                          <a:rPr lang="en-US" sz="2000" i="1">
                            <a:latin typeface="Cambria Math"/>
                          </a:rPr>
                          <m:t>1</m:t>
                        </m:r>
                      </m:sup>
                      <m:e>
                        <m:d>
                          <m:dPr>
                            <m:ctrlPr>
                              <a:rPr lang="es-ES" sz="2000" i="1">
                                <a:latin typeface="Cambria Math"/>
                              </a:rPr>
                            </m:ctrlPr>
                          </m:dPr>
                          <m:e>
                            <m:r>
                              <a:rPr lang="en-US" sz="2000" i="1">
                                <a:latin typeface="Cambria Math"/>
                              </a:rPr>
                              <m:t>1−</m:t>
                            </m:r>
                            <m:sSub>
                              <m:sSubPr>
                                <m:ctrlPr>
                                  <a:rPr lang="es-ES" sz="2000" i="1">
                                    <a:latin typeface="Cambria Math"/>
                                  </a:rPr>
                                </m:ctrlPr>
                              </m:sSubPr>
                              <m:e>
                                <m:r>
                                  <a:rPr lang="en-US" sz="2000" i="1">
                                    <a:latin typeface="Cambria Math"/>
                                  </a:rPr>
                                  <m:t>𝐵</m:t>
                                </m:r>
                              </m:e>
                              <m:sub>
                                <m:r>
                                  <a:rPr lang="en-US" sz="2000" i="1">
                                    <a:latin typeface="Cambria Math"/>
                                  </a:rPr>
                                  <m:t>1</m:t>
                                </m:r>
                              </m:sub>
                            </m:sSub>
                            <m:d>
                              <m:dPr>
                                <m:ctrlPr>
                                  <a:rPr lang="es-ES" sz="2000" i="1">
                                    <a:latin typeface="Cambria Math"/>
                                  </a:rPr>
                                </m:ctrlPr>
                              </m:dPr>
                              <m:e>
                                <m:r>
                                  <a:rPr lang="en-US" sz="2000" i="1">
                                    <a:latin typeface="Cambria Math"/>
                                  </a:rPr>
                                  <m:t>𝑝</m:t>
                                </m:r>
                              </m:e>
                            </m:d>
                          </m:e>
                        </m:d>
                      </m:e>
                    </m:nary>
                    <m:sSub>
                      <m:sSubPr>
                        <m:ctrlPr>
                          <a:rPr lang="es-ES" sz="2000" i="1">
                            <a:latin typeface="Cambria Math"/>
                          </a:rPr>
                        </m:ctrlPr>
                      </m:sSubPr>
                      <m:e>
                        <m:r>
                          <a:rPr lang="en-US" sz="2000" i="1">
                            <a:latin typeface="Cambria Math"/>
                          </a:rPr>
                          <m:t>𝜔</m:t>
                        </m:r>
                      </m:e>
                      <m:sub>
                        <m:d>
                          <m:dPr>
                            <m:ctrlPr>
                              <a:rPr lang="es-ES" sz="2000" i="1">
                                <a:latin typeface="Cambria Math"/>
                              </a:rPr>
                            </m:ctrlPr>
                          </m:dPr>
                          <m:e>
                            <m:r>
                              <a:rPr lang="en-US" sz="2000" i="1">
                                <a:latin typeface="Cambria Math"/>
                              </a:rPr>
                              <m:t>𝑠</m:t>
                            </m:r>
                            <m:r>
                              <a:rPr lang="en-US" sz="2000" i="1">
                                <a:latin typeface="Cambria Math"/>
                              </a:rPr>
                              <m:t>,</m:t>
                            </m:r>
                            <m:r>
                              <a:rPr lang="en-US" sz="2000" i="1">
                                <a:latin typeface="Cambria Math"/>
                              </a:rPr>
                              <m:t>𝑡</m:t>
                            </m:r>
                          </m:e>
                        </m:d>
                      </m:sub>
                    </m:sSub>
                    <m:d>
                      <m:dPr>
                        <m:ctrlPr>
                          <a:rPr lang="es-ES" sz="2000" i="1">
                            <a:latin typeface="Cambria Math"/>
                          </a:rPr>
                        </m:ctrlPr>
                      </m:dPr>
                      <m:e>
                        <m:r>
                          <a:rPr lang="en-US" sz="2000" i="1">
                            <a:latin typeface="Cambria Math"/>
                          </a:rPr>
                          <m:t>𝑝</m:t>
                        </m:r>
                      </m:e>
                    </m:d>
                    <m:r>
                      <a:rPr lang="en-US" sz="2000" i="1">
                        <a:latin typeface="Cambria Math"/>
                      </a:rPr>
                      <m:t>𝑑𝑝</m:t>
                    </m:r>
                    <m:r>
                      <a:rPr lang="en-US" sz="2000" i="1">
                        <a:latin typeface="Cambria Math"/>
                      </a:rPr>
                      <m:t>−</m:t>
                    </m:r>
                    <m:nary>
                      <m:naryPr>
                        <m:limLoc m:val="subSup"/>
                        <m:ctrlPr>
                          <a:rPr lang="es-ES" sz="2000" i="1">
                            <a:latin typeface="Cambria Math"/>
                          </a:rPr>
                        </m:ctrlPr>
                      </m:naryPr>
                      <m:sub>
                        <m:r>
                          <a:rPr lang="en-US" sz="2000" i="1">
                            <a:latin typeface="Cambria Math"/>
                          </a:rPr>
                          <m:t>0</m:t>
                        </m:r>
                      </m:sub>
                      <m:sup>
                        <m:r>
                          <a:rPr lang="en-US" sz="2000" i="1">
                            <a:latin typeface="Cambria Math"/>
                          </a:rPr>
                          <m:t>1</m:t>
                        </m:r>
                      </m:sup>
                      <m:e>
                        <m:d>
                          <m:dPr>
                            <m:ctrlPr>
                              <a:rPr lang="es-ES" sz="2000" i="1">
                                <a:latin typeface="Cambria Math"/>
                              </a:rPr>
                            </m:ctrlPr>
                          </m:dPr>
                          <m:e>
                            <m:r>
                              <a:rPr lang="en-US" sz="2000" i="1">
                                <a:latin typeface="Cambria Math"/>
                              </a:rPr>
                              <m:t>1−</m:t>
                            </m:r>
                            <m:sSub>
                              <m:sSubPr>
                                <m:ctrlPr>
                                  <a:rPr lang="es-ES" sz="2000" i="1">
                                    <a:latin typeface="Cambria Math"/>
                                  </a:rPr>
                                </m:ctrlPr>
                              </m:sSubPr>
                              <m:e>
                                <m:r>
                                  <a:rPr lang="en-US" sz="2000" i="1">
                                    <a:latin typeface="Cambria Math"/>
                                  </a:rPr>
                                  <m:t>𝐵</m:t>
                                </m:r>
                              </m:e>
                              <m:sub>
                                <m:r>
                                  <a:rPr lang="en-US" sz="2000" i="1">
                                    <a:latin typeface="Cambria Math"/>
                                  </a:rPr>
                                  <m:t>0</m:t>
                                </m:r>
                              </m:sub>
                            </m:sSub>
                            <m:d>
                              <m:dPr>
                                <m:ctrlPr>
                                  <a:rPr lang="es-ES" sz="2000" i="1">
                                    <a:latin typeface="Cambria Math"/>
                                  </a:rPr>
                                </m:ctrlPr>
                              </m:dPr>
                              <m:e>
                                <m:r>
                                  <a:rPr lang="en-US" sz="2000" i="1">
                                    <a:latin typeface="Cambria Math"/>
                                  </a:rPr>
                                  <m:t>𝑝</m:t>
                                </m:r>
                              </m:e>
                            </m:d>
                          </m:e>
                        </m:d>
                      </m:e>
                    </m:nary>
                    <m:sSub>
                      <m:sSubPr>
                        <m:ctrlPr>
                          <a:rPr lang="es-ES" sz="2000" i="1">
                            <a:latin typeface="Cambria Math"/>
                          </a:rPr>
                        </m:ctrlPr>
                      </m:sSubPr>
                      <m:e>
                        <m:r>
                          <a:rPr lang="en-US" sz="2000" i="1">
                            <a:latin typeface="Cambria Math"/>
                          </a:rPr>
                          <m:t>𝜔</m:t>
                        </m:r>
                      </m:e>
                      <m:sub>
                        <m:d>
                          <m:dPr>
                            <m:ctrlPr>
                              <a:rPr lang="es-ES" sz="2000" i="1">
                                <a:latin typeface="Cambria Math"/>
                              </a:rPr>
                            </m:ctrlPr>
                          </m:dPr>
                          <m:e>
                            <m:r>
                              <a:rPr lang="en-US" sz="2000" i="1">
                                <a:latin typeface="Cambria Math"/>
                              </a:rPr>
                              <m:t>𝑠</m:t>
                            </m:r>
                            <m:r>
                              <a:rPr lang="en-US" sz="2000" i="1">
                                <a:latin typeface="Cambria Math"/>
                              </a:rPr>
                              <m:t>,</m:t>
                            </m:r>
                            <m:r>
                              <a:rPr lang="en-US" sz="2000" i="1">
                                <a:latin typeface="Cambria Math"/>
                              </a:rPr>
                              <m:t>𝑡</m:t>
                            </m:r>
                          </m:e>
                        </m:d>
                      </m:sub>
                    </m:sSub>
                    <m:d>
                      <m:dPr>
                        <m:ctrlPr>
                          <a:rPr lang="es-ES" sz="2000" i="1">
                            <a:latin typeface="Cambria Math"/>
                          </a:rPr>
                        </m:ctrlPr>
                      </m:dPr>
                      <m:e>
                        <m:r>
                          <a:rPr lang="en-US" sz="2000" i="1">
                            <a:latin typeface="Cambria Math"/>
                          </a:rPr>
                          <m:t>𝑝</m:t>
                        </m:r>
                      </m:e>
                    </m:d>
                    <m:r>
                      <a:rPr lang="en-US" sz="2000" i="1">
                        <a:latin typeface="Cambria Math"/>
                      </a:rPr>
                      <m:t>𝑑𝑝</m:t>
                    </m:r>
                  </m:oMath>
                </a14:m>
                <a:endParaRPr lang="es-ES" sz="2000" dirty="0" smtClean="0"/>
              </a:p>
              <a:p>
                <a:pPr marL="68580" indent="0">
                  <a:buNone/>
                </a:pPr>
                <a:endParaRPr lang="es-ES_tradnl" sz="2000" dirty="0"/>
              </a:p>
              <a:p>
                <a:r>
                  <a:rPr lang="es-ES_tradnl" dirty="0" err="1" smtClean="0"/>
                  <a:t>Apply</a:t>
                </a:r>
                <a:r>
                  <a:rPr lang="es-ES_tradnl" dirty="0" smtClean="0"/>
                  <a:t> </a:t>
                </a:r>
                <a:r>
                  <a:rPr lang="es-ES_tradnl" dirty="0" err="1" smtClean="0"/>
                  <a:t>this</a:t>
                </a:r>
                <a:r>
                  <a:rPr lang="es-ES_tradnl" dirty="0" smtClean="0"/>
                  <a:t> </a:t>
                </a:r>
                <a:r>
                  <a:rPr lang="es-ES_tradnl" dirty="0" err="1" smtClean="0"/>
                  <a:t>expresssion</a:t>
                </a:r>
                <a:r>
                  <a:rPr lang="es-ES_tradnl" dirty="0" smtClean="0"/>
                  <a:t> </a:t>
                </a:r>
                <a:r>
                  <a:rPr lang="es-ES_tradnl" dirty="0" err="1" smtClean="0"/>
                  <a:t>to</a:t>
                </a:r>
                <a:r>
                  <a:rPr lang="es-ES_tradnl" dirty="0" smtClean="0"/>
                  <a:t> </a:t>
                </a:r>
                <a:r>
                  <a:rPr lang="es-ES_tradnl" dirty="0" err="1" smtClean="0"/>
                  <a:t>the</a:t>
                </a:r>
                <a:r>
                  <a:rPr lang="es-ES_tradnl" dirty="0" smtClean="0"/>
                  <a:t> </a:t>
                </a:r>
                <a:r>
                  <a:rPr lang="es-ES_tradnl" dirty="0" err="1"/>
                  <a:t>B</a:t>
                </a:r>
                <a:r>
                  <a:rPr lang="es-ES_tradnl" dirty="0" err="1" smtClean="0"/>
                  <a:t>onferroni</a:t>
                </a:r>
                <a:r>
                  <a:rPr lang="es-ES_tradnl" dirty="0" smtClean="0"/>
                  <a:t> </a:t>
                </a:r>
                <a:r>
                  <a:rPr lang="es-ES_tradnl" dirty="0" err="1" smtClean="0"/>
                  <a:t>index</a:t>
                </a:r>
                <a:r>
                  <a:rPr lang="es-ES_tradnl" dirty="0" smtClean="0"/>
                  <a:t> and </a:t>
                </a:r>
                <a:r>
                  <a:rPr lang="es-ES_tradnl" dirty="0" err="1" smtClean="0"/>
                  <a:t>its</a:t>
                </a:r>
                <a:r>
                  <a:rPr lang="es-ES_tradnl" dirty="0" smtClean="0"/>
                  <a:t> </a:t>
                </a:r>
                <a:r>
                  <a:rPr lang="es-ES_tradnl" dirty="0" err="1" smtClean="0"/>
                  <a:t>decomposition</a:t>
                </a:r>
                <a:r>
                  <a:rPr lang="es-ES_tradnl" dirty="0" smtClean="0"/>
                  <a:t>:</a:t>
                </a:r>
              </a:p>
              <a:p>
                <a:pPr marL="68580" indent="0">
                  <a:buNone/>
                </a:pPr>
                <a:r>
                  <a:rPr lang="es-ES_tradnl" sz="2000" dirty="0"/>
                  <a:t> </a:t>
                </a:r>
                <a:r>
                  <a:rPr lang="es-ES_tradnl" sz="2000" dirty="0" smtClean="0"/>
                  <a:t>              </a:t>
                </a:r>
                <a14:m>
                  <m:oMath xmlns:m="http://schemas.openxmlformats.org/officeDocument/2006/math">
                    <m:r>
                      <a:rPr lang="en-US" sz="2000">
                        <a:latin typeface="Cambria Math"/>
                      </a:rPr>
                      <m:t>∆</m:t>
                    </m:r>
                    <m:r>
                      <m:rPr>
                        <m:sty m:val="p"/>
                      </m:rPr>
                      <a:rPr lang="en-US" sz="2000">
                        <a:latin typeface="Cambria Math"/>
                      </a:rPr>
                      <m:t>B</m:t>
                    </m:r>
                    <m:r>
                      <a:rPr lang="en-US" sz="2000">
                        <a:latin typeface="Cambria Math"/>
                      </a:rPr>
                      <m:t>=∆</m:t>
                    </m:r>
                    <m:r>
                      <m:rPr>
                        <m:sty m:val="p"/>
                      </m:rPr>
                      <a:rPr lang="en-US" sz="2000">
                        <a:latin typeface="Cambria Math"/>
                      </a:rPr>
                      <m:t>I</m:t>
                    </m:r>
                    <m:d>
                      <m:dPr>
                        <m:ctrlPr>
                          <a:rPr lang="es-ES" sz="2000" i="1">
                            <a:latin typeface="Cambria Math"/>
                          </a:rPr>
                        </m:ctrlPr>
                      </m:dPr>
                      <m:e>
                        <m:r>
                          <a:rPr lang="en-US" sz="2000">
                            <a:latin typeface="Cambria Math"/>
                          </a:rPr>
                          <m:t>1,1</m:t>
                        </m:r>
                      </m:e>
                    </m:d>
                    <m:r>
                      <a:rPr lang="en-US" sz="2000">
                        <a:latin typeface="Cambria Math"/>
                      </a:rPr>
                      <m:t>=</m:t>
                    </m:r>
                    <m:sSub>
                      <m:sSubPr>
                        <m:ctrlPr>
                          <a:rPr lang="es-ES" sz="2000" i="1">
                            <a:latin typeface="Cambria Math"/>
                          </a:rPr>
                        </m:ctrlPr>
                      </m:sSubPr>
                      <m:e>
                        <m:r>
                          <m:rPr>
                            <m:sty m:val="p"/>
                          </m:rPr>
                          <a:rPr lang="en-US" sz="2000">
                            <a:latin typeface="Cambria Math"/>
                          </a:rPr>
                          <m:t>B</m:t>
                        </m:r>
                      </m:e>
                      <m:sub>
                        <m:r>
                          <a:rPr lang="en-US" sz="2000">
                            <a:latin typeface="Cambria Math"/>
                          </a:rPr>
                          <m:t>1</m:t>
                        </m:r>
                      </m:sub>
                    </m:sSub>
                    <m:r>
                      <a:rPr lang="en-US" sz="2000" i="1">
                        <a:latin typeface="Cambria Math"/>
                      </a:rPr>
                      <m:t>−</m:t>
                    </m:r>
                    <m:sSub>
                      <m:sSubPr>
                        <m:ctrlPr>
                          <a:rPr lang="es-ES" sz="2000" i="1">
                            <a:latin typeface="Cambria Math"/>
                          </a:rPr>
                        </m:ctrlPr>
                      </m:sSubPr>
                      <m:e>
                        <m:r>
                          <m:rPr>
                            <m:sty m:val="p"/>
                          </m:rPr>
                          <a:rPr lang="en-US" sz="2000">
                            <a:latin typeface="Cambria Math"/>
                          </a:rPr>
                          <m:t>B</m:t>
                        </m:r>
                      </m:e>
                      <m:sub>
                        <m:r>
                          <a:rPr lang="en-US" sz="2000">
                            <a:latin typeface="Cambria Math"/>
                          </a:rPr>
                          <m:t>0</m:t>
                        </m:r>
                      </m:sub>
                    </m:sSub>
                  </m:oMath>
                </a14:m>
                <a:endParaRPr lang="es-ES_tradnl" sz="2000" i="1" dirty="0" smtClean="0"/>
              </a:p>
              <a:p>
                <a:pPr marL="68580" indent="0">
                  <a:buNone/>
                </a:pPr>
                <a:endParaRPr lang="es-ES_tradnl" sz="2000" i="1" dirty="0" smtClean="0"/>
              </a:p>
              <a:p>
                <a:pPr marL="68580" indent="0">
                  <a:buNone/>
                </a:pPr>
                <a14:m>
                  <m:oMathPara xmlns:m="http://schemas.openxmlformats.org/officeDocument/2006/math">
                    <m:oMathParaPr>
                      <m:jc m:val="centerGroup"/>
                    </m:oMathParaPr>
                    <m:oMath xmlns:m="http://schemas.openxmlformats.org/officeDocument/2006/math">
                      <m:r>
                        <a:rPr lang="en-US" sz="2000">
                          <a:latin typeface="Cambria Math"/>
                        </a:rPr>
                        <m:t>=</m:t>
                      </m:r>
                      <m:f>
                        <m:fPr>
                          <m:ctrlPr>
                            <a:rPr lang="es-ES" sz="2000" i="1">
                              <a:latin typeface="Cambria Math"/>
                            </a:rPr>
                          </m:ctrlPr>
                        </m:fPr>
                        <m:num>
                          <m:nary>
                            <m:naryPr>
                              <m:chr m:val="∑"/>
                              <m:limLoc m:val="undOvr"/>
                              <m:ctrlPr>
                                <a:rPr lang="es-ES" sz="2000" i="1">
                                  <a:latin typeface="Cambria Math"/>
                                </a:rPr>
                              </m:ctrlPr>
                            </m:naryPr>
                            <m:sub>
                              <m:r>
                                <a:rPr lang="en-US" sz="2000" i="1">
                                  <a:latin typeface="Cambria Math"/>
                                </a:rPr>
                                <m:t>𝑠</m:t>
                              </m:r>
                              <m:r>
                                <a:rPr lang="en-US" sz="2000">
                                  <a:latin typeface="Cambria Math"/>
                                </a:rPr>
                                <m:t>=1</m:t>
                              </m:r>
                            </m:sub>
                            <m:sup>
                              <m:r>
                                <a:rPr lang="en-US" sz="2000" i="1">
                                  <a:latin typeface="Cambria Math"/>
                                </a:rPr>
                                <m:t>𝑛</m:t>
                              </m:r>
                              <m:r>
                                <a:rPr lang="en-US" sz="2000" i="1">
                                  <a:latin typeface="Cambria Math"/>
                                </a:rPr>
                                <m:t>−</m:t>
                              </m:r>
                              <m:r>
                                <a:rPr lang="en-US" sz="2000">
                                  <a:latin typeface="Cambria Math"/>
                                </a:rPr>
                                <m:t>1</m:t>
                              </m:r>
                            </m:sup>
                            <m:e>
                              <m:r>
                                <a:rPr lang="en-US" sz="2000" i="1">
                                  <a:latin typeface="Cambria Math"/>
                                </a:rPr>
                                <m:t>(</m:t>
                              </m:r>
                              <m:sSub>
                                <m:sSubPr>
                                  <m:ctrlPr>
                                    <a:rPr lang="es-ES" sz="2000" i="1">
                                      <a:latin typeface="Cambria Math"/>
                                    </a:rPr>
                                  </m:ctrlPr>
                                </m:sSubPr>
                                <m:e>
                                  <m:r>
                                    <a:rPr lang="en-US" sz="2000" i="1">
                                      <a:latin typeface="Cambria Math"/>
                                    </a:rPr>
                                    <m:t>𝐼</m:t>
                                  </m:r>
                                </m:e>
                                <m:sub>
                                  <m:r>
                                    <a:rPr lang="en-US" sz="2000">
                                      <a:latin typeface="Cambria Math"/>
                                    </a:rPr>
                                    <m:t>1</m:t>
                                  </m:r>
                                </m:sub>
                              </m:sSub>
                              <m:d>
                                <m:dPr>
                                  <m:ctrlPr>
                                    <a:rPr lang="es-ES" sz="2000" i="1">
                                      <a:latin typeface="Cambria Math"/>
                                    </a:rPr>
                                  </m:ctrlPr>
                                </m:dPr>
                                <m:e>
                                  <m:r>
                                    <a:rPr lang="en-US" sz="2000" i="1">
                                      <a:latin typeface="Cambria Math"/>
                                    </a:rPr>
                                    <m:t>𝑠</m:t>
                                  </m:r>
                                  <m:r>
                                    <a:rPr lang="en-US" sz="2000">
                                      <a:latin typeface="Cambria Math"/>
                                    </a:rPr>
                                    <m:t>, </m:t>
                                  </m:r>
                                  <m:r>
                                    <a:rPr lang="en-US" sz="2000" i="1">
                                      <a:latin typeface="Cambria Math"/>
                                    </a:rPr>
                                    <m:t>𝑛</m:t>
                                  </m:r>
                                  <m:r>
                                    <a:rPr lang="en-US" sz="2000" i="1">
                                      <a:latin typeface="Cambria Math"/>
                                    </a:rPr>
                                    <m:t>−</m:t>
                                  </m:r>
                                  <m:r>
                                    <a:rPr lang="en-US" sz="2000" i="1">
                                      <a:latin typeface="Cambria Math"/>
                                    </a:rPr>
                                    <m:t>𝑠</m:t>
                                  </m:r>
                                </m:e>
                              </m:d>
                            </m:e>
                          </m:nary>
                          <m:r>
                            <a:rPr lang="en-US" sz="2000" i="1">
                              <a:latin typeface="Cambria Math"/>
                            </a:rPr>
                            <m:t>−</m:t>
                          </m:r>
                          <m:sSub>
                            <m:sSubPr>
                              <m:ctrlPr>
                                <a:rPr lang="es-ES" sz="2000" i="1">
                                  <a:latin typeface="Cambria Math"/>
                                </a:rPr>
                              </m:ctrlPr>
                            </m:sSubPr>
                            <m:e>
                              <m:r>
                                <a:rPr lang="en-US" sz="2000" i="1">
                                  <a:latin typeface="Cambria Math"/>
                                </a:rPr>
                                <m:t>𝐼</m:t>
                              </m:r>
                            </m:e>
                            <m:sub>
                              <m:r>
                                <a:rPr lang="en-US" sz="2000">
                                  <a:latin typeface="Cambria Math"/>
                                </a:rPr>
                                <m:t>0</m:t>
                              </m:r>
                            </m:sub>
                          </m:sSub>
                          <m:d>
                            <m:dPr>
                              <m:ctrlPr>
                                <a:rPr lang="es-ES" sz="2000" i="1">
                                  <a:latin typeface="Cambria Math"/>
                                </a:rPr>
                              </m:ctrlPr>
                            </m:dPr>
                            <m:e>
                              <m:r>
                                <a:rPr lang="en-US" sz="2000" i="1">
                                  <a:latin typeface="Cambria Math"/>
                                </a:rPr>
                                <m:t>𝑠</m:t>
                              </m:r>
                              <m:r>
                                <a:rPr lang="en-US" sz="2000">
                                  <a:latin typeface="Cambria Math"/>
                                </a:rPr>
                                <m:t>, </m:t>
                              </m:r>
                              <m:r>
                                <a:rPr lang="en-US" sz="2000" i="1">
                                  <a:latin typeface="Cambria Math"/>
                                </a:rPr>
                                <m:t>𝑛</m:t>
                              </m:r>
                              <m:r>
                                <a:rPr lang="en-US" sz="2000" i="1">
                                  <a:latin typeface="Cambria Math"/>
                                </a:rPr>
                                <m:t>−</m:t>
                              </m:r>
                              <m:r>
                                <a:rPr lang="en-US" sz="2000" i="1">
                                  <a:latin typeface="Cambria Math"/>
                                </a:rPr>
                                <m:t>𝑠</m:t>
                              </m:r>
                            </m:e>
                          </m:d>
                          <m:r>
                            <a:rPr lang="en-US" sz="2000" i="1">
                              <a:latin typeface="Cambria Math"/>
                            </a:rPr>
                            <m:t>)</m:t>
                          </m:r>
                        </m:num>
                        <m:den>
                          <m:r>
                            <a:rPr lang="en-US" sz="2000" i="1">
                              <a:latin typeface="Cambria Math"/>
                            </a:rPr>
                            <m:t>𝑛</m:t>
                          </m:r>
                          <m:r>
                            <a:rPr lang="en-US" sz="2000" i="1">
                              <a:latin typeface="Cambria Math"/>
                            </a:rPr>
                            <m:t>−</m:t>
                          </m:r>
                          <m:r>
                            <a:rPr lang="en-US" sz="2000">
                              <a:latin typeface="Cambria Math"/>
                            </a:rPr>
                            <m:t>1</m:t>
                          </m:r>
                        </m:den>
                      </m:f>
                    </m:oMath>
                  </m:oMathPara>
                </a14:m>
                <a:endParaRPr lang="es-ES" sz="20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t="-1906" r="-2158"/>
                </a:stretch>
              </a:blipFill>
            </p:spPr>
            <p:txBody>
              <a:bodyPr/>
              <a:lstStyle/>
              <a:p>
                <a:r>
                  <a:rPr lang="es-ES">
                    <a:noFill/>
                  </a:rPr>
                  <a:t> </a:t>
                </a:r>
              </a:p>
            </p:txBody>
          </p:sp>
        </mc:Fallback>
      </mc:AlternateContent>
      <p:sp>
        <p:nvSpPr>
          <p:cNvPr id="4" name="3 CuadroTexto"/>
          <p:cNvSpPr txBox="1"/>
          <p:nvPr/>
        </p:nvSpPr>
        <p:spPr>
          <a:xfrm>
            <a:off x="1676400" y="5638800"/>
            <a:ext cx="6019800" cy="646331"/>
          </a:xfrm>
          <a:prstGeom prst="rect">
            <a:avLst/>
          </a:prstGeom>
          <a:noFill/>
        </p:spPr>
        <p:txBody>
          <a:bodyPr wrap="square" rtlCol="0">
            <a:spAutoFit/>
          </a:bodyPr>
          <a:lstStyle/>
          <a:p>
            <a:r>
              <a:rPr lang="en-US" b="1" dirty="0">
                <a:solidFill>
                  <a:srgbClr val="68644E"/>
                </a:solidFill>
              </a:rPr>
              <a:t>roughly estimate the contribution of each “local” measure to the global change in inequality</a:t>
            </a:r>
            <a:endParaRPr lang="es-ES" b="1" dirty="0">
              <a:solidFill>
                <a:srgbClr val="68644E"/>
              </a:solidFill>
            </a:endParaRPr>
          </a:p>
        </p:txBody>
      </p:sp>
    </p:spTree>
    <p:extLst>
      <p:ext uri="{BB962C8B-B14F-4D97-AF65-F5344CB8AC3E}">
        <p14:creationId xmlns:p14="http://schemas.microsoft.com/office/powerpoint/2010/main" val="419741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t>Inequality change</a:t>
            </a:r>
            <a:endParaRPr lang="es-ES"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r>
                  <a:rPr lang="en-US" dirty="0" smtClean="0"/>
                  <a:t>Decomposition </a:t>
                </a:r>
                <a:r>
                  <a:rPr lang="en-US" dirty="0"/>
                  <a:t>of the change in inequality in the progressivity and </a:t>
                </a:r>
                <a:r>
                  <a:rPr lang="en-US" dirty="0" err="1"/>
                  <a:t>reranking</a:t>
                </a:r>
                <a:r>
                  <a:rPr lang="en-US" dirty="0"/>
                  <a:t> </a:t>
                </a:r>
                <a:r>
                  <a:rPr lang="en-US" dirty="0" smtClean="0"/>
                  <a:t>components. 2 steps:</a:t>
                </a:r>
              </a:p>
              <a:p>
                <a:pPr lvl="1"/>
                <a:r>
                  <a:rPr lang="en-US" dirty="0" smtClean="0"/>
                  <a:t>1. </a:t>
                </a:r>
                <a:r>
                  <a:rPr lang="en-US" dirty="0"/>
                  <a:t>Starting from the distribution of income in the </a:t>
                </a:r>
                <a:r>
                  <a:rPr lang="en-US" dirty="0" smtClean="0"/>
                  <a:t>year 0 </a:t>
                </a:r>
                <a:r>
                  <a:rPr lang="en-US" dirty="0"/>
                  <a:t>the individuals keep the rank they had in year 0 but they are now given their income in year </a:t>
                </a:r>
                <a:r>
                  <a:rPr lang="en-US" dirty="0" smtClean="0"/>
                  <a:t>1.</a:t>
                </a:r>
                <a:r>
                  <a:rPr lang="en-US" dirty="0"/>
                  <a:t> Let </a:t>
                </a:r>
                <a14:m>
                  <m:oMath xmlns:m="http://schemas.openxmlformats.org/officeDocument/2006/math">
                    <m:sSubSup>
                      <m:sSubSupPr>
                        <m:ctrlPr>
                          <a:rPr lang="es-ES" i="1">
                            <a:latin typeface="Cambria Math"/>
                          </a:rPr>
                        </m:ctrlPr>
                      </m:sSubSupPr>
                      <m:e>
                        <m:r>
                          <m:rPr>
                            <m:sty m:val="p"/>
                          </m:rPr>
                          <a:rPr lang="en-US">
                            <a:latin typeface="Cambria Math"/>
                          </a:rPr>
                          <m:t>C</m:t>
                        </m:r>
                      </m:e>
                      <m:sub>
                        <m:r>
                          <a:rPr lang="en-US">
                            <a:latin typeface="Cambria Math"/>
                          </a:rPr>
                          <m:t>1</m:t>
                        </m:r>
                      </m:sub>
                      <m:sup>
                        <m:r>
                          <a:rPr lang="en-US">
                            <a:latin typeface="Cambria Math"/>
                          </a:rPr>
                          <m:t>0</m:t>
                        </m:r>
                      </m:sup>
                    </m:sSubSup>
                    <m:r>
                      <a:rPr lang="en-US">
                        <a:latin typeface="Cambria Math"/>
                      </a:rPr>
                      <m:t>(</m:t>
                    </m:r>
                    <m:r>
                      <m:rPr>
                        <m:sty m:val="p"/>
                      </m:rPr>
                      <a:rPr lang="en-US">
                        <a:latin typeface="Cambria Math"/>
                      </a:rPr>
                      <m:t>p</m:t>
                    </m:r>
                    <m:r>
                      <a:rPr lang="en-US">
                        <a:latin typeface="Cambria Math"/>
                      </a:rPr>
                      <m:t>)</m:t>
                    </m:r>
                  </m:oMath>
                </a14:m>
                <a:r>
                  <a:rPr lang="en-US" dirty="0"/>
                  <a:t> be the concentration curve </a:t>
                </a:r>
                <a:endParaRPr lang="en-US" dirty="0" smtClean="0"/>
              </a:p>
              <a:p>
                <a:pPr lvl="1"/>
                <a:r>
                  <a:rPr lang="en-US" dirty="0" smtClean="0"/>
                  <a:t>2. </a:t>
                </a:r>
                <a:r>
                  <a:rPr lang="en-US" dirty="0"/>
                  <a:t>Now we take into account the </a:t>
                </a:r>
                <a:r>
                  <a:rPr lang="en-US" dirty="0" err="1"/>
                  <a:t>reranking</a:t>
                </a:r>
                <a:r>
                  <a:rPr lang="en-US" dirty="0"/>
                  <a:t> between year 0 and year 1, final year, by rearranging the individuals from the poorest to the richest in the distribution of year 1. </a:t>
                </a:r>
                <a:endParaRPr lang="es-ES"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t="-1173" r="-719"/>
                </a:stretch>
              </a:blipFill>
            </p:spPr>
            <p:txBody>
              <a:bodyPr/>
              <a:lstStyle/>
              <a:p>
                <a:r>
                  <a:rPr lang="es-ES">
                    <a:noFill/>
                  </a:rPr>
                  <a:t> </a:t>
                </a:r>
              </a:p>
            </p:txBody>
          </p:sp>
        </mc:Fallback>
      </mc:AlternateContent>
    </p:spTree>
    <p:extLst>
      <p:ext uri="{BB962C8B-B14F-4D97-AF65-F5344CB8AC3E}">
        <p14:creationId xmlns:p14="http://schemas.microsoft.com/office/powerpoint/2010/main" val="14486700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t>Inequality change</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02816352"/>
              </p:ext>
            </p:extLst>
          </p:nvPr>
        </p:nvGraphicFramePr>
        <p:xfrm>
          <a:off x="2057401" y="1676400"/>
          <a:ext cx="5029200" cy="41560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107230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289</TotalTime>
  <Words>2199</Words>
  <Application>Microsoft Office PowerPoint</Application>
  <PresentationFormat>Presentación en pantalla (4:3)</PresentationFormat>
  <Paragraphs>793</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Austin</vt:lpstr>
      <vt:lpstr>INEQUALITY CHANGES OVER TIME, PRO-POOR GROWTH AND  RE-RANKING:  LOCAL FOCUS AND GLOBAL ASSESSMENT.</vt:lpstr>
      <vt:lpstr>Introduction</vt:lpstr>
      <vt:lpstr>Introduction</vt:lpstr>
      <vt:lpstr>Introduction</vt:lpstr>
      <vt:lpstr>Measuring inequality: the  class of inequality measures</vt:lpstr>
      <vt:lpstr>Measuring inequality: the  class of inequality measures</vt:lpstr>
      <vt:lpstr>Inequality change</vt:lpstr>
      <vt:lpstr>Inequality change</vt:lpstr>
      <vt:lpstr>Inequality change</vt:lpstr>
      <vt:lpstr>Inequality change</vt:lpstr>
      <vt:lpstr>Inequality change</vt:lpstr>
      <vt:lpstr>Inequality change</vt:lpstr>
      <vt:lpstr>Empirical illustration</vt:lpstr>
      <vt:lpstr>Empirical illustration</vt:lpstr>
      <vt:lpstr>Empirical illustration</vt:lpstr>
      <vt:lpstr>Empirical illustration: local focus</vt:lpstr>
      <vt:lpstr>Empirical illustration: local focus</vt:lpstr>
      <vt:lpstr>Presentación de PowerPoint</vt:lpstr>
      <vt:lpstr>Empirical illustration: local focus</vt:lpstr>
      <vt:lpstr>Conclusions</vt:lpstr>
      <vt:lpstr>Conclusions</vt:lpstr>
      <vt:lpstr>Presentación de PowerPoint</vt:lpstr>
    </vt:vector>
  </TitlesOfParts>
  <Company>UMA 5602</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INEQUALITY CHANGES OVER TIME, PRO-POOR GROWTH AND RERANKING: LOCAL FOCUS AND GLOBAL ASSESSMENT.</dc:title>
  <dc:creator>Usuario UMA</dc:creator>
  <cp:lastModifiedBy>Usuario UMA</cp:lastModifiedBy>
  <cp:revision>68</cp:revision>
  <dcterms:created xsi:type="dcterms:W3CDTF">2014-01-08T14:44:43Z</dcterms:created>
  <dcterms:modified xsi:type="dcterms:W3CDTF">2014-01-28T11:51:05Z</dcterms:modified>
</cp:coreProperties>
</file>