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14"/>
  </p:notesMasterIdLst>
  <p:sldIdLst>
    <p:sldId id="257" r:id="rId3"/>
    <p:sldId id="284" r:id="rId4"/>
    <p:sldId id="275" r:id="rId5"/>
    <p:sldId id="267" r:id="rId6"/>
    <p:sldId id="271" r:id="rId7"/>
    <p:sldId id="297" r:id="rId8"/>
    <p:sldId id="298" r:id="rId9"/>
    <p:sldId id="299" r:id="rId10"/>
    <p:sldId id="270" r:id="rId11"/>
    <p:sldId id="273" r:id="rId12"/>
    <p:sldId id="286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5AAA"/>
    <a:srgbClr val="3D8783"/>
    <a:srgbClr val="85CA3A"/>
    <a:srgbClr val="33CC33"/>
    <a:srgbClr val="281BD5"/>
    <a:srgbClr val="5C8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90" d="100"/>
          <a:sy n="90" d="100"/>
        </p:scale>
        <p:origin x="-1400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032157-7493-467B-B15D-6A891ED115DC}" type="doc">
      <dgm:prSet loTypeId="urn:microsoft.com/office/officeart/2005/8/layout/hierarchy4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974A9433-75B7-4DD9-9313-B4F6D0764645}">
      <dgm:prSet phldrT="[Texto]"/>
      <dgm:spPr/>
      <dgm:t>
        <a:bodyPr/>
        <a:lstStyle/>
        <a:p>
          <a:r>
            <a:rPr lang="es-ES" b="1" dirty="0" smtClean="0"/>
            <a:t>UNIVERSITIES INVOLVED</a:t>
          </a:r>
          <a:endParaRPr lang="es-ES" b="1" dirty="0"/>
        </a:p>
      </dgm:t>
    </dgm:pt>
    <dgm:pt modelId="{D5EFD86D-4EBF-4C96-A750-AED3E25B6AEC}" type="parTrans" cxnId="{F1CC0697-257A-4214-903C-DF1AC1ED46DE}">
      <dgm:prSet/>
      <dgm:spPr/>
      <dgm:t>
        <a:bodyPr/>
        <a:lstStyle/>
        <a:p>
          <a:endParaRPr lang="es-ES" b="1"/>
        </a:p>
      </dgm:t>
    </dgm:pt>
    <dgm:pt modelId="{3B29FA4C-C2B9-42E3-8DFF-A17483BA1159}" type="sibTrans" cxnId="{F1CC0697-257A-4214-903C-DF1AC1ED46DE}">
      <dgm:prSet/>
      <dgm:spPr/>
      <dgm:t>
        <a:bodyPr/>
        <a:lstStyle/>
        <a:p>
          <a:endParaRPr lang="es-ES" b="1"/>
        </a:p>
      </dgm:t>
    </dgm:pt>
    <dgm:pt modelId="{4660E586-AFB4-4472-BF0E-4844DC303424}">
      <dgm:prSet phldrT="[Texto]" custT="1"/>
      <dgm:spPr/>
      <dgm:t>
        <a:bodyPr/>
        <a:lstStyle/>
        <a:p>
          <a:r>
            <a:rPr lang="es-ES" sz="3600" b="1" dirty="0" err="1" smtClean="0"/>
            <a:t>Spain</a:t>
          </a:r>
          <a:endParaRPr lang="es-ES" sz="3600" b="1" dirty="0"/>
        </a:p>
      </dgm:t>
    </dgm:pt>
    <dgm:pt modelId="{B85BF26E-5787-4717-92DB-F41453D657F5}" type="parTrans" cxnId="{8D6AC918-3FBC-4647-909D-511771E3F2A6}">
      <dgm:prSet/>
      <dgm:spPr/>
      <dgm:t>
        <a:bodyPr/>
        <a:lstStyle/>
        <a:p>
          <a:endParaRPr lang="es-ES" b="1"/>
        </a:p>
      </dgm:t>
    </dgm:pt>
    <dgm:pt modelId="{D38610FA-F768-4C66-9354-009081F552E7}" type="sibTrans" cxnId="{8D6AC918-3FBC-4647-909D-511771E3F2A6}">
      <dgm:prSet/>
      <dgm:spPr/>
      <dgm:t>
        <a:bodyPr/>
        <a:lstStyle/>
        <a:p>
          <a:endParaRPr lang="es-ES" b="1"/>
        </a:p>
      </dgm:t>
    </dgm:pt>
    <dgm:pt modelId="{F0DDEFD2-4DFE-4078-BE19-6BFC4F1B22AB}">
      <dgm:prSet phldrT="[Texto]" custT="1"/>
      <dgm:spPr/>
      <dgm:t>
        <a:bodyPr/>
        <a:lstStyle/>
        <a:p>
          <a:r>
            <a:rPr lang="es-ES" sz="1600" b="1" dirty="0" smtClean="0"/>
            <a:t>Almería</a:t>
          </a:r>
          <a:endParaRPr lang="es-ES" sz="1800" b="1" dirty="0"/>
        </a:p>
      </dgm:t>
    </dgm:pt>
    <dgm:pt modelId="{57348AA8-58F6-4752-85CE-6BDE7AF2421B}" type="parTrans" cxnId="{0423E277-4E04-4858-A8F7-31B5A0C666D1}">
      <dgm:prSet/>
      <dgm:spPr/>
      <dgm:t>
        <a:bodyPr/>
        <a:lstStyle/>
        <a:p>
          <a:endParaRPr lang="es-ES" b="1"/>
        </a:p>
      </dgm:t>
    </dgm:pt>
    <dgm:pt modelId="{FE843499-E6D6-405B-A57F-A756AF12741E}" type="sibTrans" cxnId="{0423E277-4E04-4858-A8F7-31B5A0C666D1}">
      <dgm:prSet/>
      <dgm:spPr/>
      <dgm:t>
        <a:bodyPr/>
        <a:lstStyle/>
        <a:p>
          <a:endParaRPr lang="es-ES" b="1"/>
        </a:p>
      </dgm:t>
    </dgm:pt>
    <dgm:pt modelId="{252FE6EE-4A2C-4270-98EB-8C9862BB9748}">
      <dgm:prSet phldrT="[Texto]" custT="1"/>
      <dgm:spPr/>
      <dgm:t>
        <a:bodyPr/>
        <a:lstStyle/>
        <a:p>
          <a:r>
            <a:rPr lang="es-ES" sz="1600" b="1" dirty="0" smtClean="0"/>
            <a:t>Cádiz</a:t>
          </a:r>
          <a:endParaRPr lang="es-ES" sz="1800" b="1" dirty="0"/>
        </a:p>
      </dgm:t>
    </dgm:pt>
    <dgm:pt modelId="{6304E279-0905-4525-A103-1852F8110BF2}" type="parTrans" cxnId="{A08C9FC3-9E0D-4904-9383-B76473B20207}">
      <dgm:prSet/>
      <dgm:spPr/>
      <dgm:t>
        <a:bodyPr/>
        <a:lstStyle/>
        <a:p>
          <a:endParaRPr lang="es-ES" b="1"/>
        </a:p>
      </dgm:t>
    </dgm:pt>
    <dgm:pt modelId="{0C5B9872-AE32-46A4-AD58-1D0CE4CE90A1}" type="sibTrans" cxnId="{A08C9FC3-9E0D-4904-9383-B76473B20207}">
      <dgm:prSet/>
      <dgm:spPr/>
      <dgm:t>
        <a:bodyPr/>
        <a:lstStyle/>
        <a:p>
          <a:endParaRPr lang="es-ES" b="1"/>
        </a:p>
      </dgm:t>
    </dgm:pt>
    <dgm:pt modelId="{646EB8DC-5908-43AE-AF7F-E4DA7104129E}">
      <dgm:prSet phldrT="[Texto]" custT="1"/>
      <dgm:spPr/>
      <dgm:t>
        <a:bodyPr/>
        <a:lstStyle/>
        <a:p>
          <a:r>
            <a:rPr lang="es-ES" sz="3600" b="1" dirty="0" smtClean="0"/>
            <a:t>Brasil</a:t>
          </a:r>
          <a:endParaRPr lang="es-ES" sz="3600" b="1" dirty="0"/>
        </a:p>
      </dgm:t>
    </dgm:pt>
    <dgm:pt modelId="{8D14469F-5E03-43E1-98FF-60D1F8C03A20}" type="parTrans" cxnId="{D18B5EA7-05DD-47CA-B5B6-1B73A37DD40E}">
      <dgm:prSet/>
      <dgm:spPr/>
      <dgm:t>
        <a:bodyPr/>
        <a:lstStyle/>
        <a:p>
          <a:endParaRPr lang="es-ES" b="1"/>
        </a:p>
      </dgm:t>
    </dgm:pt>
    <dgm:pt modelId="{2551F597-C5FC-45FD-A18E-778157B3E8F3}" type="sibTrans" cxnId="{D18B5EA7-05DD-47CA-B5B6-1B73A37DD40E}">
      <dgm:prSet/>
      <dgm:spPr/>
      <dgm:t>
        <a:bodyPr/>
        <a:lstStyle/>
        <a:p>
          <a:endParaRPr lang="es-ES" b="1"/>
        </a:p>
      </dgm:t>
    </dgm:pt>
    <dgm:pt modelId="{C33FA845-E664-47CB-BFFE-E8D47D1DD14E}">
      <dgm:prSet phldrT="[Texto]" custT="1"/>
      <dgm:spPr/>
      <dgm:t>
        <a:bodyPr/>
        <a:lstStyle/>
        <a:p>
          <a:r>
            <a:rPr lang="es-ES" sz="1800" b="1" dirty="0" err="1" smtClean="0"/>
            <a:t>Universidade</a:t>
          </a:r>
          <a:endParaRPr lang="es-ES" sz="1800" b="1" dirty="0" smtClean="0"/>
        </a:p>
        <a:p>
          <a:r>
            <a:rPr lang="es-ES" sz="1800" b="1" dirty="0" smtClean="0"/>
            <a:t>do Estado</a:t>
          </a:r>
        </a:p>
        <a:p>
          <a:r>
            <a:rPr lang="es-ES" sz="1800" b="1" dirty="0" smtClean="0"/>
            <a:t>de Santa</a:t>
          </a:r>
        </a:p>
        <a:p>
          <a:r>
            <a:rPr lang="es-ES" sz="1800" b="1" dirty="0" smtClean="0"/>
            <a:t>Catarina</a:t>
          </a:r>
          <a:endParaRPr lang="es-ES" sz="1800" b="1" dirty="0"/>
        </a:p>
      </dgm:t>
    </dgm:pt>
    <dgm:pt modelId="{A476C92F-763C-48D3-93B0-49C246076895}" type="parTrans" cxnId="{B14749FB-5D0B-4D40-824C-43C3E460BE43}">
      <dgm:prSet/>
      <dgm:spPr/>
      <dgm:t>
        <a:bodyPr/>
        <a:lstStyle/>
        <a:p>
          <a:endParaRPr lang="es-ES" b="1"/>
        </a:p>
      </dgm:t>
    </dgm:pt>
    <dgm:pt modelId="{44229448-54E6-48ED-9717-9D9534D11C3D}" type="sibTrans" cxnId="{B14749FB-5D0B-4D40-824C-43C3E460BE43}">
      <dgm:prSet/>
      <dgm:spPr/>
      <dgm:t>
        <a:bodyPr/>
        <a:lstStyle/>
        <a:p>
          <a:endParaRPr lang="es-ES" b="1"/>
        </a:p>
      </dgm:t>
    </dgm:pt>
    <dgm:pt modelId="{8092373D-93A6-47B8-89B9-E6F464909492}">
      <dgm:prSet phldrT="[Texto]" custT="1"/>
      <dgm:spPr/>
      <dgm:t>
        <a:bodyPr/>
        <a:lstStyle/>
        <a:p>
          <a:r>
            <a:rPr lang="es-ES" sz="1600" b="1" dirty="0" smtClean="0"/>
            <a:t>Córdoba</a:t>
          </a:r>
          <a:endParaRPr lang="es-ES" sz="1600" b="1" dirty="0"/>
        </a:p>
      </dgm:t>
    </dgm:pt>
    <dgm:pt modelId="{C5E00AA6-D927-4AD9-A813-4C8E8AC62215}" type="parTrans" cxnId="{AC39534A-B245-4756-BEC1-22A06B1EBD55}">
      <dgm:prSet/>
      <dgm:spPr/>
      <dgm:t>
        <a:bodyPr/>
        <a:lstStyle/>
        <a:p>
          <a:endParaRPr lang="es-ES" b="1"/>
        </a:p>
      </dgm:t>
    </dgm:pt>
    <dgm:pt modelId="{A9D3ECFC-B883-4587-B35A-93FC77CDE78A}" type="sibTrans" cxnId="{AC39534A-B245-4756-BEC1-22A06B1EBD55}">
      <dgm:prSet/>
      <dgm:spPr/>
      <dgm:t>
        <a:bodyPr/>
        <a:lstStyle/>
        <a:p>
          <a:endParaRPr lang="es-ES" b="1"/>
        </a:p>
      </dgm:t>
    </dgm:pt>
    <dgm:pt modelId="{54B522D1-9921-4859-949F-8AD16556AE3B}">
      <dgm:prSet phldrT="[Texto]" custT="1"/>
      <dgm:spPr/>
      <dgm:t>
        <a:bodyPr/>
        <a:lstStyle/>
        <a:p>
          <a:r>
            <a:rPr lang="es-ES" sz="1600" b="1" dirty="0" smtClean="0"/>
            <a:t>Granada</a:t>
          </a:r>
          <a:endParaRPr lang="es-ES" sz="1600" b="1" dirty="0"/>
        </a:p>
      </dgm:t>
    </dgm:pt>
    <dgm:pt modelId="{C0A7F393-0354-4B34-9625-D623157623C9}" type="parTrans" cxnId="{DE426159-C469-4954-99DD-6E8055609A61}">
      <dgm:prSet/>
      <dgm:spPr/>
      <dgm:t>
        <a:bodyPr/>
        <a:lstStyle/>
        <a:p>
          <a:endParaRPr lang="es-ES" b="1"/>
        </a:p>
      </dgm:t>
    </dgm:pt>
    <dgm:pt modelId="{6D3E3A7F-5912-459C-B37B-727184429212}" type="sibTrans" cxnId="{DE426159-C469-4954-99DD-6E8055609A61}">
      <dgm:prSet/>
      <dgm:spPr/>
      <dgm:t>
        <a:bodyPr/>
        <a:lstStyle/>
        <a:p>
          <a:endParaRPr lang="es-ES" b="1"/>
        </a:p>
      </dgm:t>
    </dgm:pt>
    <dgm:pt modelId="{26D33178-9C2C-4F89-8EFF-95232EAEBADD}">
      <dgm:prSet phldrT="[Texto]" custT="1"/>
      <dgm:spPr/>
      <dgm:t>
        <a:bodyPr/>
        <a:lstStyle/>
        <a:p>
          <a:r>
            <a:rPr lang="es-ES" sz="1600" b="1" dirty="0" smtClean="0"/>
            <a:t>Jaén</a:t>
          </a:r>
          <a:endParaRPr lang="es-ES" sz="1300" b="1" dirty="0"/>
        </a:p>
      </dgm:t>
    </dgm:pt>
    <dgm:pt modelId="{314EFF79-EBEC-46EE-9F1C-55AB3C9D8DEF}" type="parTrans" cxnId="{D3E18E42-30BF-48B8-80B3-53E19AD95257}">
      <dgm:prSet/>
      <dgm:spPr/>
      <dgm:t>
        <a:bodyPr/>
        <a:lstStyle/>
        <a:p>
          <a:endParaRPr lang="es-ES" b="1"/>
        </a:p>
      </dgm:t>
    </dgm:pt>
    <dgm:pt modelId="{F63381C1-FE25-4C28-8DEF-54396BD83C8F}" type="sibTrans" cxnId="{D3E18E42-30BF-48B8-80B3-53E19AD95257}">
      <dgm:prSet/>
      <dgm:spPr/>
      <dgm:t>
        <a:bodyPr/>
        <a:lstStyle/>
        <a:p>
          <a:endParaRPr lang="es-ES" b="1"/>
        </a:p>
      </dgm:t>
    </dgm:pt>
    <dgm:pt modelId="{DA078371-ACF1-4993-AF3A-670886354F90}">
      <dgm:prSet phldrT="[Texto]" custT="1"/>
      <dgm:spPr/>
      <dgm:t>
        <a:bodyPr/>
        <a:lstStyle/>
        <a:p>
          <a:r>
            <a:rPr lang="es-ES" sz="1600" b="1" dirty="0" smtClean="0"/>
            <a:t>Málaga</a:t>
          </a:r>
          <a:endParaRPr lang="es-ES" sz="1300" b="1" dirty="0"/>
        </a:p>
      </dgm:t>
    </dgm:pt>
    <dgm:pt modelId="{85D5E710-D563-4CD4-8AC7-868A1C4B4473}" type="parTrans" cxnId="{EC7CC16F-41E4-4E40-97C4-E497ACAFF976}">
      <dgm:prSet/>
      <dgm:spPr/>
      <dgm:t>
        <a:bodyPr/>
        <a:lstStyle/>
        <a:p>
          <a:endParaRPr lang="es-ES" b="1"/>
        </a:p>
      </dgm:t>
    </dgm:pt>
    <dgm:pt modelId="{02F8B5DD-DF8C-48B3-A7FD-7E66CA25E3BD}" type="sibTrans" cxnId="{EC7CC16F-41E4-4E40-97C4-E497ACAFF976}">
      <dgm:prSet/>
      <dgm:spPr/>
      <dgm:t>
        <a:bodyPr/>
        <a:lstStyle/>
        <a:p>
          <a:endParaRPr lang="es-ES" b="1"/>
        </a:p>
      </dgm:t>
    </dgm:pt>
    <dgm:pt modelId="{4FB84701-88E3-469F-A15C-A547C915D639}" type="pres">
      <dgm:prSet presAssocID="{75032157-7493-467B-B15D-6A891ED115D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66C33EE-6047-4CD9-9668-8B61FB040196}" type="pres">
      <dgm:prSet presAssocID="{974A9433-75B7-4DD9-9313-B4F6D0764645}" presName="vertOne" presStyleCnt="0"/>
      <dgm:spPr/>
    </dgm:pt>
    <dgm:pt modelId="{1E12A39C-48AA-4231-9971-3D1E89D8E455}" type="pres">
      <dgm:prSet presAssocID="{974A9433-75B7-4DD9-9313-B4F6D0764645}" presName="txOne" presStyleLbl="node0" presStyleIdx="0" presStyleCnt="1" custScaleY="51932" custLinFactNeighborX="18249" custLinFactNeighborY="-36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6BEFE3B-E7E3-4CD3-883A-F5D01349E7A1}" type="pres">
      <dgm:prSet presAssocID="{974A9433-75B7-4DD9-9313-B4F6D0764645}" presName="parTransOne" presStyleCnt="0"/>
      <dgm:spPr/>
    </dgm:pt>
    <dgm:pt modelId="{B30DBD03-3B5E-465D-92A5-CE78191C5802}" type="pres">
      <dgm:prSet presAssocID="{974A9433-75B7-4DD9-9313-B4F6D0764645}" presName="horzOne" presStyleCnt="0"/>
      <dgm:spPr/>
    </dgm:pt>
    <dgm:pt modelId="{69E44607-8395-4EE6-AE0E-CA6D31EF2493}" type="pres">
      <dgm:prSet presAssocID="{4660E586-AFB4-4472-BF0E-4844DC303424}" presName="vertTwo" presStyleCnt="0"/>
      <dgm:spPr/>
    </dgm:pt>
    <dgm:pt modelId="{2CF99574-0052-421B-95C3-51AC37A5B7E9}" type="pres">
      <dgm:prSet presAssocID="{4660E586-AFB4-4472-BF0E-4844DC303424}" presName="txTwo" presStyleLbl="node2" presStyleIdx="0" presStyleCnt="2" custScaleX="102977" custScaleY="41312" custLinFactNeighborX="-596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63F2A6B-4320-4392-A01F-05A39CB5AD78}" type="pres">
      <dgm:prSet presAssocID="{4660E586-AFB4-4472-BF0E-4844DC303424}" presName="parTransTwo" presStyleCnt="0"/>
      <dgm:spPr/>
    </dgm:pt>
    <dgm:pt modelId="{923144B2-C2D7-4D0F-AE60-99D6833BA252}" type="pres">
      <dgm:prSet presAssocID="{4660E586-AFB4-4472-BF0E-4844DC303424}" presName="horzTwo" presStyleCnt="0"/>
      <dgm:spPr/>
    </dgm:pt>
    <dgm:pt modelId="{BC559FB4-A649-4FB8-BF2F-194733B6D556}" type="pres">
      <dgm:prSet presAssocID="{F0DDEFD2-4DFE-4078-BE19-6BFC4F1B22AB}" presName="vertThree" presStyleCnt="0"/>
      <dgm:spPr/>
    </dgm:pt>
    <dgm:pt modelId="{1C51B8B7-974C-40D7-AAEE-2825350765BF}" type="pres">
      <dgm:prSet presAssocID="{F0DDEFD2-4DFE-4078-BE19-6BFC4F1B22AB}" presName="txThree" presStyleLbl="node3" presStyleIdx="0" presStyleCnt="7" custScaleX="67391" custScaleY="763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FBB19CC-38CC-4C6D-B3C4-E893A3E83511}" type="pres">
      <dgm:prSet presAssocID="{F0DDEFD2-4DFE-4078-BE19-6BFC4F1B22AB}" presName="horzThree" presStyleCnt="0"/>
      <dgm:spPr/>
    </dgm:pt>
    <dgm:pt modelId="{D190E1A6-7613-4ABF-A870-B7D95922E662}" type="pres">
      <dgm:prSet presAssocID="{FE843499-E6D6-405B-A57F-A756AF12741E}" presName="sibSpaceThree" presStyleCnt="0"/>
      <dgm:spPr/>
    </dgm:pt>
    <dgm:pt modelId="{BE0E59BB-AEDD-4A63-9C0E-6C12E978367C}" type="pres">
      <dgm:prSet presAssocID="{252FE6EE-4A2C-4270-98EB-8C9862BB9748}" presName="vertThree" presStyleCnt="0"/>
      <dgm:spPr/>
    </dgm:pt>
    <dgm:pt modelId="{2BD7F9A4-A424-40AC-8022-5450F47E3BF3}" type="pres">
      <dgm:prSet presAssocID="{252FE6EE-4A2C-4270-98EB-8C9862BB9748}" presName="txThree" presStyleLbl="node3" presStyleIdx="1" presStyleCnt="7" custScaleX="49740" custScaleY="776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75AA7DC-E3B7-4562-B506-548B65AC880C}" type="pres">
      <dgm:prSet presAssocID="{252FE6EE-4A2C-4270-98EB-8C9862BB9748}" presName="horzThree" presStyleCnt="0"/>
      <dgm:spPr/>
    </dgm:pt>
    <dgm:pt modelId="{C7A3003B-AB33-462E-B927-00E31E639274}" type="pres">
      <dgm:prSet presAssocID="{0C5B9872-AE32-46A4-AD58-1D0CE4CE90A1}" presName="sibSpaceThree" presStyleCnt="0"/>
      <dgm:spPr/>
    </dgm:pt>
    <dgm:pt modelId="{C6DC099A-09BA-466B-824C-02130AE77487}" type="pres">
      <dgm:prSet presAssocID="{8092373D-93A6-47B8-89B9-E6F464909492}" presName="vertThree" presStyleCnt="0"/>
      <dgm:spPr/>
    </dgm:pt>
    <dgm:pt modelId="{ACC9949B-E54D-48CB-B148-C3B18A6609F2}" type="pres">
      <dgm:prSet presAssocID="{8092373D-93A6-47B8-89B9-E6F464909492}" presName="txThree" presStyleLbl="node3" presStyleIdx="2" presStyleCnt="7" custScaleX="74710" custScaleY="7662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1A39949-C882-4BDD-81DF-FA264D083E47}" type="pres">
      <dgm:prSet presAssocID="{8092373D-93A6-47B8-89B9-E6F464909492}" presName="horzThree" presStyleCnt="0"/>
      <dgm:spPr/>
    </dgm:pt>
    <dgm:pt modelId="{E4609557-31D4-4666-BF09-90C5809CB9D5}" type="pres">
      <dgm:prSet presAssocID="{A9D3ECFC-B883-4587-B35A-93FC77CDE78A}" presName="sibSpaceThree" presStyleCnt="0"/>
      <dgm:spPr/>
    </dgm:pt>
    <dgm:pt modelId="{580FEBF4-556D-4614-8D69-C6A8B3E4DD54}" type="pres">
      <dgm:prSet presAssocID="{54B522D1-9921-4859-949F-8AD16556AE3B}" presName="vertThree" presStyleCnt="0"/>
      <dgm:spPr/>
    </dgm:pt>
    <dgm:pt modelId="{38FCFAB8-B975-4324-97FF-A79B8D9363C7}" type="pres">
      <dgm:prSet presAssocID="{54B522D1-9921-4859-949F-8AD16556AE3B}" presName="txThree" presStyleLbl="node3" presStyleIdx="3" presStyleCnt="7" custScaleX="70311" custScaleY="763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D2535E0-9EA0-4F05-8FDD-8930C7C55553}" type="pres">
      <dgm:prSet presAssocID="{54B522D1-9921-4859-949F-8AD16556AE3B}" presName="horzThree" presStyleCnt="0"/>
      <dgm:spPr/>
    </dgm:pt>
    <dgm:pt modelId="{EE79BB92-1C16-4886-B651-68E17F838101}" type="pres">
      <dgm:prSet presAssocID="{6D3E3A7F-5912-459C-B37B-727184429212}" presName="sibSpaceThree" presStyleCnt="0"/>
      <dgm:spPr/>
    </dgm:pt>
    <dgm:pt modelId="{9B4AC13B-F4F1-4D1F-A047-0D76601E756E}" type="pres">
      <dgm:prSet presAssocID="{26D33178-9C2C-4F89-8EFF-95232EAEBADD}" presName="vertThree" presStyleCnt="0"/>
      <dgm:spPr/>
    </dgm:pt>
    <dgm:pt modelId="{4180E875-4C34-46E8-9095-73B790C54F6D}" type="pres">
      <dgm:prSet presAssocID="{26D33178-9C2C-4F89-8EFF-95232EAEBADD}" presName="txThree" presStyleLbl="node3" presStyleIdx="4" presStyleCnt="7" custScaleX="53425" custScaleY="763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B11835B-D9E4-4676-90E3-E3643919EAE5}" type="pres">
      <dgm:prSet presAssocID="{26D33178-9C2C-4F89-8EFF-95232EAEBADD}" presName="horzThree" presStyleCnt="0"/>
      <dgm:spPr/>
    </dgm:pt>
    <dgm:pt modelId="{AF6E62C9-D182-4FFF-8B43-A84EA4DB1585}" type="pres">
      <dgm:prSet presAssocID="{F63381C1-FE25-4C28-8DEF-54396BD83C8F}" presName="sibSpaceThree" presStyleCnt="0"/>
      <dgm:spPr/>
    </dgm:pt>
    <dgm:pt modelId="{B4402FE7-B6C4-41DF-BC8B-0E8C1B4249D4}" type="pres">
      <dgm:prSet presAssocID="{DA078371-ACF1-4993-AF3A-670886354F90}" presName="vertThree" presStyleCnt="0"/>
      <dgm:spPr/>
    </dgm:pt>
    <dgm:pt modelId="{C3E4AEC4-C62C-4E97-94A6-04D3861F887C}" type="pres">
      <dgm:prSet presAssocID="{DA078371-ACF1-4993-AF3A-670886354F90}" presName="txThree" presStyleLbl="node3" presStyleIdx="5" presStyleCnt="7" custScaleX="64172" custScaleY="7662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873403D-E78C-432B-9DE4-C4D8A3E57DFD}" type="pres">
      <dgm:prSet presAssocID="{DA078371-ACF1-4993-AF3A-670886354F90}" presName="horzThree" presStyleCnt="0"/>
      <dgm:spPr/>
    </dgm:pt>
    <dgm:pt modelId="{2D12427A-828A-4A14-9525-603AB835474A}" type="pres">
      <dgm:prSet presAssocID="{D38610FA-F768-4C66-9354-009081F552E7}" presName="sibSpaceTwo" presStyleCnt="0"/>
      <dgm:spPr/>
    </dgm:pt>
    <dgm:pt modelId="{DD83C708-5C03-416B-8E23-5B8E3127447F}" type="pres">
      <dgm:prSet presAssocID="{646EB8DC-5908-43AE-AF7F-E4DA7104129E}" presName="vertTwo" presStyleCnt="0"/>
      <dgm:spPr/>
    </dgm:pt>
    <dgm:pt modelId="{FAA13486-EFCA-49D5-A16F-B3AAC550AFBB}" type="pres">
      <dgm:prSet presAssocID="{646EB8DC-5908-43AE-AF7F-E4DA7104129E}" presName="txTwo" presStyleLbl="node2" presStyleIdx="1" presStyleCnt="2" custScaleX="140455" custScaleY="38735" custLinFactNeighborX="-466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9A23524-EC4D-4BF1-89B0-7A244C3891C3}" type="pres">
      <dgm:prSet presAssocID="{646EB8DC-5908-43AE-AF7F-E4DA7104129E}" presName="parTransTwo" presStyleCnt="0"/>
      <dgm:spPr/>
    </dgm:pt>
    <dgm:pt modelId="{434BF962-596E-479B-86B3-F76207BAE450}" type="pres">
      <dgm:prSet presAssocID="{646EB8DC-5908-43AE-AF7F-E4DA7104129E}" presName="horzTwo" presStyleCnt="0"/>
      <dgm:spPr/>
    </dgm:pt>
    <dgm:pt modelId="{0286BA81-9CA3-4D3C-993B-75C3E35CA757}" type="pres">
      <dgm:prSet presAssocID="{C33FA845-E664-47CB-BFFE-E8D47D1DD14E}" presName="vertThree" presStyleCnt="0"/>
      <dgm:spPr/>
    </dgm:pt>
    <dgm:pt modelId="{70FDB3FE-4FD4-4AFE-BF84-BF99DEF5C760}" type="pres">
      <dgm:prSet presAssocID="{C33FA845-E664-47CB-BFFE-E8D47D1DD14E}" presName="txThree" presStyleLbl="node3" presStyleIdx="6" presStyleCnt="7" custScaleX="128900" custScaleY="7709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9E4CB2-E8EB-45BA-A977-D3980C33896E}" type="pres">
      <dgm:prSet presAssocID="{C33FA845-E664-47CB-BFFE-E8D47D1DD14E}" presName="horzThree" presStyleCnt="0"/>
      <dgm:spPr/>
    </dgm:pt>
  </dgm:ptLst>
  <dgm:cxnLst>
    <dgm:cxn modelId="{6C113355-9060-4060-9C29-854808941E20}" type="presOf" srcId="{C33FA845-E664-47CB-BFFE-E8D47D1DD14E}" destId="{70FDB3FE-4FD4-4AFE-BF84-BF99DEF5C760}" srcOrd="0" destOrd="0" presId="urn:microsoft.com/office/officeart/2005/8/layout/hierarchy4"/>
    <dgm:cxn modelId="{5B7CA52A-DEB4-4261-8D99-CE2433ACA333}" type="presOf" srcId="{54B522D1-9921-4859-949F-8AD16556AE3B}" destId="{38FCFAB8-B975-4324-97FF-A79B8D9363C7}" srcOrd="0" destOrd="0" presId="urn:microsoft.com/office/officeart/2005/8/layout/hierarchy4"/>
    <dgm:cxn modelId="{DE426159-C469-4954-99DD-6E8055609A61}" srcId="{4660E586-AFB4-4472-BF0E-4844DC303424}" destId="{54B522D1-9921-4859-949F-8AD16556AE3B}" srcOrd="3" destOrd="0" parTransId="{C0A7F393-0354-4B34-9625-D623157623C9}" sibTransId="{6D3E3A7F-5912-459C-B37B-727184429212}"/>
    <dgm:cxn modelId="{AC39534A-B245-4756-BEC1-22A06B1EBD55}" srcId="{4660E586-AFB4-4472-BF0E-4844DC303424}" destId="{8092373D-93A6-47B8-89B9-E6F464909492}" srcOrd="2" destOrd="0" parTransId="{C5E00AA6-D927-4AD9-A813-4C8E8AC62215}" sibTransId="{A9D3ECFC-B883-4587-B35A-93FC77CDE78A}"/>
    <dgm:cxn modelId="{F1CC0697-257A-4214-903C-DF1AC1ED46DE}" srcId="{75032157-7493-467B-B15D-6A891ED115DC}" destId="{974A9433-75B7-4DD9-9313-B4F6D0764645}" srcOrd="0" destOrd="0" parTransId="{D5EFD86D-4EBF-4C96-A750-AED3E25B6AEC}" sibTransId="{3B29FA4C-C2B9-42E3-8DFF-A17483BA1159}"/>
    <dgm:cxn modelId="{7A252458-EC48-4B4C-8A3E-9108558456D6}" type="presOf" srcId="{DA078371-ACF1-4993-AF3A-670886354F90}" destId="{C3E4AEC4-C62C-4E97-94A6-04D3861F887C}" srcOrd="0" destOrd="0" presId="urn:microsoft.com/office/officeart/2005/8/layout/hierarchy4"/>
    <dgm:cxn modelId="{0423E277-4E04-4858-A8F7-31B5A0C666D1}" srcId="{4660E586-AFB4-4472-BF0E-4844DC303424}" destId="{F0DDEFD2-4DFE-4078-BE19-6BFC4F1B22AB}" srcOrd="0" destOrd="0" parTransId="{57348AA8-58F6-4752-85CE-6BDE7AF2421B}" sibTransId="{FE843499-E6D6-405B-A57F-A756AF12741E}"/>
    <dgm:cxn modelId="{654F9012-AB08-42F9-A2A4-D429B53B325A}" type="presOf" srcId="{252FE6EE-4A2C-4270-98EB-8C9862BB9748}" destId="{2BD7F9A4-A424-40AC-8022-5450F47E3BF3}" srcOrd="0" destOrd="0" presId="urn:microsoft.com/office/officeart/2005/8/layout/hierarchy4"/>
    <dgm:cxn modelId="{B14749FB-5D0B-4D40-824C-43C3E460BE43}" srcId="{646EB8DC-5908-43AE-AF7F-E4DA7104129E}" destId="{C33FA845-E664-47CB-BFFE-E8D47D1DD14E}" srcOrd="0" destOrd="0" parTransId="{A476C92F-763C-48D3-93B0-49C246076895}" sibTransId="{44229448-54E6-48ED-9717-9D9534D11C3D}"/>
    <dgm:cxn modelId="{EC7CC16F-41E4-4E40-97C4-E497ACAFF976}" srcId="{4660E586-AFB4-4472-BF0E-4844DC303424}" destId="{DA078371-ACF1-4993-AF3A-670886354F90}" srcOrd="5" destOrd="0" parTransId="{85D5E710-D563-4CD4-8AC7-868A1C4B4473}" sibTransId="{02F8B5DD-DF8C-48B3-A7FD-7E66CA25E3BD}"/>
    <dgm:cxn modelId="{7FAF4882-56FA-48BF-8F93-32CF8E06D4A7}" type="presOf" srcId="{4660E586-AFB4-4472-BF0E-4844DC303424}" destId="{2CF99574-0052-421B-95C3-51AC37A5B7E9}" srcOrd="0" destOrd="0" presId="urn:microsoft.com/office/officeart/2005/8/layout/hierarchy4"/>
    <dgm:cxn modelId="{F78F9C5C-9E8D-4DC6-9011-39CCD1A95F3D}" type="presOf" srcId="{646EB8DC-5908-43AE-AF7F-E4DA7104129E}" destId="{FAA13486-EFCA-49D5-A16F-B3AAC550AFBB}" srcOrd="0" destOrd="0" presId="urn:microsoft.com/office/officeart/2005/8/layout/hierarchy4"/>
    <dgm:cxn modelId="{A08C9FC3-9E0D-4904-9383-B76473B20207}" srcId="{4660E586-AFB4-4472-BF0E-4844DC303424}" destId="{252FE6EE-4A2C-4270-98EB-8C9862BB9748}" srcOrd="1" destOrd="0" parTransId="{6304E279-0905-4525-A103-1852F8110BF2}" sibTransId="{0C5B9872-AE32-46A4-AD58-1D0CE4CE90A1}"/>
    <dgm:cxn modelId="{C8274923-2B36-450C-BB2A-EE6FCC319EA3}" type="presOf" srcId="{F0DDEFD2-4DFE-4078-BE19-6BFC4F1B22AB}" destId="{1C51B8B7-974C-40D7-AAEE-2825350765BF}" srcOrd="0" destOrd="0" presId="urn:microsoft.com/office/officeart/2005/8/layout/hierarchy4"/>
    <dgm:cxn modelId="{8D6AC918-3FBC-4647-909D-511771E3F2A6}" srcId="{974A9433-75B7-4DD9-9313-B4F6D0764645}" destId="{4660E586-AFB4-4472-BF0E-4844DC303424}" srcOrd="0" destOrd="0" parTransId="{B85BF26E-5787-4717-92DB-F41453D657F5}" sibTransId="{D38610FA-F768-4C66-9354-009081F552E7}"/>
    <dgm:cxn modelId="{91FC8B6C-DA49-4295-B899-B81D597BE730}" type="presOf" srcId="{8092373D-93A6-47B8-89B9-E6F464909492}" destId="{ACC9949B-E54D-48CB-B148-C3B18A6609F2}" srcOrd="0" destOrd="0" presId="urn:microsoft.com/office/officeart/2005/8/layout/hierarchy4"/>
    <dgm:cxn modelId="{D3E18E42-30BF-48B8-80B3-53E19AD95257}" srcId="{4660E586-AFB4-4472-BF0E-4844DC303424}" destId="{26D33178-9C2C-4F89-8EFF-95232EAEBADD}" srcOrd="4" destOrd="0" parTransId="{314EFF79-EBEC-46EE-9F1C-55AB3C9D8DEF}" sibTransId="{F63381C1-FE25-4C28-8DEF-54396BD83C8F}"/>
    <dgm:cxn modelId="{D18B5EA7-05DD-47CA-B5B6-1B73A37DD40E}" srcId="{974A9433-75B7-4DD9-9313-B4F6D0764645}" destId="{646EB8DC-5908-43AE-AF7F-E4DA7104129E}" srcOrd="1" destOrd="0" parTransId="{8D14469F-5E03-43E1-98FF-60D1F8C03A20}" sibTransId="{2551F597-C5FC-45FD-A18E-778157B3E8F3}"/>
    <dgm:cxn modelId="{92E44A9B-1758-42E4-B71C-CA9899287BC1}" type="presOf" srcId="{974A9433-75B7-4DD9-9313-B4F6D0764645}" destId="{1E12A39C-48AA-4231-9971-3D1E89D8E455}" srcOrd="0" destOrd="0" presId="urn:microsoft.com/office/officeart/2005/8/layout/hierarchy4"/>
    <dgm:cxn modelId="{E2956E65-644A-4BDE-BA48-DEE14D513BF7}" type="presOf" srcId="{26D33178-9C2C-4F89-8EFF-95232EAEBADD}" destId="{4180E875-4C34-46E8-9095-73B790C54F6D}" srcOrd="0" destOrd="0" presId="urn:microsoft.com/office/officeart/2005/8/layout/hierarchy4"/>
    <dgm:cxn modelId="{E986E2DC-3649-48EF-84C8-53B2E1D54E9C}" type="presOf" srcId="{75032157-7493-467B-B15D-6A891ED115DC}" destId="{4FB84701-88E3-469F-A15C-A547C915D639}" srcOrd="0" destOrd="0" presId="urn:microsoft.com/office/officeart/2005/8/layout/hierarchy4"/>
    <dgm:cxn modelId="{F03CD6D9-799C-473F-80D1-6E6C72F5E9BA}" type="presParOf" srcId="{4FB84701-88E3-469F-A15C-A547C915D639}" destId="{966C33EE-6047-4CD9-9668-8B61FB040196}" srcOrd="0" destOrd="0" presId="urn:microsoft.com/office/officeart/2005/8/layout/hierarchy4"/>
    <dgm:cxn modelId="{025959BE-EF02-49B2-BD5F-128A3A1E17E9}" type="presParOf" srcId="{966C33EE-6047-4CD9-9668-8B61FB040196}" destId="{1E12A39C-48AA-4231-9971-3D1E89D8E455}" srcOrd="0" destOrd="0" presId="urn:microsoft.com/office/officeart/2005/8/layout/hierarchy4"/>
    <dgm:cxn modelId="{117BABE7-DF6B-46E3-A0AE-D5E497991F77}" type="presParOf" srcId="{966C33EE-6047-4CD9-9668-8B61FB040196}" destId="{56BEFE3B-E7E3-4CD3-883A-F5D01349E7A1}" srcOrd="1" destOrd="0" presId="urn:microsoft.com/office/officeart/2005/8/layout/hierarchy4"/>
    <dgm:cxn modelId="{622593FD-33C9-4E11-BE21-F9CAECB766FE}" type="presParOf" srcId="{966C33EE-6047-4CD9-9668-8B61FB040196}" destId="{B30DBD03-3B5E-465D-92A5-CE78191C5802}" srcOrd="2" destOrd="0" presId="urn:microsoft.com/office/officeart/2005/8/layout/hierarchy4"/>
    <dgm:cxn modelId="{98DE2A65-CD39-44A9-B2CE-008356693616}" type="presParOf" srcId="{B30DBD03-3B5E-465D-92A5-CE78191C5802}" destId="{69E44607-8395-4EE6-AE0E-CA6D31EF2493}" srcOrd="0" destOrd="0" presId="urn:microsoft.com/office/officeart/2005/8/layout/hierarchy4"/>
    <dgm:cxn modelId="{C0DB6BAE-8F4D-4834-97D7-B3E2D17DC6D3}" type="presParOf" srcId="{69E44607-8395-4EE6-AE0E-CA6D31EF2493}" destId="{2CF99574-0052-421B-95C3-51AC37A5B7E9}" srcOrd="0" destOrd="0" presId="urn:microsoft.com/office/officeart/2005/8/layout/hierarchy4"/>
    <dgm:cxn modelId="{AFABDF64-E40E-4945-80FB-5E4E99938AC2}" type="presParOf" srcId="{69E44607-8395-4EE6-AE0E-CA6D31EF2493}" destId="{163F2A6B-4320-4392-A01F-05A39CB5AD78}" srcOrd="1" destOrd="0" presId="urn:microsoft.com/office/officeart/2005/8/layout/hierarchy4"/>
    <dgm:cxn modelId="{B8BA8AA3-34F6-4139-B810-B581ECF8BA93}" type="presParOf" srcId="{69E44607-8395-4EE6-AE0E-CA6D31EF2493}" destId="{923144B2-C2D7-4D0F-AE60-99D6833BA252}" srcOrd="2" destOrd="0" presId="urn:microsoft.com/office/officeart/2005/8/layout/hierarchy4"/>
    <dgm:cxn modelId="{7E9BF3FD-4B79-4B10-B4C3-892DDECF8F3B}" type="presParOf" srcId="{923144B2-C2D7-4D0F-AE60-99D6833BA252}" destId="{BC559FB4-A649-4FB8-BF2F-194733B6D556}" srcOrd="0" destOrd="0" presId="urn:microsoft.com/office/officeart/2005/8/layout/hierarchy4"/>
    <dgm:cxn modelId="{2AF003A6-29CF-410C-9BF8-5367C102B98C}" type="presParOf" srcId="{BC559FB4-A649-4FB8-BF2F-194733B6D556}" destId="{1C51B8B7-974C-40D7-AAEE-2825350765BF}" srcOrd="0" destOrd="0" presId="urn:microsoft.com/office/officeart/2005/8/layout/hierarchy4"/>
    <dgm:cxn modelId="{15381B63-19D8-4807-8EFD-38C97BC629EE}" type="presParOf" srcId="{BC559FB4-A649-4FB8-BF2F-194733B6D556}" destId="{3FBB19CC-38CC-4C6D-B3C4-E893A3E83511}" srcOrd="1" destOrd="0" presId="urn:microsoft.com/office/officeart/2005/8/layout/hierarchy4"/>
    <dgm:cxn modelId="{5F18BA10-511B-47E6-8901-1D7EEAD59A17}" type="presParOf" srcId="{923144B2-C2D7-4D0F-AE60-99D6833BA252}" destId="{D190E1A6-7613-4ABF-A870-B7D95922E662}" srcOrd="1" destOrd="0" presId="urn:microsoft.com/office/officeart/2005/8/layout/hierarchy4"/>
    <dgm:cxn modelId="{A106ABCC-EF8F-4F0C-83B5-F7C05018BC69}" type="presParOf" srcId="{923144B2-C2D7-4D0F-AE60-99D6833BA252}" destId="{BE0E59BB-AEDD-4A63-9C0E-6C12E978367C}" srcOrd="2" destOrd="0" presId="urn:microsoft.com/office/officeart/2005/8/layout/hierarchy4"/>
    <dgm:cxn modelId="{7007BDC0-CCFC-41D3-A4B6-68E678ACBC0A}" type="presParOf" srcId="{BE0E59BB-AEDD-4A63-9C0E-6C12E978367C}" destId="{2BD7F9A4-A424-40AC-8022-5450F47E3BF3}" srcOrd="0" destOrd="0" presId="urn:microsoft.com/office/officeart/2005/8/layout/hierarchy4"/>
    <dgm:cxn modelId="{FB5D389D-EE42-4E23-84A3-C79C0586D90A}" type="presParOf" srcId="{BE0E59BB-AEDD-4A63-9C0E-6C12E978367C}" destId="{275AA7DC-E3B7-4562-B506-548B65AC880C}" srcOrd="1" destOrd="0" presId="urn:microsoft.com/office/officeart/2005/8/layout/hierarchy4"/>
    <dgm:cxn modelId="{F95D4BA1-A66F-48FD-A8E8-EB44CAA9115E}" type="presParOf" srcId="{923144B2-C2D7-4D0F-AE60-99D6833BA252}" destId="{C7A3003B-AB33-462E-B927-00E31E639274}" srcOrd="3" destOrd="0" presId="urn:microsoft.com/office/officeart/2005/8/layout/hierarchy4"/>
    <dgm:cxn modelId="{F3072EB7-8B57-4BDA-B602-F4FD5E820DB4}" type="presParOf" srcId="{923144B2-C2D7-4D0F-AE60-99D6833BA252}" destId="{C6DC099A-09BA-466B-824C-02130AE77487}" srcOrd="4" destOrd="0" presId="urn:microsoft.com/office/officeart/2005/8/layout/hierarchy4"/>
    <dgm:cxn modelId="{21DAC671-3222-4891-8360-EFB1F8BC7D30}" type="presParOf" srcId="{C6DC099A-09BA-466B-824C-02130AE77487}" destId="{ACC9949B-E54D-48CB-B148-C3B18A6609F2}" srcOrd="0" destOrd="0" presId="urn:microsoft.com/office/officeart/2005/8/layout/hierarchy4"/>
    <dgm:cxn modelId="{9781E673-05D6-442B-AFE1-0750C0C6A475}" type="presParOf" srcId="{C6DC099A-09BA-466B-824C-02130AE77487}" destId="{21A39949-C882-4BDD-81DF-FA264D083E47}" srcOrd="1" destOrd="0" presId="urn:microsoft.com/office/officeart/2005/8/layout/hierarchy4"/>
    <dgm:cxn modelId="{DC673403-26D4-4E3D-A501-3F918002BE39}" type="presParOf" srcId="{923144B2-C2D7-4D0F-AE60-99D6833BA252}" destId="{E4609557-31D4-4666-BF09-90C5809CB9D5}" srcOrd="5" destOrd="0" presId="urn:microsoft.com/office/officeart/2005/8/layout/hierarchy4"/>
    <dgm:cxn modelId="{6FD1F5A3-C74E-4A7A-8D30-76AC411010DD}" type="presParOf" srcId="{923144B2-C2D7-4D0F-AE60-99D6833BA252}" destId="{580FEBF4-556D-4614-8D69-C6A8B3E4DD54}" srcOrd="6" destOrd="0" presId="urn:microsoft.com/office/officeart/2005/8/layout/hierarchy4"/>
    <dgm:cxn modelId="{B629DA92-87CF-4119-8D24-B8D7B386D630}" type="presParOf" srcId="{580FEBF4-556D-4614-8D69-C6A8B3E4DD54}" destId="{38FCFAB8-B975-4324-97FF-A79B8D9363C7}" srcOrd="0" destOrd="0" presId="urn:microsoft.com/office/officeart/2005/8/layout/hierarchy4"/>
    <dgm:cxn modelId="{D8B12DF4-9543-4526-9189-15B352B55993}" type="presParOf" srcId="{580FEBF4-556D-4614-8D69-C6A8B3E4DD54}" destId="{9D2535E0-9EA0-4F05-8FDD-8930C7C55553}" srcOrd="1" destOrd="0" presId="urn:microsoft.com/office/officeart/2005/8/layout/hierarchy4"/>
    <dgm:cxn modelId="{1A0F5F2D-99D4-4B5F-96D3-CFB0743E789C}" type="presParOf" srcId="{923144B2-C2D7-4D0F-AE60-99D6833BA252}" destId="{EE79BB92-1C16-4886-B651-68E17F838101}" srcOrd="7" destOrd="0" presId="urn:microsoft.com/office/officeart/2005/8/layout/hierarchy4"/>
    <dgm:cxn modelId="{1B06E27E-6481-4C58-B179-976C684A0B29}" type="presParOf" srcId="{923144B2-C2D7-4D0F-AE60-99D6833BA252}" destId="{9B4AC13B-F4F1-4D1F-A047-0D76601E756E}" srcOrd="8" destOrd="0" presId="urn:microsoft.com/office/officeart/2005/8/layout/hierarchy4"/>
    <dgm:cxn modelId="{8FB1A4C3-A468-45B9-A564-70181D9115B3}" type="presParOf" srcId="{9B4AC13B-F4F1-4D1F-A047-0D76601E756E}" destId="{4180E875-4C34-46E8-9095-73B790C54F6D}" srcOrd="0" destOrd="0" presId="urn:microsoft.com/office/officeart/2005/8/layout/hierarchy4"/>
    <dgm:cxn modelId="{13295923-C925-4B3D-B697-6B6619DE3BA8}" type="presParOf" srcId="{9B4AC13B-F4F1-4D1F-A047-0D76601E756E}" destId="{5B11835B-D9E4-4676-90E3-E3643919EAE5}" srcOrd="1" destOrd="0" presId="urn:microsoft.com/office/officeart/2005/8/layout/hierarchy4"/>
    <dgm:cxn modelId="{B7E31AC8-81FE-4200-9638-9E57624C1598}" type="presParOf" srcId="{923144B2-C2D7-4D0F-AE60-99D6833BA252}" destId="{AF6E62C9-D182-4FFF-8B43-A84EA4DB1585}" srcOrd="9" destOrd="0" presId="urn:microsoft.com/office/officeart/2005/8/layout/hierarchy4"/>
    <dgm:cxn modelId="{3DBDB4F6-57ED-4C89-986D-0AB113441A0C}" type="presParOf" srcId="{923144B2-C2D7-4D0F-AE60-99D6833BA252}" destId="{B4402FE7-B6C4-41DF-BC8B-0E8C1B4249D4}" srcOrd="10" destOrd="0" presId="urn:microsoft.com/office/officeart/2005/8/layout/hierarchy4"/>
    <dgm:cxn modelId="{E637B410-023E-405B-81ED-CEBC87F8BFC1}" type="presParOf" srcId="{B4402FE7-B6C4-41DF-BC8B-0E8C1B4249D4}" destId="{C3E4AEC4-C62C-4E97-94A6-04D3861F887C}" srcOrd="0" destOrd="0" presId="urn:microsoft.com/office/officeart/2005/8/layout/hierarchy4"/>
    <dgm:cxn modelId="{98F530F7-0543-4214-B313-E918043478F2}" type="presParOf" srcId="{B4402FE7-B6C4-41DF-BC8B-0E8C1B4249D4}" destId="{A873403D-E78C-432B-9DE4-C4D8A3E57DFD}" srcOrd="1" destOrd="0" presId="urn:microsoft.com/office/officeart/2005/8/layout/hierarchy4"/>
    <dgm:cxn modelId="{0ADDB7D5-612F-4429-A3D1-0DAD15B5529B}" type="presParOf" srcId="{B30DBD03-3B5E-465D-92A5-CE78191C5802}" destId="{2D12427A-828A-4A14-9525-603AB835474A}" srcOrd="1" destOrd="0" presId="urn:microsoft.com/office/officeart/2005/8/layout/hierarchy4"/>
    <dgm:cxn modelId="{190BC6F0-BBCB-42E6-BBB3-A15AE949AB3A}" type="presParOf" srcId="{B30DBD03-3B5E-465D-92A5-CE78191C5802}" destId="{DD83C708-5C03-416B-8E23-5B8E3127447F}" srcOrd="2" destOrd="0" presId="urn:microsoft.com/office/officeart/2005/8/layout/hierarchy4"/>
    <dgm:cxn modelId="{280531B9-F97F-471D-B58A-EA914B53BCA1}" type="presParOf" srcId="{DD83C708-5C03-416B-8E23-5B8E3127447F}" destId="{FAA13486-EFCA-49D5-A16F-B3AAC550AFBB}" srcOrd="0" destOrd="0" presId="urn:microsoft.com/office/officeart/2005/8/layout/hierarchy4"/>
    <dgm:cxn modelId="{1703A505-E4D0-4C09-89EE-49F3473D6616}" type="presParOf" srcId="{DD83C708-5C03-416B-8E23-5B8E3127447F}" destId="{79A23524-EC4D-4BF1-89B0-7A244C3891C3}" srcOrd="1" destOrd="0" presId="urn:microsoft.com/office/officeart/2005/8/layout/hierarchy4"/>
    <dgm:cxn modelId="{DE97CF1F-E526-4527-99E5-925A44B97253}" type="presParOf" srcId="{DD83C708-5C03-416B-8E23-5B8E3127447F}" destId="{434BF962-596E-479B-86B3-F76207BAE450}" srcOrd="2" destOrd="0" presId="urn:microsoft.com/office/officeart/2005/8/layout/hierarchy4"/>
    <dgm:cxn modelId="{CFFEF51E-9FA8-4FA5-BA52-F2140B564541}" type="presParOf" srcId="{434BF962-596E-479B-86B3-F76207BAE450}" destId="{0286BA81-9CA3-4D3C-993B-75C3E35CA757}" srcOrd="0" destOrd="0" presId="urn:microsoft.com/office/officeart/2005/8/layout/hierarchy4"/>
    <dgm:cxn modelId="{0FC2E6F9-8382-4016-B860-3AC8E0CCCC03}" type="presParOf" srcId="{0286BA81-9CA3-4D3C-993B-75C3E35CA757}" destId="{70FDB3FE-4FD4-4AFE-BF84-BF99DEF5C760}" srcOrd="0" destOrd="0" presId="urn:microsoft.com/office/officeart/2005/8/layout/hierarchy4"/>
    <dgm:cxn modelId="{F31A16DB-A792-43F3-8D49-EE64C7B7A35F}" type="presParOf" srcId="{0286BA81-9CA3-4D3C-993B-75C3E35CA757}" destId="{C89E4CB2-E8EB-45BA-A977-D3980C33896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CD597-AD4F-4D1A-98D6-55D75C38D4A8}" type="doc">
      <dgm:prSet loTypeId="urn:microsoft.com/office/officeart/2009/layout/CircleArrowProcess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175B18A-EA9B-4BD4-A300-C537327A9519}">
      <dgm:prSet phldrT="[Texto]"/>
      <dgm:spPr/>
      <dgm:t>
        <a:bodyPr/>
        <a:lstStyle/>
        <a:p>
          <a:r>
            <a:rPr lang="es-ES" b="1" dirty="0" smtClean="0"/>
            <a:t>METHODOLOGICAL STRATEGIES</a:t>
          </a:r>
          <a:endParaRPr lang="es-ES" dirty="0"/>
        </a:p>
      </dgm:t>
    </dgm:pt>
    <dgm:pt modelId="{3C612E42-EDBD-40B3-8329-57C71A420213}" type="parTrans" cxnId="{4A54A362-C74D-4E87-91F4-01FFD664A1DF}">
      <dgm:prSet/>
      <dgm:spPr/>
      <dgm:t>
        <a:bodyPr/>
        <a:lstStyle/>
        <a:p>
          <a:endParaRPr lang="es-ES"/>
        </a:p>
      </dgm:t>
    </dgm:pt>
    <dgm:pt modelId="{25E96CF3-2054-4967-9D41-939D4CA111E2}" type="sibTrans" cxnId="{4A54A362-C74D-4E87-91F4-01FFD664A1DF}">
      <dgm:prSet/>
      <dgm:spPr/>
      <dgm:t>
        <a:bodyPr/>
        <a:lstStyle/>
        <a:p>
          <a:endParaRPr lang="es-ES"/>
        </a:p>
      </dgm:t>
    </dgm:pt>
    <dgm:pt modelId="{E9FD9C6D-7585-4B7E-9920-245E1845B86A}">
      <dgm:prSet phldrT="[Texto]"/>
      <dgm:spPr/>
      <dgm:t>
        <a:bodyPr/>
        <a:lstStyle/>
        <a:p>
          <a:r>
            <a:rPr lang="es-ES" b="1" dirty="0" smtClean="0"/>
            <a:t>AUTOBIOGRAPHICAL ACCOUNT</a:t>
          </a:r>
          <a:endParaRPr lang="es-ES" dirty="0"/>
        </a:p>
      </dgm:t>
    </dgm:pt>
    <dgm:pt modelId="{119561B4-3D2A-4D13-8C65-8ED3A5DD48ED}" type="parTrans" cxnId="{D6F9EB94-12E3-478D-B02F-ABDA41D08D39}">
      <dgm:prSet/>
      <dgm:spPr/>
      <dgm:t>
        <a:bodyPr/>
        <a:lstStyle/>
        <a:p>
          <a:endParaRPr lang="es-ES"/>
        </a:p>
      </dgm:t>
    </dgm:pt>
    <dgm:pt modelId="{822A96F8-60CC-4237-95F0-2A62788E09D4}" type="sibTrans" cxnId="{D6F9EB94-12E3-478D-B02F-ABDA41D08D39}">
      <dgm:prSet/>
      <dgm:spPr/>
      <dgm:t>
        <a:bodyPr/>
        <a:lstStyle/>
        <a:p>
          <a:endParaRPr lang="es-ES"/>
        </a:p>
      </dgm:t>
    </dgm:pt>
    <dgm:pt modelId="{9F458CC8-A893-4C60-8768-BF9A6A5E7194}">
      <dgm:prSet phldrT="[Texto]"/>
      <dgm:spPr/>
      <dgm:t>
        <a:bodyPr/>
        <a:lstStyle/>
        <a:p>
          <a:r>
            <a:rPr lang="es-ES" b="1" dirty="0" smtClean="0"/>
            <a:t>TOOLS</a:t>
          </a:r>
          <a:endParaRPr lang="es-ES" dirty="0"/>
        </a:p>
      </dgm:t>
    </dgm:pt>
    <dgm:pt modelId="{78DF05C6-27E4-4A33-AD4A-71701FEE66E8}" type="parTrans" cxnId="{C25986F4-E8E2-49D3-A248-F084E2910A11}">
      <dgm:prSet/>
      <dgm:spPr/>
      <dgm:t>
        <a:bodyPr/>
        <a:lstStyle/>
        <a:p>
          <a:endParaRPr lang="es-ES"/>
        </a:p>
      </dgm:t>
    </dgm:pt>
    <dgm:pt modelId="{1D60120A-A82A-46C3-873B-69332877CC1A}" type="sibTrans" cxnId="{C25986F4-E8E2-49D3-A248-F084E2910A11}">
      <dgm:prSet/>
      <dgm:spPr/>
      <dgm:t>
        <a:bodyPr/>
        <a:lstStyle/>
        <a:p>
          <a:endParaRPr lang="es-ES"/>
        </a:p>
      </dgm:t>
    </dgm:pt>
    <dgm:pt modelId="{B5DFA6BA-80DE-440D-B5F7-C69A906D0EB1}" type="pres">
      <dgm:prSet presAssocID="{B58CD597-AD4F-4D1A-98D6-55D75C38D4A8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A1978ED-8291-427B-A7E2-FCEF64B326BD}" type="pres">
      <dgm:prSet presAssocID="{8175B18A-EA9B-4BD4-A300-C537327A9519}" presName="Accent1" presStyleCnt="0"/>
      <dgm:spPr/>
    </dgm:pt>
    <dgm:pt modelId="{792E7215-9464-4FB5-95D1-632CC299DFFE}" type="pres">
      <dgm:prSet presAssocID="{8175B18A-EA9B-4BD4-A300-C537327A9519}" presName="Accent" presStyleLbl="node1" presStyleIdx="0" presStyleCnt="3"/>
      <dgm:spPr/>
    </dgm:pt>
    <dgm:pt modelId="{A7C298B2-1FE5-4A75-B345-C5D1BE18516A}" type="pres">
      <dgm:prSet presAssocID="{8175B18A-EA9B-4BD4-A300-C537327A951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9E666B-F0D4-4B01-B22E-0A30571FB2E0}" type="pres">
      <dgm:prSet presAssocID="{E9FD9C6D-7585-4B7E-9920-245E1845B86A}" presName="Accent2" presStyleCnt="0"/>
      <dgm:spPr/>
    </dgm:pt>
    <dgm:pt modelId="{7C567015-9C35-4E5E-9183-DEC1E3669B96}" type="pres">
      <dgm:prSet presAssocID="{E9FD9C6D-7585-4B7E-9920-245E1845B86A}" presName="Accent" presStyleLbl="node1" presStyleIdx="1" presStyleCnt="3"/>
      <dgm:spPr/>
    </dgm:pt>
    <dgm:pt modelId="{B07E91FA-3DC9-4192-B35B-06CCB89BF386}" type="pres">
      <dgm:prSet presAssocID="{E9FD9C6D-7585-4B7E-9920-245E1845B86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ABC7D9-791B-464C-9FAE-5AFDFD663EE7}" type="pres">
      <dgm:prSet presAssocID="{9F458CC8-A893-4C60-8768-BF9A6A5E7194}" presName="Accent3" presStyleCnt="0"/>
      <dgm:spPr/>
    </dgm:pt>
    <dgm:pt modelId="{8552DC16-A57B-4ECC-A2CD-B8B4FAD04455}" type="pres">
      <dgm:prSet presAssocID="{9F458CC8-A893-4C60-8768-BF9A6A5E7194}" presName="Accent" presStyleLbl="node1" presStyleIdx="2" presStyleCnt="3"/>
      <dgm:spPr/>
    </dgm:pt>
    <dgm:pt modelId="{CF25E629-900C-452E-B751-091FE3B1FB03}" type="pres">
      <dgm:prSet presAssocID="{9F458CC8-A893-4C60-8768-BF9A6A5E7194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7F3B331-7C2B-4F99-B20E-B95908E23B8F}" type="presOf" srcId="{9F458CC8-A893-4C60-8768-BF9A6A5E7194}" destId="{CF25E629-900C-452E-B751-091FE3B1FB03}" srcOrd="0" destOrd="0" presId="urn:microsoft.com/office/officeart/2009/layout/CircleArrowProcess"/>
    <dgm:cxn modelId="{5D906BBB-EEE9-4111-A0FA-1E9687B77B27}" type="presOf" srcId="{E9FD9C6D-7585-4B7E-9920-245E1845B86A}" destId="{B07E91FA-3DC9-4192-B35B-06CCB89BF386}" srcOrd="0" destOrd="0" presId="urn:microsoft.com/office/officeart/2009/layout/CircleArrowProcess"/>
    <dgm:cxn modelId="{5AACAED2-9B1D-4DCC-9768-E8B786BA4FF3}" type="presOf" srcId="{8175B18A-EA9B-4BD4-A300-C537327A9519}" destId="{A7C298B2-1FE5-4A75-B345-C5D1BE18516A}" srcOrd="0" destOrd="0" presId="urn:microsoft.com/office/officeart/2009/layout/CircleArrowProcess"/>
    <dgm:cxn modelId="{4A54A362-C74D-4E87-91F4-01FFD664A1DF}" srcId="{B58CD597-AD4F-4D1A-98D6-55D75C38D4A8}" destId="{8175B18A-EA9B-4BD4-A300-C537327A9519}" srcOrd="0" destOrd="0" parTransId="{3C612E42-EDBD-40B3-8329-57C71A420213}" sibTransId="{25E96CF3-2054-4967-9D41-939D4CA111E2}"/>
    <dgm:cxn modelId="{D6F9EB94-12E3-478D-B02F-ABDA41D08D39}" srcId="{B58CD597-AD4F-4D1A-98D6-55D75C38D4A8}" destId="{E9FD9C6D-7585-4B7E-9920-245E1845B86A}" srcOrd="1" destOrd="0" parTransId="{119561B4-3D2A-4D13-8C65-8ED3A5DD48ED}" sibTransId="{822A96F8-60CC-4237-95F0-2A62788E09D4}"/>
    <dgm:cxn modelId="{C25986F4-E8E2-49D3-A248-F084E2910A11}" srcId="{B58CD597-AD4F-4D1A-98D6-55D75C38D4A8}" destId="{9F458CC8-A893-4C60-8768-BF9A6A5E7194}" srcOrd="2" destOrd="0" parTransId="{78DF05C6-27E4-4A33-AD4A-71701FEE66E8}" sibTransId="{1D60120A-A82A-46C3-873B-69332877CC1A}"/>
    <dgm:cxn modelId="{F39E4F33-5C53-4A06-AE88-98976C721D91}" type="presOf" srcId="{B58CD597-AD4F-4D1A-98D6-55D75C38D4A8}" destId="{B5DFA6BA-80DE-440D-B5F7-C69A906D0EB1}" srcOrd="0" destOrd="0" presId="urn:microsoft.com/office/officeart/2009/layout/CircleArrowProcess"/>
    <dgm:cxn modelId="{9A6F40AF-3E75-4141-9911-0BDF8E9B9ECF}" type="presParOf" srcId="{B5DFA6BA-80DE-440D-B5F7-C69A906D0EB1}" destId="{CA1978ED-8291-427B-A7E2-FCEF64B326BD}" srcOrd="0" destOrd="0" presId="urn:microsoft.com/office/officeart/2009/layout/CircleArrowProcess"/>
    <dgm:cxn modelId="{F5FBBA33-B4B1-46D9-A841-28D132FCE077}" type="presParOf" srcId="{CA1978ED-8291-427B-A7E2-FCEF64B326BD}" destId="{792E7215-9464-4FB5-95D1-632CC299DFFE}" srcOrd="0" destOrd="0" presId="urn:microsoft.com/office/officeart/2009/layout/CircleArrowProcess"/>
    <dgm:cxn modelId="{FE96C1D1-F6E9-47D8-BA2C-8E5EE1C35CC0}" type="presParOf" srcId="{B5DFA6BA-80DE-440D-B5F7-C69A906D0EB1}" destId="{A7C298B2-1FE5-4A75-B345-C5D1BE18516A}" srcOrd="1" destOrd="0" presId="urn:microsoft.com/office/officeart/2009/layout/CircleArrowProcess"/>
    <dgm:cxn modelId="{A79ADE8E-7EFC-4703-A873-6E0A8D90D549}" type="presParOf" srcId="{B5DFA6BA-80DE-440D-B5F7-C69A906D0EB1}" destId="{2B9E666B-F0D4-4B01-B22E-0A30571FB2E0}" srcOrd="2" destOrd="0" presId="urn:microsoft.com/office/officeart/2009/layout/CircleArrowProcess"/>
    <dgm:cxn modelId="{CF3C4CA1-56E5-49A7-A1DB-80DF50A9BE3A}" type="presParOf" srcId="{2B9E666B-F0D4-4B01-B22E-0A30571FB2E0}" destId="{7C567015-9C35-4E5E-9183-DEC1E3669B96}" srcOrd="0" destOrd="0" presId="urn:microsoft.com/office/officeart/2009/layout/CircleArrowProcess"/>
    <dgm:cxn modelId="{382E5344-73BC-4C43-9B52-E29E739A72D9}" type="presParOf" srcId="{B5DFA6BA-80DE-440D-B5F7-C69A906D0EB1}" destId="{B07E91FA-3DC9-4192-B35B-06CCB89BF386}" srcOrd="3" destOrd="0" presId="urn:microsoft.com/office/officeart/2009/layout/CircleArrowProcess"/>
    <dgm:cxn modelId="{B0CE6DAC-4484-4229-9596-E16A4F43B014}" type="presParOf" srcId="{B5DFA6BA-80DE-440D-B5F7-C69A906D0EB1}" destId="{1CABC7D9-791B-464C-9FAE-5AFDFD663EE7}" srcOrd="4" destOrd="0" presId="urn:microsoft.com/office/officeart/2009/layout/CircleArrowProcess"/>
    <dgm:cxn modelId="{0853967C-11AE-4D92-9C4B-AAB6797C4D5F}" type="presParOf" srcId="{1CABC7D9-791B-464C-9FAE-5AFDFD663EE7}" destId="{8552DC16-A57B-4ECC-A2CD-B8B4FAD04455}" srcOrd="0" destOrd="0" presId="urn:microsoft.com/office/officeart/2009/layout/CircleArrowProcess"/>
    <dgm:cxn modelId="{F62AFAF4-175A-4719-9C11-D7708EF7626B}" type="presParOf" srcId="{B5DFA6BA-80DE-440D-B5F7-C69A906D0EB1}" destId="{CF25E629-900C-452E-B751-091FE3B1FB03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126CA7-3C33-44E4-9230-3BFE790C5BD6}" type="doc">
      <dgm:prSet loTypeId="urn:microsoft.com/office/officeart/2005/8/layout/chevron1" loCatId="process" qsTypeId="urn:microsoft.com/office/officeart/2005/8/quickstyle/3d3" qsCatId="3D" csTypeId="urn:microsoft.com/office/officeart/2005/8/colors/accent4_5" csCatId="accent4" phldr="1"/>
      <dgm:spPr/>
    </dgm:pt>
    <dgm:pt modelId="{D517A72D-E628-4134-AD7D-E24CC7B07193}">
      <dgm:prSet phldrT="[Texto]"/>
      <dgm:spPr/>
      <dgm:t>
        <a:bodyPr/>
        <a:lstStyle/>
        <a:p>
          <a:r>
            <a:rPr lang="es-ES" b="1" dirty="0" smtClean="0"/>
            <a:t>LIFE HISTORY: STUDENTS COUNT THEIR EXPERIENCES OF PRIMARY AND SECONDARY SCHOOL</a:t>
          </a:r>
          <a:endParaRPr lang="es-ES" dirty="0"/>
        </a:p>
      </dgm:t>
    </dgm:pt>
    <dgm:pt modelId="{ABAE55F3-6120-49BE-B246-A5FF9B0556E9}" type="parTrans" cxnId="{6D0650AB-1371-4F23-A878-C71C5D2DC7AF}">
      <dgm:prSet/>
      <dgm:spPr/>
      <dgm:t>
        <a:bodyPr/>
        <a:lstStyle/>
        <a:p>
          <a:endParaRPr lang="es-ES"/>
        </a:p>
      </dgm:t>
    </dgm:pt>
    <dgm:pt modelId="{15AB42B9-F9BF-4FD5-BFB8-1FFC5DD13036}" type="sibTrans" cxnId="{6D0650AB-1371-4F23-A878-C71C5D2DC7AF}">
      <dgm:prSet/>
      <dgm:spPr/>
      <dgm:t>
        <a:bodyPr/>
        <a:lstStyle/>
        <a:p>
          <a:endParaRPr lang="es-ES"/>
        </a:p>
      </dgm:t>
    </dgm:pt>
    <dgm:pt modelId="{98233D16-7078-49C4-8E9F-FC31A984C2AC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SPONTANEOUS STORIES BUILT AT THE BEGINNING OF STUDIES IN UNIVERSTY</a:t>
          </a:r>
          <a:endParaRPr lang="es-ES" dirty="0">
            <a:solidFill>
              <a:schemeClr val="tx1"/>
            </a:solidFill>
          </a:endParaRPr>
        </a:p>
      </dgm:t>
    </dgm:pt>
    <dgm:pt modelId="{A1787C77-500C-4AD8-A86F-D236FEAA6B43}" type="parTrans" cxnId="{114B162E-FA54-45B2-BAE2-D690DFF9A778}">
      <dgm:prSet/>
      <dgm:spPr/>
      <dgm:t>
        <a:bodyPr/>
        <a:lstStyle/>
        <a:p>
          <a:endParaRPr lang="es-ES"/>
        </a:p>
      </dgm:t>
    </dgm:pt>
    <dgm:pt modelId="{7E71C689-724A-44CD-994F-FED33F7F7F66}" type="sibTrans" cxnId="{114B162E-FA54-45B2-BAE2-D690DFF9A778}">
      <dgm:prSet/>
      <dgm:spPr/>
      <dgm:t>
        <a:bodyPr/>
        <a:lstStyle/>
        <a:p>
          <a:endParaRPr lang="es-ES"/>
        </a:p>
      </dgm:t>
    </dgm:pt>
    <dgm:pt modelId="{876E0691-42F8-402E-8C09-808DF451383B}" type="pres">
      <dgm:prSet presAssocID="{D7126CA7-3C33-44E4-9230-3BFE790C5BD6}" presName="Name0" presStyleCnt="0">
        <dgm:presLayoutVars>
          <dgm:dir/>
          <dgm:animLvl val="lvl"/>
          <dgm:resizeHandles val="exact"/>
        </dgm:presLayoutVars>
      </dgm:prSet>
      <dgm:spPr/>
    </dgm:pt>
    <dgm:pt modelId="{0306BE18-DCD4-4211-BC0A-F4345D01370A}" type="pres">
      <dgm:prSet presAssocID="{D517A72D-E628-4134-AD7D-E24CC7B07193}" presName="parTxOnly" presStyleLbl="node1" presStyleIdx="0" presStyleCnt="2" custScaleX="109155" custScaleY="132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E864D4-EEBA-4F3A-B384-A9CC1EE4ED63}" type="pres">
      <dgm:prSet presAssocID="{15AB42B9-F9BF-4FD5-BFB8-1FFC5DD13036}" presName="parTxOnlySpace" presStyleCnt="0"/>
      <dgm:spPr/>
    </dgm:pt>
    <dgm:pt modelId="{D9B9AAAA-B9C2-401F-BC8C-E87514625FDA}" type="pres">
      <dgm:prSet presAssocID="{98233D16-7078-49C4-8E9F-FC31A984C2AC}" presName="parTxOnly" presStyleLbl="node1" presStyleIdx="1" presStyleCnt="2" custScaleX="118202" custScaleY="1312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E223E44-4976-4624-9CE0-23D499E85823}" type="presOf" srcId="{D7126CA7-3C33-44E4-9230-3BFE790C5BD6}" destId="{876E0691-42F8-402E-8C09-808DF451383B}" srcOrd="0" destOrd="0" presId="urn:microsoft.com/office/officeart/2005/8/layout/chevron1"/>
    <dgm:cxn modelId="{114B162E-FA54-45B2-BAE2-D690DFF9A778}" srcId="{D7126CA7-3C33-44E4-9230-3BFE790C5BD6}" destId="{98233D16-7078-49C4-8E9F-FC31A984C2AC}" srcOrd="1" destOrd="0" parTransId="{A1787C77-500C-4AD8-A86F-D236FEAA6B43}" sibTransId="{7E71C689-724A-44CD-994F-FED33F7F7F66}"/>
    <dgm:cxn modelId="{28395CD6-C3CA-4B20-8F89-0E9E80DB560C}" type="presOf" srcId="{D517A72D-E628-4134-AD7D-E24CC7B07193}" destId="{0306BE18-DCD4-4211-BC0A-F4345D01370A}" srcOrd="0" destOrd="0" presId="urn:microsoft.com/office/officeart/2005/8/layout/chevron1"/>
    <dgm:cxn modelId="{83C4ADDE-31E4-43C9-A68C-9DA0DE8FA34C}" type="presOf" srcId="{98233D16-7078-49C4-8E9F-FC31A984C2AC}" destId="{D9B9AAAA-B9C2-401F-BC8C-E87514625FDA}" srcOrd="0" destOrd="0" presId="urn:microsoft.com/office/officeart/2005/8/layout/chevron1"/>
    <dgm:cxn modelId="{6D0650AB-1371-4F23-A878-C71C5D2DC7AF}" srcId="{D7126CA7-3C33-44E4-9230-3BFE790C5BD6}" destId="{D517A72D-E628-4134-AD7D-E24CC7B07193}" srcOrd="0" destOrd="0" parTransId="{ABAE55F3-6120-49BE-B246-A5FF9B0556E9}" sibTransId="{15AB42B9-F9BF-4FD5-BFB8-1FFC5DD13036}"/>
    <dgm:cxn modelId="{629BBAB4-A192-4841-93EC-6821183C37FE}" type="presParOf" srcId="{876E0691-42F8-402E-8C09-808DF451383B}" destId="{0306BE18-DCD4-4211-BC0A-F4345D01370A}" srcOrd="0" destOrd="0" presId="urn:microsoft.com/office/officeart/2005/8/layout/chevron1"/>
    <dgm:cxn modelId="{8C3B844B-3C4B-44FC-8908-E4ACD66A6110}" type="presParOf" srcId="{876E0691-42F8-402E-8C09-808DF451383B}" destId="{80E864D4-EEBA-4F3A-B384-A9CC1EE4ED63}" srcOrd="1" destOrd="0" presId="urn:microsoft.com/office/officeart/2005/8/layout/chevron1"/>
    <dgm:cxn modelId="{5B4AAE80-60B8-4760-8733-2406380BEA6C}" type="presParOf" srcId="{876E0691-42F8-402E-8C09-808DF451383B}" destId="{D9B9AAAA-B9C2-401F-BC8C-E87514625FD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2A39C-48AA-4231-9971-3D1E89D8E455}">
      <dsp:nvSpPr>
        <dsp:cNvPr id="0" name=""/>
        <dsp:cNvSpPr/>
      </dsp:nvSpPr>
      <dsp:spPr>
        <a:xfrm>
          <a:off x="3122" y="0"/>
          <a:ext cx="8277797" cy="16871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900" b="1" kern="1200" dirty="0" smtClean="0"/>
            <a:t>UNIVERSITIES INVOLVED</a:t>
          </a:r>
          <a:endParaRPr lang="es-ES" sz="5900" b="1" kern="1200" dirty="0"/>
        </a:p>
      </dsp:txBody>
      <dsp:txXfrm>
        <a:off x="52537" y="49415"/>
        <a:ext cx="8178967" cy="1588336"/>
      </dsp:txXfrm>
    </dsp:sp>
    <dsp:sp modelId="{2CF99574-0052-421B-95C3-51AC37A5B7E9}">
      <dsp:nvSpPr>
        <dsp:cNvPr id="0" name=""/>
        <dsp:cNvSpPr/>
      </dsp:nvSpPr>
      <dsp:spPr>
        <a:xfrm>
          <a:off x="0" y="1936313"/>
          <a:ext cx="5662283" cy="13421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err="1" smtClean="0"/>
            <a:t>Spain</a:t>
          </a:r>
          <a:endParaRPr lang="es-ES" sz="3600" b="1" kern="1200" dirty="0"/>
        </a:p>
      </dsp:txBody>
      <dsp:txXfrm>
        <a:off x="39310" y="1975623"/>
        <a:ext cx="5583663" cy="1263523"/>
      </dsp:txXfrm>
    </dsp:sp>
    <dsp:sp modelId="{1C51B8B7-974C-40D7-AAEE-2825350765BF}">
      <dsp:nvSpPr>
        <dsp:cNvPr id="0" name=""/>
        <dsp:cNvSpPr/>
      </dsp:nvSpPr>
      <dsp:spPr>
        <a:xfrm>
          <a:off x="91487" y="3527531"/>
          <a:ext cx="924657" cy="2479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Almería</a:t>
          </a:r>
          <a:endParaRPr lang="es-ES" sz="1800" b="1" kern="1200" dirty="0"/>
        </a:p>
      </dsp:txBody>
      <dsp:txXfrm>
        <a:off x="118569" y="3554613"/>
        <a:ext cx="870493" cy="2425708"/>
      </dsp:txXfrm>
    </dsp:sp>
    <dsp:sp modelId="{2BD7F9A4-A424-40AC-8022-5450F47E3BF3}">
      <dsp:nvSpPr>
        <dsp:cNvPr id="0" name=""/>
        <dsp:cNvSpPr/>
      </dsp:nvSpPr>
      <dsp:spPr>
        <a:xfrm>
          <a:off x="1073772" y="3527531"/>
          <a:ext cx="682471" cy="25210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Cádiz</a:t>
          </a:r>
          <a:endParaRPr lang="es-ES" sz="1800" b="1" kern="1200" dirty="0"/>
        </a:p>
      </dsp:txBody>
      <dsp:txXfrm>
        <a:off x="1093761" y="3547520"/>
        <a:ext cx="642493" cy="2481089"/>
      </dsp:txXfrm>
    </dsp:sp>
    <dsp:sp modelId="{ACC9949B-E54D-48CB-B148-C3B18A6609F2}">
      <dsp:nvSpPr>
        <dsp:cNvPr id="0" name=""/>
        <dsp:cNvSpPr/>
      </dsp:nvSpPr>
      <dsp:spPr>
        <a:xfrm>
          <a:off x="1813871" y="3527531"/>
          <a:ext cx="1025079" cy="24892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Córdoba</a:t>
          </a:r>
          <a:endParaRPr lang="es-ES" sz="1600" b="1" kern="1200" dirty="0"/>
        </a:p>
      </dsp:txBody>
      <dsp:txXfrm>
        <a:off x="1843895" y="3557555"/>
        <a:ext cx="965031" cy="2429213"/>
      </dsp:txXfrm>
    </dsp:sp>
    <dsp:sp modelId="{38FCFAB8-B975-4324-97FF-A79B8D9363C7}">
      <dsp:nvSpPr>
        <dsp:cNvPr id="0" name=""/>
        <dsp:cNvSpPr/>
      </dsp:nvSpPr>
      <dsp:spPr>
        <a:xfrm>
          <a:off x="2896578" y="3527531"/>
          <a:ext cx="964722" cy="24799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Granada</a:t>
          </a:r>
          <a:endParaRPr lang="es-ES" sz="1600" b="1" kern="1200" dirty="0"/>
        </a:p>
      </dsp:txBody>
      <dsp:txXfrm>
        <a:off x="2924834" y="3555787"/>
        <a:ext cx="908210" cy="2423393"/>
      </dsp:txXfrm>
    </dsp:sp>
    <dsp:sp modelId="{4180E875-4C34-46E8-9095-73B790C54F6D}">
      <dsp:nvSpPr>
        <dsp:cNvPr id="0" name=""/>
        <dsp:cNvSpPr/>
      </dsp:nvSpPr>
      <dsp:spPr>
        <a:xfrm>
          <a:off x="3918927" y="3527531"/>
          <a:ext cx="733032" cy="24799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Jaén</a:t>
          </a:r>
          <a:endParaRPr lang="es-ES" sz="1300" b="1" kern="1200" dirty="0"/>
        </a:p>
      </dsp:txBody>
      <dsp:txXfrm>
        <a:off x="3940397" y="3549001"/>
        <a:ext cx="690092" cy="2436965"/>
      </dsp:txXfrm>
    </dsp:sp>
    <dsp:sp modelId="{C3E4AEC4-C62C-4E97-94A6-04D3861F887C}">
      <dsp:nvSpPr>
        <dsp:cNvPr id="0" name=""/>
        <dsp:cNvSpPr/>
      </dsp:nvSpPr>
      <dsp:spPr>
        <a:xfrm>
          <a:off x="4709587" y="3527531"/>
          <a:ext cx="880490" cy="24892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Málaga</a:t>
          </a:r>
          <a:endParaRPr lang="es-ES" sz="1300" b="1" kern="1200" dirty="0"/>
        </a:p>
      </dsp:txBody>
      <dsp:txXfrm>
        <a:off x="4735376" y="3553320"/>
        <a:ext cx="828912" cy="2437683"/>
      </dsp:txXfrm>
    </dsp:sp>
    <dsp:sp modelId="{FAA13486-EFCA-49D5-A16F-B3AAC550AFBB}">
      <dsp:nvSpPr>
        <dsp:cNvPr id="0" name=""/>
        <dsp:cNvSpPr/>
      </dsp:nvSpPr>
      <dsp:spPr>
        <a:xfrm>
          <a:off x="5704655" y="1936313"/>
          <a:ext cx="2484099" cy="1258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/>
            <a:t>Brasil</a:t>
          </a:r>
          <a:endParaRPr lang="es-ES" sz="3600" b="1" kern="1200" dirty="0"/>
        </a:p>
      </dsp:txBody>
      <dsp:txXfrm>
        <a:off x="5741513" y="1973171"/>
        <a:ext cx="2410383" cy="1184706"/>
      </dsp:txXfrm>
    </dsp:sp>
    <dsp:sp modelId="{70FDB3FE-4FD4-4AFE-BF84-BF99DEF5C760}">
      <dsp:nvSpPr>
        <dsp:cNvPr id="0" name=""/>
        <dsp:cNvSpPr/>
      </dsp:nvSpPr>
      <dsp:spPr>
        <a:xfrm>
          <a:off x="6144924" y="3443810"/>
          <a:ext cx="1768608" cy="25047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err="1" smtClean="0"/>
            <a:t>Universidade</a:t>
          </a:r>
          <a:endParaRPr lang="es-ES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do Estado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de Santa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Catarina</a:t>
          </a:r>
          <a:endParaRPr lang="es-ES" sz="1800" b="1" kern="1200" dirty="0"/>
        </a:p>
      </dsp:txBody>
      <dsp:txXfrm>
        <a:off x="6196725" y="3495611"/>
        <a:ext cx="1665006" cy="2401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E7215-9464-4FB5-95D1-632CC299DFFE}">
      <dsp:nvSpPr>
        <dsp:cNvPr id="0" name=""/>
        <dsp:cNvSpPr/>
      </dsp:nvSpPr>
      <dsp:spPr>
        <a:xfrm>
          <a:off x="1440196" y="327254"/>
          <a:ext cx="2492376" cy="249275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C298B2-1FE5-4A75-B345-C5D1BE18516A}">
      <dsp:nvSpPr>
        <dsp:cNvPr id="0" name=""/>
        <dsp:cNvSpPr/>
      </dsp:nvSpPr>
      <dsp:spPr>
        <a:xfrm>
          <a:off x="1991093" y="1227215"/>
          <a:ext cx="1384965" cy="6923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METHODOLOGICAL STRATEGIES</a:t>
          </a:r>
          <a:endParaRPr lang="es-ES" sz="1200" kern="1200" dirty="0"/>
        </a:p>
      </dsp:txBody>
      <dsp:txXfrm>
        <a:off x="1991093" y="1227215"/>
        <a:ext cx="1384965" cy="692317"/>
      </dsp:txXfrm>
    </dsp:sp>
    <dsp:sp modelId="{7C567015-9C35-4E5E-9183-DEC1E3669B96}">
      <dsp:nvSpPr>
        <dsp:cNvPr id="0" name=""/>
        <dsp:cNvSpPr/>
      </dsp:nvSpPr>
      <dsp:spPr>
        <a:xfrm>
          <a:off x="747947" y="1759527"/>
          <a:ext cx="2492376" cy="249275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7E91FA-3DC9-4192-B35B-06CCB89BF386}">
      <dsp:nvSpPr>
        <dsp:cNvPr id="0" name=""/>
        <dsp:cNvSpPr/>
      </dsp:nvSpPr>
      <dsp:spPr>
        <a:xfrm>
          <a:off x="1301652" y="2667773"/>
          <a:ext cx="1384965" cy="6923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AUTOBIOGRAPHICAL ACCOUNT</a:t>
          </a:r>
          <a:endParaRPr lang="es-ES" sz="1200" kern="1200" dirty="0"/>
        </a:p>
      </dsp:txBody>
      <dsp:txXfrm>
        <a:off x="1301652" y="2667773"/>
        <a:ext cx="1384965" cy="692317"/>
      </dsp:txXfrm>
    </dsp:sp>
    <dsp:sp modelId="{8552DC16-A57B-4ECC-A2CD-B8B4FAD04455}">
      <dsp:nvSpPr>
        <dsp:cNvPr id="0" name=""/>
        <dsp:cNvSpPr/>
      </dsp:nvSpPr>
      <dsp:spPr>
        <a:xfrm>
          <a:off x="1617587" y="3363197"/>
          <a:ext cx="2141337" cy="214219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5E629-900C-452E-B751-091FE3B1FB03}">
      <dsp:nvSpPr>
        <dsp:cNvPr id="0" name=""/>
        <dsp:cNvSpPr/>
      </dsp:nvSpPr>
      <dsp:spPr>
        <a:xfrm>
          <a:off x="1994369" y="4110402"/>
          <a:ext cx="1384965" cy="69231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TOOLS</a:t>
          </a:r>
          <a:endParaRPr lang="es-ES" sz="1200" kern="1200" dirty="0"/>
        </a:p>
      </dsp:txBody>
      <dsp:txXfrm>
        <a:off x="1994369" y="4110402"/>
        <a:ext cx="1384965" cy="692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6BE18-DCD4-4211-BC0A-F4345D01370A}">
      <dsp:nvSpPr>
        <dsp:cNvPr id="0" name=""/>
        <dsp:cNvSpPr/>
      </dsp:nvSpPr>
      <dsp:spPr>
        <a:xfrm>
          <a:off x="739" y="1289325"/>
          <a:ext cx="3060620" cy="1485349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LIFE HISTORY: STUDENTS COUNT THEIR EXPERIENCES OF PRIMARY AND SECONDARY SCHOOL</a:t>
          </a:r>
          <a:endParaRPr lang="es-ES" sz="1500" kern="1200" dirty="0"/>
        </a:p>
      </dsp:txBody>
      <dsp:txXfrm>
        <a:off x="743414" y="1289325"/>
        <a:ext cx="1575271" cy="1485349"/>
      </dsp:txXfrm>
    </dsp:sp>
    <dsp:sp modelId="{D9B9AAAA-B9C2-401F-BC8C-E87514625FDA}">
      <dsp:nvSpPr>
        <dsp:cNvPr id="0" name=""/>
        <dsp:cNvSpPr/>
      </dsp:nvSpPr>
      <dsp:spPr>
        <a:xfrm>
          <a:off x="2780968" y="1296015"/>
          <a:ext cx="3314291" cy="1471969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chemeClr val="tx1"/>
              </a:solidFill>
            </a:rPr>
            <a:t>SPONTANEOUS STORIES BUILT AT THE BEGINNING OF STUDIES IN UNIVERSTY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3516953" y="1296015"/>
        <a:ext cx="1842322" cy="1471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3ECE6-FB68-D24F-9477-38ACB16CF68F}" type="datetimeFigureOut">
              <a:rPr lang="es-ES" smtClean="0"/>
              <a:t>06/09/13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A1056-61DD-C346-826F-60DEE2DDFA1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8335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Individualización de la responsabilidad:</a:t>
            </a:r>
            <a:r>
              <a:rPr lang="es-ES" baseline="0" dirty="0" smtClean="0"/>
              <a:t>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situación</a:t>
            </a: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injusta para los alumnos de reprender por los errores, asociándolos a</a:t>
            </a: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"falta de atención". Asociar los premios a cuestiones de tipo</a:t>
            </a:r>
          </a:p>
          <a:p>
            <a:r>
              <a:rPr lang="es-E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ideológico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A1056-61DD-C346-826F-60DEE2DDFA1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7832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TAREA---- RUTINAS</a:t>
            </a:r>
          </a:p>
          <a:p>
            <a:r>
              <a:rPr lang="es-ES" dirty="0" smtClean="0"/>
              <a:t>JERARQUIZACIÓN---- ORDEN, DISCIPLINA</a:t>
            </a:r>
            <a:r>
              <a:rPr lang="es-ES" baseline="0" dirty="0" smtClean="0"/>
              <a:t>, CONTRO, AUTORIDAD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A1056-61DD-C346-826F-60DEE2DDFA1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06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CONTROL Y ORDEN: PREOCUPACIÓN POR LA EVALUACIÓN Y LA CALIDAD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A1056-61DD-C346-826F-60DEE2DDFA1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6501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Enseñanza como estructura de tareas (solo) – la tarea por la tarea misma.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Aprendizaje como apropiación mecánica de los contenidos del currículum 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Importancia del orden para que funcione la clase (se necesita que haya un cierto orden – silencio – para que se pueda empezar a trabajar.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Sólo lo que se evalúa es válido.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Autoridad del profesor (confusión entre autoridad, poder, comunicación…)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La escuela como espacio profesional del docente (ausencia de pensamiento sobre comunidad educativa)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Posiciones cercanas a las teorías genetistas e </a:t>
            </a:r>
            <a:r>
              <a:rPr lang="es-ES" dirty="0" err="1" smtClean="0"/>
              <a:t>innatistas</a:t>
            </a:r>
            <a:r>
              <a:rPr lang="es-ES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presentar la idea del cambio de mentalidad  con la que llegan los alumnos a la facultad, entendiendo la profesión como un conjunto de tareas, - Se ha perdido el discurso redentorista de la educación. Lo que importa es la tarea en sí misma.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A1056-61DD-C346-826F-60DEE2DDFA1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638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8B8E45E-A76C-4FD7-AC75-7EC0B8047D36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1632661-0426-4A45-BBAC-22F366EDFA4C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5E9B-F71E-48C0-8817-97678C760D0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06/09/13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537E7-A013-4BFE-ADBC-662E01E168F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9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6F6BD2A-BAE2-4736-8763-3421D5131CA5}" type="datetimeFigureOut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06/09/13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55783BC-0D83-49B1-B9D0-CFC722361832}" type="slidenum">
              <a:rPr lang="es-E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‹Nr.›</a:t>
            </a:fld>
            <a:endParaRPr lang="es-E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5E9B-F71E-48C0-8817-97678C760D0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06/09/13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537E7-A013-4BFE-ADBC-662E01E168F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3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5 Grupo"/>
          <p:cNvGrpSpPr>
            <a:grpSpLocks/>
          </p:cNvGrpSpPr>
          <p:nvPr/>
        </p:nvGrpSpPr>
        <p:grpSpPr bwMode="auto">
          <a:xfrm>
            <a:off x="0" y="5661248"/>
            <a:ext cx="9144001" cy="1223740"/>
            <a:chOff x="179512" y="5373216"/>
            <a:chExt cx="8784976" cy="1484784"/>
          </a:xfrm>
        </p:grpSpPr>
        <p:pic>
          <p:nvPicPr>
            <p:cNvPr id="8197" name="2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50" t="10551" r="25381" b="75101"/>
            <a:stretch>
              <a:fillRect/>
            </a:stretch>
          </p:blipFill>
          <p:spPr bwMode="auto">
            <a:xfrm>
              <a:off x="179512" y="5441182"/>
              <a:ext cx="8784976" cy="141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3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08" t="19348" r="25839" b="75101"/>
            <a:stretch>
              <a:fillRect/>
            </a:stretch>
          </p:blipFill>
          <p:spPr bwMode="auto">
            <a:xfrm>
              <a:off x="6732240" y="5993842"/>
              <a:ext cx="2188413" cy="864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Rectangle 3"/>
            <p:cNvSpPr>
              <a:spLocks noChangeArrowheads="1"/>
            </p:cNvSpPr>
            <p:nvPr/>
          </p:nvSpPr>
          <p:spPr bwMode="auto">
            <a:xfrm>
              <a:off x="4427984" y="5373216"/>
              <a:ext cx="4525516" cy="2880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657127"/>
            <a:ext cx="7624762" cy="4103911"/>
          </a:xfrm>
        </p:spPr>
        <p:txBody>
          <a:bodyPr>
            <a:normAutofit fontScale="90000"/>
          </a:bodyPr>
          <a:lstStyle/>
          <a:p>
            <a:pPr marL="182563" indent="-182563"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Previous </a:t>
            </a:r>
            <a:r>
              <a:rPr lang="en-US" sz="4400" b="1" dirty="0"/>
              <a:t>Pedagogical Beliefs Of Freshmen Of Teacher</a:t>
            </a:r>
            <a:br>
              <a:rPr lang="en-US" sz="4400" b="1" dirty="0"/>
            </a:br>
            <a:r>
              <a:rPr lang="en-US" sz="4400" b="1" dirty="0"/>
              <a:t>Education</a:t>
            </a: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2000" b="1" dirty="0" smtClean="0">
                <a:solidFill>
                  <a:srgbClr val="800000"/>
                </a:solidFill>
              </a:rPr>
              <a:t>Rivas Flores, J.I. 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(1)</a:t>
            </a:r>
            <a:r>
              <a:rPr lang="es-ES" sz="2000" b="1" dirty="0" smtClean="0">
                <a:solidFill>
                  <a:srgbClr val="800000"/>
                </a:solidFill>
              </a:rPr>
              <a:t>; Pérez Ferra, M.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(2)</a:t>
            </a:r>
            <a:r>
              <a:rPr lang="es-ES" sz="2000" b="1" dirty="0" smtClean="0">
                <a:solidFill>
                  <a:srgbClr val="800000"/>
                </a:solidFill>
              </a:rPr>
              <a:t>; </a:t>
            </a:r>
            <a:r>
              <a:rPr lang="es-ES" sz="2000" b="1" dirty="0" err="1" smtClean="0">
                <a:solidFill>
                  <a:srgbClr val="800000"/>
                </a:solidFill>
              </a:rPr>
              <a:t>Leite</a:t>
            </a:r>
            <a:r>
              <a:rPr lang="es-ES" sz="2000" b="1" dirty="0" smtClean="0">
                <a:solidFill>
                  <a:srgbClr val="800000"/>
                </a:solidFill>
              </a:rPr>
              <a:t> Méndez, A.E. </a:t>
            </a:r>
            <a:r>
              <a:rPr lang="es-ES" sz="2000" b="1" baseline="30000" dirty="0">
                <a:solidFill>
                  <a:srgbClr val="800000"/>
                </a:solidFill>
              </a:rPr>
              <a:t>(3)</a:t>
            </a:r>
            <a:r>
              <a:rPr lang="es-ES" sz="2000" b="1" dirty="0">
                <a:solidFill>
                  <a:srgbClr val="800000"/>
                </a:solidFill>
              </a:rPr>
              <a:t>; Quijano López, R. </a:t>
            </a:r>
            <a:r>
              <a:rPr lang="es-ES" sz="2000" b="1" baseline="30000" dirty="0">
                <a:solidFill>
                  <a:srgbClr val="800000"/>
                </a:solidFill>
              </a:rPr>
              <a:t>(4)</a:t>
            </a:r>
            <a:r>
              <a:rPr lang="es-ES" sz="2000" b="1" dirty="0">
                <a:solidFill>
                  <a:srgbClr val="800000"/>
                </a:solidFill>
              </a:rPr>
              <a:t>  y Núñez, C. </a:t>
            </a:r>
            <a:r>
              <a:rPr lang="es-ES" sz="2000" b="1" baseline="30000" dirty="0">
                <a:solidFill>
                  <a:srgbClr val="800000"/>
                </a:solidFill>
              </a:rPr>
              <a:t>(5)</a:t>
            </a:r>
            <a:r>
              <a:rPr lang="es-ES" sz="2000" b="1" dirty="0" smtClean="0">
                <a:solidFill>
                  <a:srgbClr val="800000"/>
                </a:solidFill>
              </a:rPr>
              <a:t/>
            </a:r>
            <a:br>
              <a:rPr lang="es-ES" sz="2000" b="1" dirty="0" smtClean="0">
                <a:solidFill>
                  <a:srgbClr val="800000"/>
                </a:solidFill>
              </a:rPr>
            </a:br>
            <a:r>
              <a:rPr lang="es-ES" sz="9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ES" sz="9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(1)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i_rivas@uma.es,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(2)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mperez@ujaen.es,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(3)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aleite@uma.es,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(4)</a:t>
            </a:r>
            <a:r>
              <a:rPr lang="es-ES" sz="1600" b="1" i="1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rquijano@ujaen.es</a:t>
            </a:r>
            <a:r>
              <a:rPr lang="es-ES" sz="1600" b="1" i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</a:rPr>
              <a:t>(5)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</a:rPr>
              <a:t>claudionunez26@hotmail.com</a:t>
            </a:r>
            <a:r>
              <a:rPr lang="es-ES" sz="900" b="1" dirty="0" smtClean="0">
                <a:solidFill>
                  <a:srgbClr val="800000"/>
                </a:solidFill>
              </a:rPr>
              <a:t/>
            </a:r>
            <a:br>
              <a:rPr lang="es-ES" sz="900" b="1" dirty="0" smtClean="0">
                <a:solidFill>
                  <a:srgbClr val="800000"/>
                </a:solidFill>
              </a:rPr>
            </a:br>
            <a:r>
              <a:rPr lang="es-ES" sz="900" b="1" dirty="0" smtClean="0">
                <a:solidFill>
                  <a:srgbClr val="800000"/>
                </a:solidFill>
              </a:rPr>
              <a:t/>
            </a:r>
            <a:br>
              <a:rPr lang="es-ES" sz="900" b="1" dirty="0" smtClean="0">
                <a:solidFill>
                  <a:srgbClr val="800000"/>
                </a:solidFill>
              </a:rPr>
            </a:br>
            <a:r>
              <a:rPr lang="es-ES" sz="900" b="1" dirty="0" smtClean="0">
                <a:solidFill>
                  <a:srgbClr val="800000"/>
                </a:solidFill>
              </a:rPr>
              <a:t/>
            </a:r>
            <a:br>
              <a:rPr lang="es-ES" sz="900" b="1" dirty="0" smtClean="0">
                <a:solidFill>
                  <a:srgbClr val="800000"/>
                </a:solidFill>
              </a:rPr>
            </a:br>
            <a:r>
              <a:rPr lang="es-ES" sz="1200" dirty="0" smtClean="0">
                <a:solidFill>
                  <a:srgbClr val="000000"/>
                </a:solidFill>
              </a:rPr>
              <a:t>Estambul, septiembre de 2013</a:t>
            </a:r>
            <a:endParaRPr lang="es-E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1" name="10 Imagen"/>
          <p:cNvPicPr/>
          <p:nvPr/>
        </p:nvPicPr>
        <p:blipFill rotWithShape="1">
          <a:blip r:embed="rId3"/>
          <a:srcRect l="67662" t="25393" r="14081" b="53416"/>
          <a:stretch/>
        </p:blipFill>
        <p:spPr bwMode="auto">
          <a:xfrm>
            <a:off x="6660232" y="-27384"/>
            <a:ext cx="2472332" cy="15841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539552" y="620688"/>
            <a:ext cx="8100392" cy="908720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smtClean="0"/>
              <a:t>PROPOSALS FOR TEACHER EDUCATION</a:t>
            </a:r>
            <a:endParaRPr lang="en-GB" sz="2800" b="1"/>
          </a:p>
        </p:txBody>
      </p:sp>
      <p:grpSp>
        <p:nvGrpSpPr>
          <p:cNvPr id="2" name="1 Grupo"/>
          <p:cNvGrpSpPr/>
          <p:nvPr/>
        </p:nvGrpSpPr>
        <p:grpSpPr>
          <a:xfrm>
            <a:off x="683568" y="1673424"/>
            <a:ext cx="7740352" cy="5139952"/>
            <a:chOff x="971600" y="2105472"/>
            <a:chExt cx="6912768" cy="4498032"/>
          </a:xfrm>
        </p:grpSpPr>
        <p:sp>
          <p:nvSpPr>
            <p:cNvPr id="9" name="8 Rectángulo redondeado"/>
            <p:cNvSpPr/>
            <p:nvPr/>
          </p:nvSpPr>
          <p:spPr>
            <a:xfrm>
              <a:off x="971600" y="2105472"/>
              <a:ext cx="5688632" cy="1080120"/>
            </a:xfrm>
            <a:prstGeom prst="roundRect">
              <a:avLst/>
            </a:prstGeom>
            <a:solidFill>
              <a:srgbClr val="85CA3A"/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GB" b="1" dirty="0">
                  <a:solidFill>
                    <a:schemeClr val="tx1"/>
                  </a:solidFill>
                </a:rPr>
                <a:t>Understand and </a:t>
              </a:r>
              <a:r>
                <a:rPr lang="en-GB" b="1" dirty="0" smtClean="0">
                  <a:solidFill>
                    <a:schemeClr val="tx1"/>
                  </a:solidFill>
                </a:rPr>
                <a:t>analyse </a:t>
              </a:r>
              <a:r>
                <a:rPr lang="en-GB" b="1" dirty="0">
                  <a:solidFill>
                    <a:schemeClr val="tx1"/>
                  </a:solidFill>
                </a:rPr>
                <a:t>personal </a:t>
              </a:r>
              <a:r>
                <a:rPr lang="en-GB" b="1" dirty="0" smtClean="0">
                  <a:solidFill>
                    <a:schemeClr val="tx1"/>
                  </a:solidFill>
                </a:rPr>
                <a:t>and </a:t>
              </a:r>
              <a:r>
                <a:rPr lang="en-GB" b="1" dirty="0">
                  <a:solidFill>
                    <a:schemeClr val="tx1"/>
                  </a:solidFill>
                </a:rPr>
                <a:t>training </a:t>
              </a:r>
              <a:r>
                <a:rPr lang="en-GB" b="1" dirty="0" smtClean="0">
                  <a:solidFill>
                    <a:schemeClr val="tx1"/>
                  </a:solidFill>
                </a:rPr>
                <a:t>profiles of </a:t>
              </a:r>
              <a:r>
                <a:rPr lang="en-GB" b="1" dirty="0">
                  <a:solidFill>
                    <a:schemeClr val="tx1"/>
                  </a:solidFill>
                </a:rPr>
                <a:t>teacher </a:t>
              </a:r>
              <a:r>
                <a:rPr lang="en-GB" b="1" dirty="0" smtClean="0">
                  <a:solidFill>
                    <a:schemeClr val="tx1"/>
                  </a:solidFill>
                </a:rPr>
                <a:t>education freshman.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1475656" y="3689648"/>
              <a:ext cx="5832648" cy="1224136"/>
            </a:xfrm>
            <a:prstGeom prst="roundRect">
              <a:avLst/>
            </a:prstGeom>
            <a:solidFill>
              <a:srgbClr val="85CA3A">
                <a:alpha val="64000"/>
              </a:srgb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 smtClean="0">
                <a:solidFill>
                  <a:schemeClr val="tx1"/>
                </a:solidFill>
              </a:endParaRPr>
            </a:p>
            <a:p>
              <a:pPr algn="ctr"/>
              <a:endParaRPr lang="en-GB" b="1" dirty="0" smtClean="0">
                <a:solidFill>
                  <a:schemeClr val="tx1"/>
                </a:solidFill>
              </a:endParaRPr>
            </a:p>
            <a:p>
              <a:pPr algn="ctr"/>
              <a:endParaRPr lang="en-GB" b="1" dirty="0" smtClean="0">
                <a:solidFill>
                  <a:schemeClr val="tx1"/>
                </a:solidFill>
              </a:endParaRPr>
            </a:p>
            <a:p>
              <a:pPr algn="just"/>
              <a:r>
                <a:rPr lang="en-GB" b="1" dirty="0">
                  <a:solidFill>
                    <a:schemeClr val="tx1"/>
                  </a:solidFill>
                </a:rPr>
                <a:t>Determine </a:t>
              </a:r>
              <a:r>
                <a:rPr lang="en-GB" b="1" dirty="0" smtClean="0">
                  <a:solidFill>
                    <a:schemeClr val="tx1"/>
                  </a:solidFill>
                </a:rPr>
                <a:t>how </a:t>
              </a:r>
              <a:r>
                <a:rPr lang="en-GB" b="1" dirty="0">
                  <a:solidFill>
                    <a:schemeClr val="tx1"/>
                  </a:solidFill>
                </a:rPr>
                <a:t>previous pedagogical beliefs of freshmen in teacher </a:t>
              </a:r>
              <a:r>
                <a:rPr lang="en-GB" b="1" dirty="0" smtClean="0">
                  <a:solidFill>
                    <a:schemeClr val="tx1"/>
                  </a:solidFill>
                </a:rPr>
                <a:t>education </a:t>
              </a:r>
              <a:r>
                <a:rPr lang="en-GB" b="1" dirty="0">
                  <a:solidFill>
                    <a:schemeClr val="tx1"/>
                  </a:solidFill>
                </a:rPr>
                <a:t>affect on how to integrate the teachings professionalizing received in college..</a:t>
              </a:r>
              <a:endParaRPr lang="en-GB" b="1" dirty="0" smtClean="0">
                <a:solidFill>
                  <a:schemeClr val="tx1"/>
                </a:solidFill>
              </a:endParaRPr>
            </a:p>
            <a:p>
              <a:pPr algn="ctr"/>
              <a:endParaRPr lang="en-GB" b="1" dirty="0" smtClean="0">
                <a:solidFill>
                  <a:schemeClr val="tx1"/>
                </a:solidFill>
              </a:endParaRPr>
            </a:p>
            <a:p>
              <a:pPr algn="ctr"/>
              <a:endParaRPr lang="en-GB" b="1" dirty="0" smtClean="0">
                <a:solidFill>
                  <a:schemeClr val="tx1"/>
                </a:solidFill>
              </a:endParaRPr>
            </a:p>
            <a:p>
              <a:pPr algn="ctr"/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1979712" y="5451376"/>
              <a:ext cx="5904656" cy="115212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GB" b="1" dirty="0">
                  <a:solidFill>
                    <a:schemeClr val="tx1"/>
                  </a:solidFill>
                </a:rPr>
                <a:t>Promote in teacher education students, the development of criteria that allow them to recognize and </a:t>
              </a:r>
              <a:r>
                <a:rPr lang="en-GB" b="1" dirty="0" smtClean="0">
                  <a:solidFill>
                    <a:schemeClr val="tx1"/>
                  </a:solidFill>
                </a:rPr>
                <a:t>analyse </a:t>
              </a:r>
              <a:r>
                <a:rPr lang="en-GB" b="1" dirty="0">
                  <a:solidFill>
                    <a:schemeClr val="tx1"/>
                  </a:solidFill>
                </a:rPr>
                <a:t>prior beliefs about teaching and determine their value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11 Flecha abajo"/>
            <p:cNvSpPr/>
            <p:nvPr/>
          </p:nvSpPr>
          <p:spPr>
            <a:xfrm>
              <a:off x="6012160" y="3041576"/>
              <a:ext cx="792088" cy="648072"/>
            </a:xfrm>
            <a:prstGeom prst="downArrow">
              <a:avLst/>
            </a:prstGeom>
            <a:solidFill>
              <a:schemeClr val="accent6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solidFill>
                  <a:schemeClr val="tx1"/>
                </a:solidFill>
              </a:endParaRPr>
            </a:p>
          </p:txBody>
        </p:sp>
        <p:sp>
          <p:nvSpPr>
            <p:cNvPr id="14" name="13 Flecha abajo"/>
            <p:cNvSpPr/>
            <p:nvPr/>
          </p:nvSpPr>
          <p:spPr>
            <a:xfrm>
              <a:off x="6633061" y="4797152"/>
              <a:ext cx="792088" cy="654224"/>
            </a:xfrm>
            <a:prstGeom prst="downArrow">
              <a:avLst/>
            </a:prstGeom>
            <a:solidFill>
              <a:schemeClr val="accent6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solidFill>
                  <a:schemeClr val="tx1"/>
                </a:solidFill>
              </a:endParaRPr>
            </a:p>
          </p:txBody>
        </p:sp>
      </p:grpSp>
      <p:sp>
        <p:nvSpPr>
          <p:cNvPr id="15" name="14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chemeClr val="bg1"/>
                </a:solidFill>
              </a:rPr>
              <a:t>Rivas Flores, J.I. ; Pérez Ferra, M.; Leite Méndez, A.E.; Quijano López, R. y Núñez, C.                           EERA (Estambul, 2013) </a:t>
            </a:r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6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5 Grupo"/>
          <p:cNvGrpSpPr>
            <a:grpSpLocks/>
          </p:cNvGrpSpPr>
          <p:nvPr/>
        </p:nvGrpSpPr>
        <p:grpSpPr bwMode="auto">
          <a:xfrm>
            <a:off x="1358900" y="5661248"/>
            <a:ext cx="7785101" cy="1223740"/>
            <a:chOff x="179512" y="5373216"/>
            <a:chExt cx="8784976" cy="1484784"/>
          </a:xfrm>
        </p:grpSpPr>
        <p:pic>
          <p:nvPicPr>
            <p:cNvPr id="8197" name="2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50" t="10551" r="25381" b="75101"/>
            <a:stretch>
              <a:fillRect/>
            </a:stretch>
          </p:blipFill>
          <p:spPr bwMode="auto">
            <a:xfrm>
              <a:off x="179512" y="5441182"/>
              <a:ext cx="8784976" cy="141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3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08" t="19348" r="25839" b="75101"/>
            <a:stretch>
              <a:fillRect/>
            </a:stretch>
          </p:blipFill>
          <p:spPr bwMode="auto">
            <a:xfrm>
              <a:off x="6732240" y="5993842"/>
              <a:ext cx="2188413" cy="864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Rectangle 3"/>
            <p:cNvSpPr>
              <a:spLocks noChangeArrowheads="1"/>
            </p:cNvSpPr>
            <p:nvPr/>
          </p:nvSpPr>
          <p:spPr bwMode="auto">
            <a:xfrm>
              <a:off x="4427984" y="5373216"/>
              <a:ext cx="4525516" cy="2880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060302"/>
            <a:ext cx="7624762" cy="3700736"/>
          </a:xfrm>
        </p:spPr>
        <p:txBody>
          <a:bodyPr>
            <a:normAutofit fontScale="90000"/>
          </a:bodyPr>
          <a:lstStyle/>
          <a:p>
            <a:pPr marL="182563" indent="-182563"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3100" b="1" dirty="0" smtClean="0"/>
              <a:t>Previous Pedagogical Beliefs Of Freshmen Of Teacher Education</a:t>
            </a:r>
            <a: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2000" b="1" dirty="0" smtClean="0">
                <a:solidFill>
                  <a:srgbClr val="800000"/>
                </a:solidFill>
              </a:rPr>
              <a:t>Rivas Flores, J.I. 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(1)</a:t>
            </a:r>
            <a:r>
              <a:rPr lang="es-ES" sz="2000" b="1" dirty="0" smtClean="0">
                <a:solidFill>
                  <a:srgbClr val="800000"/>
                </a:solidFill>
              </a:rPr>
              <a:t>; Pérez Ferra, M.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(2)</a:t>
            </a:r>
            <a:r>
              <a:rPr lang="es-ES" sz="2000" b="1" dirty="0" smtClean="0">
                <a:solidFill>
                  <a:srgbClr val="800000"/>
                </a:solidFill>
              </a:rPr>
              <a:t>; </a:t>
            </a:r>
            <a:r>
              <a:rPr lang="es-ES" sz="2000" b="1" dirty="0" err="1" smtClean="0">
                <a:solidFill>
                  <a:srgbClr val="800000"/>
                </a:solidFill>
              </a:rPr>
              <a:t>Leite</a:t>
            </a:r>
            <a:r>
              <a:rPr lang="es-ES" sz="2000" b="1" dirty="0" smtClean="0">
                <a:solidFill>
                  <a:srgbClr val="800000"/>
                </a:solidFill>
              </a:rPr>
              <a:t> Méndez, A.E. 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(3)</a:t>
            </a:r>
            <a:r>
              <a:rPr lang="es-ES" sz="2000" b="1" dirty="0">
                <a:solidFill>
                  <a:srgbClr val="800000"/>
                </a:solidFill>
              </a:rPr>
              <a:t>;</a:t>
            </a:r>
            <a:r>
              <a:rPr lang="es-ES" sz="2000" b="1" dirty="0" smtClean="0">
                <a:solidFill>
                  <a:srgbClr val="800000"/>
                </a:solidFill>
              </a:rPr>
              <a:t> Quijano López, R. 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(4)</a:t>
            </a:r>
            <a:r>
              <a:rPr lang="es-ES" sz="2000" b="1" dirty="0" smtClean="0">
                <a:solidFill>
                  <a:srgbClr val="800000"/>
                </a:solidFill>
              </a:rPr>
              <a:t>  y Núñez, C. </a:t>
            </a:r>
            <a:r>
              <a:rPr lang="es-ES" sz="2000" b="1" baseline="30000" dirty="0" smtClean="0">
                <a:solidFill>
                  <a:srgbClr val="800000"/>
                </a:solidFill>
              </a:rPr>
              <a:t>(5)</a:t>
            </a:r>
            <a:r>
              <a:rPr lang="es-ES" sz="2000" b="1" dirty="0" smtClean="0">
                <a:solidFill>
                  <a:srgbClr val="800000"/>
                </a:solidFill>
              </a:rPr>
              <a:t/>
            </a:r>
            <a:br>
              <a:rPr lang="es-ES" sz="2000" b="1" dirty="0" smtClean="0">
                <a:solidFill>
                  <a:srgbClr val="800000"/>
                </a:solidFill>
              </a:rPr>
            </a:br>
            <a:r>
              <a:rPr lang="es-ES" sz="9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ES" sz="9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(1)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i_rivas@uma.es,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(2)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mperez@ujaen.es,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(3)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aleite@uma.es, </a:t>
            </a:r>
            <a:r>
              <a:rPr lang="es-ES" sz="1600" b="1" i="1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(4)</a:t>
            </a:r>
            <a:r>
              <a:rPr lang="es-ES" sz="1600" b="1" i="1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rquijano@ujaen.es</a:t>
            </a:r>
            <a:r>
              <a:rPr lang="es-ES" sz="1600" b="1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es-ES" sz="1600" b="1" i="1" baseline="30000" dirty="0">
                <a:solidFill>
                  <a:schemeClr val="accent5">
                    <a:lumMod val="50000"/>
                  </a:schemeClr>
                </a:solidFill>
              </a:rPr>
              <a:t>(5)</a:t>
            </a:r>
            <a:r>
              <a:rPr lang="es-ES" sz="1600" b="1" i="1" dirty="0">
                <a:solidFill>
                  <a:schemeClr val="accent5">
                    <a:lumMod val="50000"/>
                  </a:schemeClr>
                </a:solidFill>
              </a:rPr>
              <a:t>claudionunez26@hotmail.com</a:t>
            </a:r>
            <a:r>
              <a:rPr lang="es-ES" sz="900" b="1" dirty="0" smtClean="0">
                <a:solidFill>
                  <a:srgbClr val="800000"/>
                </a:solidFill>
              </a:rPr>
              <a:t/>
            </a:r>
            <a:br>
              <a:rPr lang="es-ES" sz="900" b="1" dirty="0" smtClean="0">
                <a:solidFill>
                  <a:srgbClr val="800000"/>
                </a:solidFill>
              </a:rPr>
            </a:br>
            <a:r>
              <a:rPr lang="es-ES" sz="900" b="1" dirty="0" smtClean="0">
                <a:solidFill>
                  <a:srgbClr val="800000"/>
                </a:solidFill>
              </a:rPr>
              <a:t/>
            </a:r>
            <a:br>
              <a:rPr lang="es-ES" sz="900" b="1" dirty="0" smtClean="0">
                <a:solidFill>
                  <a:srgbClr val="800000"/>
                </a:solidFill>
              </a:rPr>
            </a:br>
            <a:r>
              <a:rPr lang="es-ES" sz="1200" dirty="0" smtClean="0">
                <a:solidFill>
                  <a:srgbClr val="000000"/>
                </a:solidFill>
              </a:rPr>
              <a:t>Estambul, septiembre de 2013</a:t>
            </a:r>
            <a:endParaRPr lang="es-E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7 Pentágono"/>
          <p:cNvSpPr/>
          <p:nvPr/>
        </p:nvSpPr>
        <p:spPr>
          <a:xfrm>
            <a:off x="179512" y="188640"/>
            <a:ext cx="4175125" cy="1871662"/>
          </a:xfrm>
          <a:prstGeom prst="homePlate">
            <a:avLst/>
          </a:prstGeom>
          <a:solidFill>
            <a:srgbClr val="F2ECE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51520" y="764704"/>
            <a:ext cx="36718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000" b="1" dirty="0">
                <a:solidFill>
                  <a:srgbClr val="4F271C">
                    <a:lumMod val="75000"/>
                  </a:srgbClr>
                </a:solidFill>
                <a:latin typeface="Arial" charset="0"/>
                <a:cs typeface="Arial" charset="0"/>
              </a:rPr>
              <a:t>THANK YOU</a:t>
            </a:r>
            <a:endParaRPr lang="es-E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pSp>
        <p:nvGrpSpPr>
          <p:cNvPr id="10" name="10 Grupo"/>
          <p:cNvGrpSpPr>
            <a:grpSpLocks/>
          </p:cNvGrpSpPr>
          <p:nvPr/>
        </p:nvGrpSpPr>
        <p:grpSpPr bwMode="auto">
          <a:xfrm>
            <a:off x="0" y="5732463"/>
            <a:ext cx="1358900" cy="1152525"/>
            <a:chOff x="5336533" y="1916832"/>
            <a:chExt cx="3807467" cy="3225521"/>
          </a:xfrm>
        </p:grpSpPr>
        <p:pic>
          <p:nvPicPr>
            <p:cNvPr id="11" name="il_fi" descr="http://miradorvr.com/imagenes/mapa.jpg"/>
            <p:cNvPicPr/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36533" y="1916832"/>
              <a:ext cx="3807467" cy="3225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11 Imagen" descr="File:Andalucía por provincias.png"/>
            <p:cNvPicPr/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652120" y="3717032"/>
              <a:ext cx="1800200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12 Imagen"/>
          <p:cNvPicPr/>
          <p:nvPr/>
        </p:nvPicPr>
        <p:blipFill rotWithShape="1">
          <a:blip r:embed="rId5"/>
          <a:srcRect l="67662" t="25393" r="14081" b="53416"/>
          <a:stretch/>
        </p:blipFill>
        <p:spPr bwMode="auto">
          <a:xfrm>
            <a:off x="6372200" y="-27384"/>
            <a:ext cx="2760364" cy="18722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977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22453684"/>
              </p:ext>
            </p:extLst>
          </p:nvPr>
        </p:nvGraphicFramePr>
        <p:xfrm>
          <a:off x="395536" y="620688"/>
          <a:ext cx="828092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28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Rivas </a:t>
            </a:r>
            <a:r>
              <a:rPr lang="es-ES" sz="1400" b="1" dirty="0" smtClean="0">
                <a:solidFill>
                  <a:schemeClr val="bg1"/>
                </a:solidFill>
              </a:rPr>
              <a:t>Flores</a:t>
            </a:r>
            <a:r>
              <a:rPr lang="es-ES" sz="1400" b="1" dirty="0">
                <a:solidFill>
                  <a:schemeClr val="bg1"/>
                </a:solidFill>
              </a:rPr>
              <a:t>, J.I. </a:t>
            </a:r>
            <a:r>
              <a:rPr lang="es-ES" sz="1400" b="1" dirty="0" smtClean="0">
                <a:solidFill>
                  <a:schemeClr val="bg1"/>
                </a:solidFill>
              </a:rPr>
              <a:t>; </a:t>
            </a:r>
            <a:r>
              <a:rPr lang="es-ES" sz="1400" b="1" dirty="0">
                <a:solidFill>
                  <a:schemeClr val="bg1"/>
                </a:solidFill>
              </a:rPr>
              <a:t>Pérez Ferra, </a:t>
            </a:r>
            <a:r>
              <a:rPr lang="es-ES" sz="1400" b="1" dirty="0" smtClean="0">
                <a:solidFill>
                  <a:schemeClr val="bg1"/>
                </a:solidFill>
              </a:rPr>
              <a:t>M.; </a:t>
            </a:r>
            <a:r>
              <a:rPr lang="es-ES" sz="1400" b="1" dirty="0" err="1">
                <a:solidFill>
                  <a:schemeClr val="bg1"/>
                </a:solidFill>
              </a:rPr>
              <a:t>Leite</a:t>
            </a:r>
            <a:r>
              <a:rPr lang="es-ES" sz="1400" b="1" dirty="0">
                <a:solidFill>
                  <a:schemeClr val="bg1"/>
                </a:solidFill>
              </a:rPr>
              <a:t> Méndez, A.E</a:t>
            </a:r>
            <a:r>
              <a:rPr lang="es-ES" sz="1400" b="1" dirty="0" smtClean="0">
                <a:solidFill>
                  <a:schemeClr val="bg1"/>
                </a:solidFill>
              </a:rPr>
              <a:t>.; </a:t>
            </a:r>
            <a:r>
              <a:rPr lang="es-ES" sz="1400" b="1" dirty="0">
                <a:solidFill>
                  <a:schemeClr val="bg1"/>
                </a:solidFill>
              </a:rPr>
              <a:t>Quijano López, R</a:t>
            </a:r>
            <a:r>
              <a:rPr lang="es-ES" sz="1400" b="1" dirty="0" smtClean="0">
                <a:solidFill>
                  <a:schemeClr val="bg1"/>
                </a:solidFill>
              </a:rPr>
              <a:t>. y Núñez, C.                           EERA (Estambul, 2013) 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1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15" name="14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chemeClr val="bg1"/>
                </a:solidFill>
              </a:rPr>
              <a:t>Rivas Flores, J.I. ; Pérez Ferra, M.; Leite Méndez, A.E.; Quijano López, R. y Núñez, C.                           EERA (Estambul, 2013) </a:t>
            </a:r>
            <a:endParaRPr lang="en-GB" sz="1400">
              <a:solidFill>
                <a:schemeClr val="bg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892952540"/>
              </p:ext>
            </p:extLst>
          </p:nvPr>
        </p:nvGraphicFramePr>
        <p:xfrm>
          <a:off x="-540568" y="836712"/>
          <a:ext cx="46805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Pentágono"/>
          <p:cNvSpPr/>
          <p:nvPr/>
        </p:nvSpPr>
        <p:spPr>
          <a:xfrm flipH="1">
            <a:off x="3851920" y="836712"/>
            <a:ext cx="5184576" cy="1872208"/>
          </a:xfrm>
          <a:prstGeom prst="homePlate">
            <a:avLst>
              <a:gd name="adj" fmla="val 70758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METHODOLOGICAL DESIGN:</a:t>
            </a:r>
          </a:p>
          <a:p>
            <a:pPr algn="ctr"/>
            <a:r>
              <a:rPr lang="en-GB" sz="2800" b="1" dirty="0" smtClean="0"/>
              <a:t>BIOGRAPHICAL-NARRATIVE RESEARCH</a:t>
            </a:r>
            <a:endParaRPr lang="en-GB" sz="2800" b="1" dirty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589540684"/>
              </p:ext>
            </p:extLst>
          </p:nvPr>
        </p:nvGraphicFramePr>
        <p:xfrm>
          <a:off x="3012504" y="32534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56454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179512" y="2204864"/>
            <a:ext cx="8748464" cy="461340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5 Grupo"/>
          <p:cNvGrpSpPr/>
          <p:nvPr/>
        </p:nvGrpSpPr>
        <p:grpSpPr>
          <a:xfrm>
            <a:off x="0" y="0"/>
            <a:ext cx="9144000" cy="532263"/>
            <a:chOff x="0" y="0"/>
            <a:chExt cx="9144000" cy="532263"/>
          </a:xfrm>
        </p:grpSpPr>
        <p:pic>
          <p:nvPicPr>
            <p:cNvPr id="5" name="4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31" b="91275"/>
            <a:stretch/>
          </p:blipFill>
          <p:spPr>
            <a:xfrm>
              <a:off x="0" y="0"/>
              <a:ext cx="9144000" cy="532263"/>
            </a:xfrm>
            <a:prstGeom prst="rect">
              <a:avLst/>
            </a:prstGeom>
          </p:spPr>
        </p:pic>
        <p:sp>
          <p:nvSpPr>
            <p:cNvPr id="4" name="3 Rectángulo"/>
            <p:cNvSpPr/>
            <p:nvPr/>
          </p:nvSpPr>
          <p:spPr>
            <a:xfrm>
              <a:off x="72008" y="0"/>
              <a:ext cx="90364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b="1" dirty="0">
                  <a:solidFill>
                    <a:schemeClr val="bg1"/>
                  </a:solidFill>
                </a:rPr>
                <a:t>Rivas </a:t>
              </a:r>
              <a:r>
                <a:rPr lang="es-ES" sz="1400" b="1" dirty="0" smtClean="0">
                  <a:solidFill>
                    <a:schemeClr val="bg1"/>
                  </a:solidFill>
                </a:rPr>
                <a:t>Flores</a:t>
              </a:r>
              <a:r>
                <a:rPr lang="es-ES" sz="1400" b="1" dirty="0">
                  <a:solidFill>
                    <a:schemeClr val="bg1"/>
                  </a:solidFill>
                </a:rPr>
                <a:t>, J.I. </a:t>
              </a:r>
              <a:r>
                <a:rPr lang="es-ES" sz="1400" b="1" dirty="0" smtClean="0">
                  <a:solidFill>
                    <a:schemeClr val="bg1"/>
                  </a:solidFill>
                </a:rPr>
                <a:t>; </a:t>
              </a:r>
              <a:r>
                <a:rPr lang="es-ES" sz="1400" b="1" dirty="0">
                  <a:solidFill>
                    <a:schemeClr val="bg1"/>
                  </a:solidFill>
                </a:rPr>
                <a:t>Pérez Ferra, </a:t>
              </a:r>
              <a:r>
                <a:rPr lang="es-ES" sz="1400" b="1" dirty="0" smtClean="0">
                  <a:solidFill>
                    <a:schemeClr val="bg1"/>
                  </a:solidFill>
                </a:rPr>
                <a:t>M.; </a:t>
              </a:r>
              <a:r>
                <a:rPr lang="es-ES" sz="1400" b="1" dirty="0" err="1">
                  <a:solidFill>
                    <a:schemeClr val="bg1"/>
                  </a:solidFill>
                </a:rPr>
                <a:t>Leite</a:t>
              </a:r>
              <a:r>
                <a:rPr lang="es-ES" sz="1400" b="1" dirty="0">
                  <a:solidFill>
                    <a:schemeClr val="bg1"/>
                  </a:solidFill>
                </a:rPr>
                <a:t> Méndez, A.E</a:t>
              </a:r>
              <a:r>
                <a:rPr lang="es-ES" sz="1400" b="1" dirty="0" smtClean="0">
                  <a:solidFill>
                    <a:schemeClr val="bg1"/>
                  </a:solidFill>
                </a:rPr>
                <a:t>.; </a:t>
              </a:r>
              <a:r>
                <a:rPr lang="es-ES" sz="1400" b="1" dirty="0">
                  <a:solidFill>
                    <a:schemeClr val="bg1"/>
                  </a:solidFill>
                </a:rPr>
                <a:t>Quijano López, R</a:t>
              </a:r>
              <a:r>
                <a:rPr lang="es-ES" sz="1400" b="1" dirty="0" smtClean="0">
                  <a:solidFill>
                    <a:schemeClr val="bg1"/>
                  </a:solidFill>
                </a:rPr>
                <a:t>. y Núñez, C.                           EERA (Estambul, 2013) 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7 Rectángulo redondeado"/>
          <p:cNvSpPr/>
          <p:nvPr/>
        </p:nvSpPr>
        <p:spPr>
          <a:xfrm>
            <a:off x="2908336" y="1484784"/>
            <a:ext cx="3384385" cy="632898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BEGINS…</a:t>
            </a:r>
            <a:endParaRPr lang="es-ES" b="1" dirty="0"/>
          </a:p>
        </p:txBody>
      </p:sp>
      <p:sp>
        <p:nvSpPr>
          <p:cNvPr id="13" name="12 Rectángulo"/>
          <p:cNvSpPr/>
          <p:nvPr/>
        </p:nvSpPr>
        <p:spPr>
          <a:xfrm>
            <a:off x="395536" y="532263"/>
            <a:ext cx="8460432" cy="760987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CONSTRUCTION OF TEACHING PROFESSIONAL IDENTITY</a:t>
            </a:r>
            <a:endParaRPr lang="es-ES" b="1" dirty="0"/>
          </a:p>
        </p:txBody>
      </p:sp>
      <p:sp>
        <p:nvSpPr>
          <p:cNvPr id="9" name="8 Triángulo isósceles"/>
          <p:cNvSpPr/>
          <p:nvPr/>
        </p:nvSpPr>
        <p:spPr>
          <a:xfrm>
            <a:off x="1326177" y="3064912"/>
            <a:ext cx="6167102" cy="2953524"/>
          </a:xfrm>
          <a:prstGeom prst="triangl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87824" y="237836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SCHOOL EXPERIENCES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421822" y="6159080"/>
            <a:ext cx="203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SOCIAL EXPERIENCES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1520" y="6171942"/>
            <a:ext cx="226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CULTURAL EXPERIENCES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43587" y="4250574"/>
            <a:ext cx="2440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CONSTRUCTION OF TEACHING PROFESSIONAL IDENTITY</a:t>
            </a:r>
            <a:endParaRPr lang="es-ES" dirty="0"/>
          </a:p>
        </p:txBody>
      </p:sp>
      <p:cxnSp>
        <p:nvCxnSpPr>
          <p:cNvPr id="3" name="Conector recto 2"/>
          <p:cNvCxnSpPr/>
          <p:nvPr/>
        </p:nvCxnSpPr>
        <p:spPr>
          <a:xfrm>
            <a:off x="683568" y="4293096"/>
            <a:ext cx="784887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10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251520" y="676279"/>
            <a:ext cx="8657141" cy="967803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SCHOOL EXPERIENCES</a:t>
            </a:r>
            <a:endParaRPr lang="en-GB" sz="2400" dirty="0"/>
          </a:p>
        </p:txBody>
      </p:sp>
      <p:sp>
        <p:nvSpPr>
          <p:cNvPr id="9" name="8 Paralelogramo"/>
          <p:cNvSpPr/>
          <p:nvPr/>
        </p:nvSpPr>
        <p:spPr>
          <a:xfrm>
            <a:off x="251520" y="5949280"/>
            <a:ext cx="8568952" cy="794382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HOW IS THE SCHOOL EXPERIENCE FROM THE ACCOUNTS, FROM WHICH </a:t>
            </a:r>
            <a:r>
              <a:rPr lang="en-GB" sz="1600" dirty="0" smtClean="0"/>
              <a:t>TEACHER STUDENTS BUILD YOUR “SEDIMENTARY” KNOWLEDGE PROFESSIONAL?</a:t>
            </a:r>
            <a:endParaRPr lang="en-GB" sz="1600" dirty="0"/>
          </a:p>
        </p:txBody>
      </p:sp>
      <p:sp>
        <p:nvSpPr>
          <p:cNvPr id="10" name="9 Paralelogramo"/>
          <p:cNvSpPr/>
          <p:nvPr/>
        </p:nvSpPr>
        <p:spPr>
          <a:xfrm>
            <a:off x="615086" y="1988840"/>
            <a:ext cx="2042749" cy="846815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KNOWLEDGE ACQUISITION AND ARTICULATION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2" name="11 Paralelogramo"/>
          <p:cNvSpPr/>
          <p:nvPr/>
        </p:nvSpPr>
        <p:spPr>
          <a:xfrm>
            <a:off x="3358531" y="3515954"/>
            <a:ext cx="2443118" cy="840628"/>
          </a:xfrm>
          <a:prstGeom prst="parallelogram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COMPREHENSION OF </a:t>
            </a:r>
            <a:r>
              <a:rPr lang="en-GB" sz="1600" b="1" dirty="0">
                <a:solidFill>
                  <a:schemeClr val="tx1"/>
                </a:solidFill>
              </a:rPr>
              <a:t>CLASSROOM CLIMATE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3" name="12 Paralelogramo"/>
          <p:cNvSpPr/>
          <p:nvPr/>
        </p:nvSpPr>
        <p:spPr>
          <a:xfrm>
            <a:off x="4580091" y="4356582"/>
            <a:ext cx="2212519" cy="796022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PERCEPTION OF ORDER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5" name="14 Paralelogramo"/>
          <p:cNvSpPr/>
          <p:nvPr/>
        </p:nvSpPr>
        <p:spPr>
          <a:xfrm>
            <a:off x="1715110" y="2835655"/>
            <a:ext cx="2385673" cy="647662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DEVELOPMENT OF LEARNING PROCESSES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7" name="16 Paralelogramo"/>
          <p:cNvSpPr/>
          <p:nvPr/>
        </p:nvSpPr>
        <p:spPr>
          <a:xfrm>
            <a:off x="5807985" y="5157184"/>
            <a:ext cx="2467726" cy="657405"/>
          </a:xfrm>
          <a:prstGeom prst="parallelogram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PERCEPTION OF EVALUATION PROCESSES</a:t>
            </a:r>
            <a:endParaRPr lang="en-GB" sz="1400" b="1" dirty="0"/>
          </a:p>
        </p:txBody>
      </p:sp>
      <p:sp>
        <p:nvSpPr>
          <p:cNvPr id="18" name="17 Flecha doblada"/>
          <p:cNvSpPr/>
          <p:nvPr/>
        </p:nvSpPr>
        <p:spPr>
          <a:xfrm flipH="1">
            <a:off x="6660232" y="4581128"/>
            <a:ext cx="652662" cy="576064"/>
          </a:xfrm>
          <a:prstGeom prst="ben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flipH="1" flipV="1">
            <a:off x="251520" y="2650320"/>
            <a:ext cx="5761552" cy="326987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chemeClr val="bg1"/>
                </a:solidFill>
              </a:rPr>
              <a:t>Rivas Flores, J.I. ; Pérez Ferra, M.; Leite Méndez, A.E.; Quijano López, R. y Núñez, C.                           EERA (Estambul, 2013) 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21" name="17 Flecha doblada"/>
          <p:cNvSpPr/>
          <p:nvPr/>
        </p:nvSpPr>
        <p:spPr>
          <a:xfrm flipH="1">
            <a:off x="5652120" y="3789040"/>
            <a:ext cx="652662" cy="576064"/>
          </a:xfrm>
          <a:prstGeom prst="ben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17 Flecha doblada"/>
          <p:cNvSpPr/>
          <p:nvPr/>
        </p:nvSpPr>
        <p:spPr>
          <a:xfrm flipH="1">
            <a:off x="3995936" y="2924944"/>
            <a:ext cx="652662" cy="576064"/>
          </a:xfrm>
          <a:prstGeom prst="ben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17 Flecha doblada"/>
          <p:cNvSpPr/>
          <p:nvPr/>
        </p:nvSpPr>
        <p:spPr>
          <a:xfrm flipH="1">
            <a:off x="2555776" y="2276872"/>
            <a:ext cx="652662" cy="576064"/>
          </a:xfrm>
          <a:prstGeom prst="ben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14 Paralelogramo"/>
          <p:cNvSpPr/>
          <p:nvPr/>
        </p:nvSpPr>
        <p:spPr>
          <a:xfrm rot="1784571">
            <a:off x="622545" y="4364598"/>
            <a:ext cx="4564880" cy="431320"/>
          </a:xfrm>
          <a:prstGeom prst="parallelogram">
            <a:avLst>
              <a:gd name="adj" fmla="val 40800"/>
            </a:avLst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INDIVIDUALIZATION OF RESPONSABILITY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62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15" name="14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chemeClr val="bg1"/>
                </a:solidFill>
              </a:rPr>
              <a:t>Rivas Flores, J.I. ; Pérez Ferra, M.; Leite Méndez, A.E.; Quijano López, R. y Núñez, C.                           EERA (Estambul, 2013) 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7" name="7 Rectángulo"/>
          <p:cNvSpPr/>
          <p:nvPr/>
        </p:nvSpPr>
        <p:spPr>
          <a:xfrm>
            <a:off x="251520" y="692696"/>
            <a:ext cx="8657141" cy="967803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SCHOOL EXPERIENCES</a:t>
            </a:r>
            <a:endParaRPr lang="en-GB" sz="2400" dirty="0"/>
          </a:p>
        </p:txBody>
      </p:sp>
      <p:sp>
        <p:nvSpPr>
          <p:cNvPr id="9" name="9 Paralelogramo"/>
          <p:cNvSpPr/>
          <p:nvPr/>
        </p:nvSpPr>
        <p:spPr>
          <a:xfrm>
            <a:off x="683568" y="2060848"/>
            <a:ext cx="2042749" cy="846815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SCHOOL ACTIVIRY FOCUSED ON  TASK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0" name="9 Paralelogramo"/>
          <p:cNvSpPr/>
          <p:nvPr/>
        </p:nvSpPr>
        <p:spPr>
          <a:xfrm>
            <a:off x="3419872" y="2060848"/>
            <a:ext cx="2042749" cy="846815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HIERARCHIZATION OF RELATIONSHIPS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" name="9 Paralelogramo"/>
          <p:cNvSpPr/>
          <p:nvPr/>
        </p:nvSpPr>
        <p:spPr>
          <a:xfrm>
            <a:off x="6228184" y="2060848"/>
            <a:ext cx="2042749" cy="846815"/>
          </a:xfrm>
          <a:prstGeom prst="parallelogram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REGULATION OF BEHAVIOR BY </a:t>
            </a:r>
            <a:r>
              <a:rPr lang="en-GB" sz="1200" b="1" dirty="0" smtClean="0">
                <a:solidFill>
                  <a:schemeClr val="tx1"/>
                </a:solidFill>
              </a:rPr>
              <a:t>QUALIFICATIONS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3" name="9 Paralelogramo"/>
          <p:cNvSpPr/>
          <p:nvPr/>
        </p:nvSpPr>
        <p:spPr>
          <a:xfrm>
            <a:off x="611560" y="3717032"/>
            <a:ext cx="2042749" cy="846815"/>
          </a:xfrm>
          <a:prstGeom prst="parallelogram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LACK OF EDUCATIONAL CHANGE </a:t>
            </a:r>
            <a:r>
              <a:rPr lang="en-GB" sz="1200" b="1" dirty="0">
                <a:solidFill>
                  <a:schemeClr val="tx1"/>
                </a:solidFill>
              </a:rPr>
              <a:t>EXPERIENCES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4" name="9 Paralelogramo"/>
          <p:cNvSpPr/>
          <p:nvPr/>
        </p:nvSpPr>
        <p:spPr>
          <a:xfrm>
            <a:off x="3347864" y="3717032"/>
            <a:ext cx="2042749" cy="846815"/>
          </a:xfrm>
          <a:prstGeom prst="parallelogram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LACK OF </a:t>
            </a:r>
            <a:r>
              <a:rPr lang="en-GB" sz="1200" b="1" dirty="0">
                <a:solidFill>
                  <a:schemeClr val="tx1"/>
                </a:solidFill>
              </a:rPr>
              <a:t>EXPERIENCE OF GENDER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6" name="9 Paralelogramo"/>
          <p:cNvSpPr/>
          <p:nvPr/>
        </p:nvSpPr>
        <p:spPr>
          <a:xfrm>
            <a:off x="6156176" y="3717032"/>
            <a:ext cx="2042749" cy="846815"/>
          </a:xfrm>
          <a:prstGeom prst="parallelogram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LACK OF COMMUNITY EXPERIENCES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7" name="9 Paralelogramo"/>
          <p:cNvSpPr/>
          <p:nvPr/>
        </p:nvSpPr>
        <p:spPr>
          <a:xfrm>
            <a:off x="1691680" y="5301208"/>
            <a:ext cx="2042749" cy="846815"/>
          </a:xfrm>
          <a:prstGeom prst="parallelogram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TEACHERS "EXCEPTIONAL"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8" name="9 Paralelogramo"/>
          <p:cNvSpPr/>
          <p:nvPr/>
        </p:nvSpPr>
        <p:spPr>
          <a:xfrm>
            <a:off x="4716016" y="5301208"/>
            <a:ext cx="2042749" cy="846815"/>
          </a:xfrm>
          <a:prstGeom prst="parallelogram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SOCIAL LINKS AMONG PEERS</a:t>
            </a:r>
            <a:endParaRPr lang="en-GB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51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15" name="14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Rivas </a:t>
            </a:r>
            <a:r>
              <a:rPr lang="es-ES" sz="1400" b="1" dirty="0" smtClean="0">
                <a:solidFill>
                  <a:schemeClr val="bg1"/>
                </a:solidFill>
              </a:rPr>
              <a:t>Flores</a:t>
            </a:r>
            <a:r>
              <a:rPr lang="es-ES" sz="1400" b="1" dirty="0">
                <a:solidFill>
                  <a:schemeClr val="bg1"/>
                </a:solidFill>
              </a:rPr>
              <a:t>, J.I. </a:t>
            </a:r>
            <a:r>
              <a:rPr lang="es-ES" sz="1400" b="1" dirty="0" smtClean="0">
                <a:solidFill>
                  <a:schemeClr val="bg1"/>
                </a:solidFill>
              </a:rPr>
              <a:t>; </a:t>
            </a:r>
            <a:r>
              <a:rPr lang="es-ES" sz="1400" b="1" dirty="0">
                <a:solidFill>
                  <a:schemeClr val="bg1"/>
                </a:solidFill>
              </a:rPr>
              <a:t>Pérez Ferra, </a:t>
            </a:r>
            <a:r>
              <a:rPr lang="es-ES" sz="1400" b="1" dirty="0" smtClean="0">
                <a:solidFill>
                  <a:schemeClr val="bg1"/>
                </a:solidFill>
              </a:rPr>
              <a:t>M.; </a:t>
            </a:r>
            <a:r>
              <a:rPr lang="es-ES" sz="1400" b="1" dirty="0" err="1">
                <a:solidFill>
                  <a:schemeClr val="bg1"/>
                </a:solidFill>
              </a:rPr>
              <a:t>Leite</a:t>
            </a:r>
            <a:r>
              <a:rPr lang="es-ES" sz="1400" b="1" dirty="0">
                <a:solidFill>
                  <a:schemeClr val="bg1"/>
                </a:solidFill>
              </a:rPr>
              <a:t> Méndez, A.E</a:t>
            </a:r>
            <a:r>
              <a:rPr lang="es-ES" sz="1400" b="1" dirty="0" smtClean="0">
                <a:solidFill>
                  <a:schemeClr val="bg1"/>
                </a:solidFill>
              </a:rPr>
              <a:t>.; </a:t>
            </a:r>
            <a:r>
              <a:rPr lang="es-ES" sz="1400" b="1" dirty="0">
                <a:solidFill>
                  <a:schemeClr val="bg1"/>
                </a:solidFill>
              </a:rPr>
              <a:t>Quijano López, R</a:t>
            </a:r>
            <a:r>
              <a:rPr lang="es-ES" sz="1400" b="1" dirty="0" smtClean="0">
                <a:solidFill>
                  <a:schemeClr val="bg1"/>
                </a:solidFill>
              </a:rPr>
              <a:t>. y Núñez, C.                           EERA (Estambul, 2013) 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7" name="7 Rectángulo"/>
          <p:cNvSpPr/>
          <p:nvPr/>
        </p:nvSpPr>
        <p:spPr>
          <a:xfrm>
            <a:off x="251520" y="676279"/>
            <a:ext cx="8657141" cy="967803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SOCIO-CULTURAL EXPERIENCES</a:t>
            </a:r>
            <a:endParaRPr lang="es-ES" sz="2400" dirty="0"/>
          </a:p>
        </p:txBody>
      </p:sp>
      <p:sp>
        <p:nvSpPr>
          <p:cNvPr id="8" name="8 Rectángulo redondeado"/>
          <p:cNvSpPr/>
          <p:nvPr/>
        </p:nvSpPr>
        <p:spPr>
          <a:xfrm>
            <a:off x="2339752" y="1988840"/>
            <a:ext cx="4214073" cy="624238"/>
          </a:xfrm>
          <a:prstGeom prst="round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MANAGERIALIST SOCIETY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644008" y="4149080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PACKED CULTURE “</a:t>
            </a:r>
            <a:r>
              <a:rPr lang="es-ES" sz="1400" b="1" dirty="0" smtClean="0">
                <a:solidFill>
                  <a:schemeClr val="tx1"/>
                </a:solidFill>
              </a:rPr>
              <a:t>PRÊT </a:t>
            </a:r>
            <a:r>
              <a:rPr lang="es-ES" sz="1400" b="1" dirty="0" err="1" smtClean="0">
                <a:solidFill>
                  <a:schemeClr val="tx1"/>
                </a:solidFill>
              </a:rPr>
              <a:t>À</a:t>
            </a:r>
            <a:r>
              <a:rPr lang="es-ES" sz="1400" b="1" dirty="0" smtClean="0">
                <a:solidFill>
                  <a:schemeClr val="tx1"/>
                </a:solidFill>
              </a:rPr>
              <a:t> PORTER”</a:t>
            </a:r>
          </a:p>
        </p:txBody>
      </p:sp>
      <p:sp>
        <p:nvSpPr>
          <p:cNvPr id="10" name="8 Rectángulo redondeado"/>
          <p:cNvSpPr/>
          <p:nvPr/>
        </p:nvSpPr>
        <p:spPr>
          <a:xfrm>
            <a:off x="179512" y="4149080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MANAGEMENT VS. </a:t>
            </a:r>
            <a:r>
              <a:rPr lang="es-ES" sz="1400" b="1" dirty="0">
                <a:solidFill>
                  <a:schemeClr val="tx1"/>
                </a:solidFill>
              </a:rPr>
              <a:t>SIGNIFICANCE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11" name="8 Rectángulo redondeado"/>
          <p:cNvSpPr/>
          <p:nvPr/>
        </p:nvSpPr>
        <p:spPr>
          <a:xfrm>
            <a:off x="251520" y="5301208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CONCERN ABOUT CONTROL AND ORDER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12" name="8 Rectángulo redondeado"/>
          <p:cNvSpPr/>
          <p:nvPr/>
        </p:nvSpPr>
        <p:spPr>
          <a:xfrm>
            <a:off x="179512" y="2996952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STANDARDIZATION OF </a:t>
            </a:r>
            <a:r>
              <a:rPr lang="es-ES" sz="1400" b="1" dirty="0" smtClean="0">
                <a:solidFill>
                  <a:schemeClr val="tx1"/>
                </a:solidFill>
              </a:rPr>
              <a:t>A </a:t>
            </a:r>
            <a:r>
              <a:rPr lang="es-ES" sz="1400" b="1" dirty="0">
                <a:solidFill>
                  <a:schemeClr val="tx1"/>
                </a:solidFill>
              </a:rPr>
              <a:t>HEGEMONIC</a:t>
            </a:r>
            <a:r>
              <a:rPr lang="es-ES" sz="1400" b="1" dirty="0" smtClean="0">
                <a:solidFill>
                  <a:schemeClr val="tx1"/>
                </a:solidFill>
              </a:rPr>
              <a:t> MODEL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13" name="8 Rectángulo redondeado"/>
          <p:cNvSpPr/>
          <p:nvPr/>
        </p:nvSpPr>
        <p:spPr>
          <a:xfrm>
            <a:off x="4644008" y="2996952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SEARCH FOR HOMOGENEITY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16" name="8 Rectángulo redondeado"/>
          <p:cNvSpPr/>
          <p:nvPr/>
        </p:nvSpPr>
        <p:spPr>
          <a:xfrm>
            <a:off x="4716016" y="5301208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”SHORT-TERMISM” THOUGHT 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3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15" name="14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chemeClr val="bg1"/>
                </a:solidFill>
              </a:rPr>
              <a:t>Rivas Flores, J.I. ; Pérez Ferra, M.; Leite Méndez, A.E.; Quijano López, R. y Núñez, C.                           EERA (Estambul, 2013) </a:t>
            </a:r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" name="7 Rectángulo"/>
          <p:cNvSpPr/>
          <p:nvPr/>
        </p:nvSpPr>
        <p:spPr>
          <a:xfrm>
            <a:off x="251520" y="676279"/>
            <a:ext cx="8657141" cy="967803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/>
              <a:t>“SEDIMENTAL” PROFESSIONAL KNOWLEDGE</a:t>
            </a:r>
            <a:endParaRPr lang="en-GB" sz="2400"/>
          </a:p>
        </p:txBody>
      </p:sp>
      <p:sp>
        <p:nvSpPr>
          <p:cNvPr id="7" name="5 Paralelogramo"/>
          <p:cNvSpPr/>
          <p:nvPr/>
        </p:nvSpPr>
        <p:spPr>
          <a:xfrm>
            <a:off x="683568" y="1844824"/>
            <a:ext cx="7848872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mtClean="0">
                <a:solidFill>
                  <a:schemeClr val="tx1"/>
                </a:solidFill>
              </a:rPr>
              <a:t>Teaching (mainly)  as task structure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5 Paralelogramo"/>
          <p:cNvSpPr/>
          <p:nvPr/>
        </p:nvSpPr>
        <p:spPr>
          <a:xfrm>
            <a:off x="683568" y="2564904"/>
            <a:ext cx="7848872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Learning as acquisition of curriculum contents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5 Paralelogramo"/>
          <p:cNvSpPr/>
          <p:nvPr/>
        </p:nvSpPr>
        <p:spPr>
          <a:xfrm>
            <a:off x="611560" y="3284984"/>
            <a:ext cx="7920880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rder </a:t>
            </a:r>
            <a:r>
              <a:rPr lang="en-GB" dirty="0">
                <a:solidFill>
                  <a:schemeClr val="tx1"/>
                </a:solidFill>
              </a:rPr>
              <a:t>is necessary for performance of the tasks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5 Paralelogramo"/>
          <p:cNvSpPr/>
          <p:nvPr/>
        </p:nvSpPr>
        <p:spPr>
          <a:xfrm>
            <a:off x="611560" y="4005064"/>
            <a:ext cx="7920880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It is only valid what is assessed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5 Paralelogramo"/>
          <p:cNvSpPr/>
          <p:nvPr/>
        </p:nvSpPr>
        <p:spPr>
          <a:xfrm>
            <a:off x="611560" y="4653136"/>
            <a:ext cx="7920880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Professor Authority regarding the role </a:t>
            </a:r>
            <a:r>
              <a:rPr lang="en-GB" dirty="0" smtClean="0">
                <a:solidFill>
                  <a:schemeClr val="tx1"/>
                </a:solidFill>
              </a:rPr>
              <a:t>he/she plays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5 Paralelogramo"/>
          <p:cNvSpPr/>
          <p:nvPr/>
        </p:nvSpPr>
        <p:spPr>
          <a:xfrm>
            <a:off x="611560" y="5301208"/>
            <a:ext cx="7920880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School as a teacher's </a:t>
            </a:r>
            <a:r>
              <a:rPr lang="en-GB" dirty="0" smtClean="0">
                <a:solidFill>
                  <a:schemeClr val="tx1"/>
                </a:solidFill>
              </a:rPr>
              <a:t>professional space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5 Paralelogramo"/>
          <p:cNvSpPr/>
          <p:nvPr/>
        </p:nvSpPr>
        <p:spPr>
          <a:xfrm>
            <a:off x="611560" y="5949280"/>
            <a:ext cx="7920880" cy="432048"/>
          </a:xfrm>
          <a:prstGeom prst="parallelogram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</a:rPr>
              <a:t>Presence of </a:t>
            </a:r>
            <a:r>
              <a:rPr lang="en-GB" dirty="0" err="1">
                <a:solidFill>
                  <a:schemeClr val="tx1"/>
                </a:solidFill>
              </a:rPr>
              <a:t>innatist</a:t>
            </a:r>
            <a:r>
              <a:rPr lang="en-GB" dirty="0">
                <a:solidFill>
                  <a:schemeClr val="tx1"/>
                </a:solidFill>
              </a:rPr>
              <a:t> and </a:t>
            </a:r>
            <a:r>
              <a:rPr lang="en-GB" dirty="0" smtClean="0">
                <a:solidFill>
                  <a:schemeClr val="tx1"/>
                </a:solidFill>
              </a:rPr>
              <a:t>geneticist </a:t>
            </a:r>
            <a:r>
              <a:rPr lang="en-GB" dirty="0">
                <a:solidFill>
                  <a:schemeClr val="tx1"/>
                </a:solidFill>
              </a:rPr>
              <a:t>theories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3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" b="91275"/>
          <a:stretch/>
        </p:blipFill>
        <p:spPr>
          <a:xfrm>
            <a:off x="0" y="0"/>
            <a:ext cx="9144000" cy="532263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539552" y="532263"/>
            <a:ext cx="8244408" cy="87530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SEDIMENTAL KNOWLEDGE AND INITIAL </a:t>
            </a:r>
            <a:r>
              <a:rPr lang="es-ES" sz="2400" b="1" dirty="0"/>
              <a:t>TRAINING</a:t>
            </a:r>
            <a:endParaRPr lang="es-ES" sz="2400" b="1" dirty="0"/>
          </a:p>
        </p:txBody>
      </p:sp>
      <p:sp>
        <p:nvSpPr>
          <p:cNvPr id="9" name="8 Rectángulo redondeado"/>
          <p:cNvSpPr/>
          <p:nvPr/>
        </p:nvSpPr>
        <p:spPr>
          <a:xfrm>
            <a:off x="1930718" y="1555202"/>
            <a:ext cx="421407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PERMANENCY OF PREVIOUS KNOWLEDGE DRAWN IN SCHOOL EXPERIENCE</a:t>
            </a:r>
            <a:endParaRPr lang="es-ES" sz="1400" b="1" dirty="0" smtClean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2090186" y="2562228"/>
            <a:ext cx="4397293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PROBLEM TO OBSERVE HOW TEACHERS PRODUCE CHANGES, AS CONSEQUENCE OF REFLECTIVE PRACTICES.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518334" y="3553464"/>
            <a:ext cx="4558149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OBSTACLE TO DEEPEN IN THE INAPPROPRIATENESS OF THEIR PREVIOUS IDEAS ON EDUCATION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031352" y="4524502"/>
            <a:ext cx="4636790" cy="624238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</a:rPr>
              <a:t>PROBLEM TO CHANGE THE IDEA OF WHAT IS A TEACHER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942910" y="2562228"/>
            <a:ext cx="586306" cy="4251148"/>
          </a:xfrm>
          <a:prstGeom prst="roundRect">
            <a:avLst/>
          </a:prstGeom>
          <a:gradFill>
            <a:gsLst>
              <a:gs pos="0">
                <a:schemeClr val="accent1">
                  <a:shade val="51000"/>
                  <a:satMod val="130000"/>
                  <a:lumMod val="86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/>
              <a:t>PROBLEMS</a:t>
            </a:r>
            <a:endParaRPr lang="es-ES" sz="3200" b="1" dirty="0"/>
          </a:p>
        </p:txBody>
      </p:sp>
      <p:sp>
        <p:nvSpPr>
          <p:cNvPr id="14" name="13 Flecha doblada hacia arriba"/>
          <p:cNvSpPr/>
          <p:nvPr/>
        </p:nvSpPr>
        <p:spPr>
          <a:xfrm rot="10800000">
            <a:off x="1025044" y="1839228"/>
            <a:ext cx="905675" cy="723000"/>
          </a:xfrm>
          <a:prstGeom prst="bent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sp>
        <p:nvSpPr>
          <p:cNvPr id="15" name="14 Rectángulo redondeado"/>
          <p:cNvSpPr/>
          <p:nvPr/>
        </p:nvSpPr>
        <p:spPr>
          <a:xfrm>
            <a:off x="3617657" y="5495539"/>
            <a:ext cx="4837023" cy="1040397"/>
          </a:xfrm>
          <a:prstGeom prst="round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4000"/>
                </a:schemeClr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 smtClean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 smtClean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sz="1400" b="1" dirty="0">
                <a:solidFill>
                  <a:schemeClr val="tx1"/>
                </a:solidFill>
              </a:rPr>
              <a:t>PREVIOUS BELIEFS OF STUDENTS ABOUT TEACHING, INFLUENCE HOW THEY INTERPRET THE TRAINING  RECEIVED IN COLLEGE</a:t>
            </a:r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 smtClean="0">
              <a:solidFill>
                <a:schemeClr val="tx1"/>
              </a:solidFill>
            </a:endParaRP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endParaRPr lang="es-ES" b="1" dirty="0" smtClean="0">
              <a:solidFill>
                <a:schemeClr val="tx1"/>
              </a:solidFill>
            </a:endParaRPr>
          </a:p>
        </p:txBody>
      </p:sp>
      <p:sp>
        <p:nvSpPr>
          <p:cNvPr id="16" name="15 Flecha derecha"/>
          <p:cNvSpPr/>
          <p:nvPr/>
        </p:nvSpPr>
        <p:spPr>
          <a:xfrm>
            <a:off x="1529216" y="2721146"/>
            <a:ext cx="560970" cy="277439"/>
          </a:xfrm>
          <a:prstGeom prst="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8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sp>
        <p:nvSpPr>
          <p:cNvPr id="17" name="16 Flecha derecha"/>
          <p:cNvSpPr/>
          <p:nvPr/>
        </p:nvSpPr>
        <p:spPr>
          <a:xfrm>
            <a:off x="1529216" y="3692184"/>
            <a:ext cx="989118" cy="346799"/>
          </a:xfrm>
          <a:prstGeom prst="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8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sp>
        <p:nvSpPr>
          <p:cNvPr id="18" name="17 Flecha derecha"/>
          <p:cNvSpPr/>
          <p:nvPr/>
        </p:nvSpPr>
        <p:spPr>
          <a:xfrm>
            <a:off x="1529216" y="4687802"/>
            <a:ext cx="1502136" cy="322219"/>
          </a:xfrm>
          <a:prstGeom prst="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8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sp>
        <p:nvSpPr>
          <p:cNvPr id="19" name="18 Flecha derecha"/>
          <p:cNvSpPr/>
          <p:nvPr/>
        </p:nvSpPr>
        <p:spPr>
          <a:xfrm>
            <a:off x="1529216" y="5911698"/>
            <a:ext cx="2088442" cy="346799"/>
          </a:xfrm>
          <a:prstGeom prst="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8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sp>
        <p:nvSpPr>
          <p:cNvPr id="20" name="19 Rectángulo"/>
          <p:cNvSpPr/>
          <p:nvPr/>
        </p:nvSpPr>
        <p:spPr>
          <a:xfrm>
            <a:off x="72008" y="0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Rivas </a:t>
            </a:r>
            <a:r>
              <a:rPr lang="es-ES" sz="1400" b="1" dirty="0" smtClean="0">
                <a:solidFill>
                  <a:schemeClr val="bg1"/>
                </a:solidFill>
              </a:rPr>
              <a:t>Flores</a:t>
            </a:r>
            <a:r>
              <a:rPr lang="es-ES" sz="1400" b="1" dirty="0">
                <a:solidFill>
                  <a:schemeClr val="bg1"/>
                </a:solidFill>
              </a:rPr>
              <a:t>, J.I. </a:t>
            </a:r>
            <a:r>
              <a:rPr lang="es-ES" sz="1400" b="1" dirty="0" smtClean="0">
                <a:solidFill>
                  <a:schemeClr val="bg1"/>
                </a:solidFill>
              </a:rPr>
              <a:t>; </a:t>
            </a:r>
            <a:r>
              <a:rPr lang="es-ES" sz="1400" b="1" dirty="0">
                <a:solidFill>
                  <a:schemeClr val="bg1"/>
                </a:solidFill>
              </a:rPr>
              <a:t>Pérez Ferra, </a:t>
            </a:r>
            <a:r>
              <a:rPr lang="es-ES" sz="1400" b="1" dirty="0" smtClean="0">
                <a:solidFill>
                  <a:schemeClr val="bg1"/>
                </a:solidFill>
              </a:rPr>
              <a:t>M.; </a:t>
            </a:r>
            <a:r>
              <a:rPr lang="es-ES" sz="1400" b="1" dirty="0" err="1">
                <a:solidFill>
                  <a:schemeClr val="bg1"/>
                </a:solidFill>
              </a:rPr>
              <a:t>Leite</a:t>
            </a:r>
            <a:r>
              <a:rPr lang="es-ES" sz="1400" b="1" dirty="0">
                <a:solidFill>
                  <a:schemeClr val="bg1"/>
                </a:solidFill>
              </a:rPr>
              <a:t> Méndez, A.E</a:t>
            </a:r>
            <a:r>
              <a:rPr lang="es-ES" sz="1400" b="1" dirty="0" smtClean="0">
                <a:solidFill>
                  <a:schemeClr val="bg1"/>
                </a:solidFill>
              </a:rPr>
              <a:t>.; </a:t>
            </a:r>
            <a:r>
              <a:rPr lang="es-ES" sz="1400" b="1" dirty="0">
                <a:solidFill>
                  <a:schemeClr val="bg1"/>
                </a:solidFill>
              </a:rPr>
              <a:t>Quijano López, R</a:t>
            </a:r>
            <a:r>
              <a:rPr lang="es-ES" sz="1400" b="1" dirty="0" smtClean="0">
                <a:solidFill>
                  <a:schemeClr val="bg1"/>
                </a:solidFill>
              </a:rPr>
              <a:t>. y Núñez, C.                           EERA (Estambul, 2013) 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67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2422</TotalTime>
  <Words>887</Words>
  <Application>Microsoft Macintosh PowerPoint</Application>
  <PresentationFormat>Presentación en pantalla (4:3)</PresentationFormat>
  <Paragraphs>110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3" baseType="lpstr">
      <vt:lpstr>Urbano</vt:lpstr>
      <vt:lpstr>Tema de Office</vt:lpstr>
      <vt:lpstr>                   Previous Pedagogical Beliefs Of Freshmen Of Teacher Education  Rivas Flores, J.I. (1); Pérez Ferra, M.(2); Leite Méndez, A.E. (3); Quijano López, R. (4)  y Núñez, C. (5)  (1)i_rivas@uma.es, (2)mperez@ujaen.es, (3)aleite@uma.es, (4)rquijano@ujaen.es, (5)claudionunez26@hotmail.com   Estambul, septiembre de 2013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       Previous Pedagogical Beliefs Of Freshmen Of Teacher Education  Rivas Flores, J.I. (1); Pérez Ferra, M.(2); Leite Méndez, A.E. (3); Quijano López, R. (4)  y Núñez, C. (5)  (1)i_rivas@uma.es, (2)mperez@ujaen.es, (3)aleite@uma.es, (4)rquijano@ujaen.es (5)claudionunez26@hotmail.com  Estambul, septiembre de 2013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Previous Pedagogical Beliefs Of Freshmen Of Teacher Education  Rivas Flores, J.I. (1); Pérez Ferra, M.(2); Leite Méndez, A.E. (3) y Quijano López, R. (4)   (1)i_rivas@uma.es, (2)mperez@ujaen.es, (3)aleite@uma.es, (4)rquijano@ujaen.es    Cádiz, septiembre de 2012</dc:title>
  <dc:creator>Miguel</dc:creator>
  <cp:lastModifiedBy>José Ignacio  Rivas Flores</cp:lastModifiedBy>
  <cp:revision>105</cp:revision>
  <dcterms:created xsi:type="dcterms:W3CDTF">2013-08-13T07:49:24Z</dcterms:created>
  <dcterms:modified xsi:type="dcterms:W3CDTF">2013-09-06T23:19:25Z</dcterms:modified>
</cp:coreProperties>
</file>