
<file path=[Content_Types].xml><?xml version="1.0" encoding="utf-8"?>
<Types xmlns="http://schemas.openxmlformats.org/package/2006/content-types">
  <Default Extension="bin" ContentType="application/vnd.openxmlformats-officedocument.oleObject"/>
  <Default Extension="png" ContentType="image/png"/>
  <Default Extension="emf" ContentType="image/x-emf"/>
  <Default Extension="jpeg" ContentType="image/jpeg"/>
  <Default Extension="rels" ContentType="application/vnd.openxmlformats-package.relationships+xml"/>
  <Default Extension="xml" ContentType="application/xml"/>
  <Default Extension="vml" ContentType="application/vnd.openxmlformats-officedocument.vmlDrawing"/>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7" r:id="rId2"/>
    <p:sldId id="258" r:id="rId3"/>
    <p:sldId id="259" r:id="rId4"/>
    <p:sldId id="260" r:id="rId5"/>
    <p:sldId id="261" r:id="rId6"/>
    <p:sldId id="264" r:id="rId7"/>
    <p:sldId id="262" r:id="rId8"/>
    <p:sldId id="263" r:id="rId9"/>
    <p:sldId id="265" r:id="rId10"/>
    <p:sldId id="266" r:id="rId11"/>
    <p:sldId id="267" r:id="rId12"/>
    <p:sldId id="268" r:id="rId13"/>
    <p:sldId id="270" r:id="rId14"/>
    <p:sldId id="271" r:id="rId15"/>
    <p:sldId id="272" r:id="rId16"/>
  </p:sldIdLst>
  <p:sldSz cx="12192000" cy="6858000"/>
  <p:notesSz cx="6858000" cy="9144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33"/>
    <p:restoredTop sz="94523"/>
  </p:normalViewPr>
  <p:slideViewPr>
    <p:cSldViewPr snapToGrid="0" snapToObjects="1">
      <p:cViewPr varScale="1">
        <p:scale>
          <a:sx n="83" d="100"/>
          <a:sy n="83" d="100"/>
        </p:scale>
        <p:origin x="992" y="20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5592173-8442-F545-8320-4C86E99E7FB2}"/>
              </a:ext>
            </a:extLst>
          </p:cNvPr>
          <p:cNvSpPr>
            <a:spLocks noGrp="1"/>
          </p:cNvSpPr>
          <p:nvPr>
            <p:ph type="ctrTitle"/>
          </p:nvPr>
        </p:nvSpPr>
        <p:spPr>
          <a:xfrm>
            <a:off x="1524000" y="1122363"/>
            <a:ext cx="9144000" cy="2387600"/>
          </a:xfrm>
        </p:spPr>
        <p:txBody>
          <a:bodyPr anchor="b"/>
          <a:lstStyle>
            <a:lvl1pPr algn="ctr">
              <a:defRPr sz="6000"/>
            </a:lvl1pPr>
          </a:lstStyle>
          <a:p>
            <a:r>
              <a:rPr lang="es-ES"/>
              <a:t>Haga clic para modificar el estilo de título del patrón</a:t>
            </a:r>
          </a:p>
        </p:txBody>
      </p:sp>
      <p:sp>
        <p:nvSpPr>
          <p:cNvPr id="3" name="Subtítulo 2">
            <a:extLst>
              <a:ext uri="{FF2B5EF4-FFF2-40B4-BE49-F238E27FC236}">
                <a16:creationId xmlns:a16="http://schemas.microsoft.com/office/drawing/2014/main" id="{5DC0701C-F242-9642-8CDF-D4C60F2A85C7}"/>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p>
        </p:txBody>
      </p:sp>
      <p:sp>
        <p:nvSpPr>
          <p:cNvPr id="4" name="Marcador de fecha 3">
            <a:extLst>
              <a:ext uri="{FF2B5EF4-FFF2-40B4-BE49-F238E27FC236}">
                <a16:creationId xmlns:a16="http://schemas.microsoft.com/office/drawing/2014/main" id="{1315C460-2004-284B-89FE-00594C749E76}"/>
              </a:ext>
            </a:extLst>
          </p:cNvPr>
          <p:cNvSpPr>
            <a:spLocks noGrp="1"/>
          </p:cNvSpPr>
          <p:nvPr>
            <p:ph type="dt" sz="half" idx="10"/>
          </p:nvPr>
        </p:nvSpPr>
        <p:spPr/>
        <p:txBody>
          <a:bodyPr/>
          <a:lstStyle/>
          <a:p>
            <a:fld id="{DF3E2C13-3382-E344-AA28-850418C976D2}" type="datetimeFigureOut">
              <a:rPr lang="es-ES" smtClean="0"/>
              <a:t>9/6/19</a:t>
            </a:fld>
            <a:endParaRPr lang="es-ES"/>
          </a:p>
        </p:txBody>
      </p:sp>
      <p:sp>
        <p:nvSpPr>
          <p:cNvPr id="5" name="Marcador de pie de página 4">
            <a:extLst>
              <a:ext uri="{FF2B5EF4-FFF2-40B4-BE49-F238E27FC236}">
                <a16:creationId xmlns:a16="http://schemas.microsoft.com/office/drawing/2014/main" id="{C5C08942-DB47-5B4D-A788-CB3A2FA2FFD0}"/>
              </a:ext>
            </a:extLst>
          </p:cNvPr>
          <p:cNvSpPr>
            <a:spLocks noGrp="1"/>
          </p:cNvSpPr>
          <p:nvPr>
            <p:ph type="ftr" sz="quarter" idx="11"/>
          </p:nvPr>
        </p:nvSpPr>
        <p:spPr/>
        <p:txBody>
          <a:bodyPr/>
          <a:lstStyle/>
          <a:p>
            <a:endParaRPr lang="es-ES"/>
          </a:p>
        </p:txBody>
      </p:sp>
      <p:sp>
        <p:nvSpPr>
          <p:cNvPr id="6" name="Marcador de número de diapositiva 5">
            <a:extLst>
              <a:ext uri="{FF2B5EF4-FFF2-40B4-BE49-F238E27FC236}">
                <a16:creationId xmlns:a16="http://schemas.microsoft.com/office/drawing/2014/main" id="{9AC685C5-8539-AD4F-951D-EC9982BBF39C}"/>
              </a:ext>
            </a:extLst>
          </p:cNvPr>
          <p:cNvSpPr>
            <a:spLocks noGrp="1"/>
          </p:cNvSpPr>
          <p:nvPr>
            <p:ph type="sldNum" sz="quarter" idx="12"/>
          </p:nvPr>
        </p:nvSpPr>
        <p:spPr/>
        <p:txBody>
          <a:bodyPr/>
          <a:lstStyle/>
          <a:p>
            <a:fld id="{85E0EDD9-40A5-614F-BD3D-EE865B8FBEC1}" type="slidenum">
              <a:rPr lang="es-ES" smtClean="0"/>
              <a:t>‹Nº›</a:t>
            </a:fld>
            <a:endParaRPr lang="es-ES"/>
          </a:p>
        </p:txBody>
      </p:sp>
    </p:spTree>
    <p:extLst>
      <p:ext uri="{BB962C8B-B14F-4D97-AF65-F5344CB8AC3E}">
        <p14:creationId xmlns:p14="http://schemas.microsoft.com/office/powerpoint/2010/main" val="275584873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94108291-BE7C-7E4C-A52D-9BE12B603707}"/>
              </a:ext>
            </a:extLst>
          </p:cNvPr>
          <p:cNvSpPr>
            <a:spLocks noGrp="1"/>
          </p:cNvSpPr>
          <p:nvPr>
            <p:ph type="title"/>
          </p:nvPr>
        </p:nvSpPr>
        <p:spPr/>
        <p:txBody>
          <a:bodyPr/>
          <a:lstStyle/>
          <a:p>
            <a:r>
              <a:rPr lang="es-ES"/>
              <a:t>Haga clic para modificar el estilo de título del patrón</a:t>
            </a:r>
          </a:p>
        </p:txBody>
      </p:sp>
      <p:sp>
        <p:nvSpPr>
          <p:cNvPr id="3" name="Marcador de texto vertical 2">
            <a:extLst>
              <a:ext uri="{FF2B5EF4-FFF2-40B4-BE49-F238E27FC236}">
                <a16:creationId xmlns:a16="http://schemas.microsoft.com/office/drawing/2014/main" id="{BF5A82B4-D7C7-E94D-8BED-794B5CD7C554}"/>
              </a:ext>
            </a:extLst>
          </p:cNvPr>
          <p:cNvSpPr>
            <a:spLocks noGrp="1"/>
          </p:cNvSpPr>
          <p:nvPr>
            <p:ph type="body" orient="vert" idx="1"/>
          </p:nvPr>
        </p:nvSpPr>
        <p:spPr/>
        <p:txBody>
          <a:bodyPr vert="eaVert"/>
          <a:lstStyle/>
          <a:p>
            <a:r>
              <a:rPr lang="es-ES"/>
              <a:t>Editar los estilos de texto del patrón
Segundo nivel
Tercer nivel
Cuarto nivel
Quinto nivel</a:t>
            </a:r>
          </a:p>
        </p:txBody>
      </p:sp>
      <p:sp>
        <p:nvSpPr>
          <p:cNvPr id="4" name="Marcador de fecha 3">
            <a:extLst>
              <a:ext uri="{FF2B5EF4-FFF2-40B4-BE49-F238E27FC236}">
                <a16:creationId xmlns:a16="http://schemas.microsoft.com/office/drawing/2014/main" id="{6BE8EE8E-D6C5-1546-A528-0AB94711184E}"/>
              </a:ext>
            </a:extLst>
          </p:cNvPr>
          <p:cNvSpPr>
            <a:spLocks noGrp="1"/>
          </p:cNvSpPr>
          <p:nvPr>
            <p:ph type="dt" sz="half" idx="10"/>
          </p:nvPr>
        </p:nvSpPr>
        <p:spPr/>
        <p:txBody>
          <a:bodyPr/>
          <a:lstStyle/>
          <a:p>
            <a:fld id="{DF3E2C13-3382-E344-AA28-850418C976D2}" type="datetimeFigureOut">
              <a:rPr lang="es-ES" smtClean="0"/>
              <a:t>9/6/19</a:t>
            </a:fld>
            <a:endParaRPr lang="es-ES"/>
          </a:p>
        </p:txBody>
      </p:sp>
      <p:sp>
        <p:nvSpPr>
          <p:cNvPr id="5" name="Marcador de pie de página 4">
            <a:extLst>
              <a:ext uri="{FF2B5EF4-FFF2-40B4-BE49-F238E27FC236}">
                <a16:creationId xmlns:a16="http://schemas.microsoft.com/office/drawing/2014/main" id="{581DD1A4-530A-1541-8C60-953272415C3D}"/>
              </a:ext>
            </a:extLst>
          </p:cNvPr>
          <p:cNvSpPr>
            <a:spLocks noGrp="1"/>
          </p:cNvSpPr>
          <p:nvPr>
            <p:ph type="ftr" sz="quarter" idx="11"/>
          </p:nvPr>
        </p:nvSpPr>
        <p:spPr/>
        <p:txBody>
          <a:bodyPr/>
          <a:lstStyle/>
          <a:p>
            <a:endParaRPr lang="es-ES"/>
          </a:p>
        </p:txBody>
      </p:sp>
      <p:sp>
        <p:nvSpPr>
          <p:cNvPr id="6" name="Marcador de número de diapositiva 5">
            <a:extLst>
              <a:ext uri="{FF2B5EF4-FFF2-40B4-BE49-F238E27FC236}">
                <a16:creationId xmlns:a16="http://schemas.microsoft.com/office/drawing/2014/main" id="{0B94E749-135C-9D4A-A757-D1A7E61A2D6E}"/>
              </a:ext>
            </a:extLst>
          </p:cNvPr>
          <p:cNvSpPr>
            <a:spLocks noGrp="1"/>
          </p:cNvSpPr>
          <p:nvPr>
            <p:ph type="sldNum" sz="quarter" idx="12"/>
          </p:nvPr>
        </p:nvSpPr>
        <p:spPr/>
        <p:txBody>
          <a:bodyPr/>
          <a:lstStyle/>
          <a:p>
            <a:fld id="{85E0EDD9-40A5-614F-BD3D-EE865B8FBEC1}" type="slidenum">
              <a:rPr lang="es-ES" smtClean="0"/>
              <a:t>‹Nº›</a:t>
            </a:fld>
            <a:endParaRPr lang="es-ES"/>
          </a:p>
        </p:txBody>
      </p:sp>
    </p:spTree>
    <p:extLst>
      <p:ext uri="{BB962C8B-B14F-4D97-AF65-F5344CB8AC3E}">
        <p14:creationId xmlns:p14="http://schemas.microsoft.com/office/powerpoint/2010/main" val="134736257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a:extLst>
              <a:ext uri="{FF2B5EF4-FFF2-40B4-BE49-F238E27FC236}">
                <a16:creationId xmlns:a16="http://schemas.microsoft.com/office/drawing/2014/main" id="{B60CAC2F-79D4-624E-A746-B2FCEFE49829}"/>
              </a:ext>
            </a:extLst>
          </p:cNvPr>
          <p:cNvSpPr>
            <a:spLocks noGrp="1"/>
          </p:cNvSpPr>
          <p:nvPr>
            <p:ph type="title" orient="vert"/>
          </p:nvPr>
        </p:nvSpPr>
        <p:spPr>
          <a:xfrm>
            <a:off x="8724900" y="365125"/>
            <a:ext cx="2628900" cy="5811838"/>
          </a:xfrm>
        </p:spPr>
        <p:txBody>
          <a:bodyPr vert="eaVert"/>
          <a:lstStyle/>
          <a:p>
            <a:r>
              <a:rPr lang="es-ES"/>
              <a:t>Haga clic para modificar el estilo de título del patrón</a:t>
            </a:r>
          </a:p>
        </p:txBody>
      </p:sp>
      <p:sp>
        <p:nvSpPr>
          <p:cNvPr id="3" name="Marcador de texto vertical 2">
            <a:extLst>
              <a:ext uri="{FF2B5EF4-FFF2-40B4-BE49-F238E27FC236}">
                <a16:creationId xmlns:a16="http://schemas.microsoft.com/office/drawing/2014/main" id="{D648B453-C956-B64B-BB82-713FC72D02B8}"/>
              </a:ext>
            </a:extLst>
          </p:cNvPr>
          <p:cNvSpPr>
            <a:spLocks noGrp="1"/>
          </p:cNvSpPr>
          <p:nvPr>
            <p:ph type="body" orient="vert" idx="1"/>
          </p:nvPr>
        </p:nvSpPr>
        <p:spPr>
          <a:xfrm>
            <a:off x="838200" y="365125"/>
            <a:ext cx="7734300" cy="5811838"/>
          </a:xfrm>
        </p:spPr>
        <p:txBody>
          <a:bodyPr vert="eaVert"/>
          <a:lstStyle/>
          <a:p>
            <a:r>
              <a:rPr lang="es-ES"/>
              <a:t>Editar los estilos de texto del patrón
Segundo nivel
Tercer nivel
Cuarto nivel
Quinto nivel</a:t>
            </a:r>
          </a:p>
        </p:txBody>
      </p:sp>
      <p:sp>
        <p:nvSpPr>
          <p:cNvPr id="4" name="Marcador de fecha 3">
            <a:extLst>
              <a:ext uri="{FF2B5EF4-FFF2-40B4-BE49-F238E27FC236}">
                <a16:creationId xmlns:a16="http://schemas.microsoft.com/office/drawing/2014/main" id="{A383BC3F-6EF9-0648-B189-5720726FE465}"/>
              </a:ext>
            </a:extLst>
          </p:cNvPr>
          <p:cNvSpPr>
            <a:spLocks noGrp="1"/>
          </p:cNvSpPr>
          <p:nvPr>
            <p:ph type="dt" sz="half" idx="10"/>
          </p:nvPr>
        </p:nvSpPr>
        <p:spPr/>
        <p:txBody>
          <a:bodyPr/>
          <a:lstStyle/>
          <a:p>
            <a:fld id="{DF3E2C13-3382-E344-AA28-850418C976D2}" type="datetimeFigureOut">
              <a:rPr lang="es-ES" smtClean="0"/>
              <a:t>9/6/19</a:t>
            </a:fld>
            <a:endParaRPr lang="es-ES"/>
          </a:p>
        </p:txBody>
      </p:sp>
      <p:sp>
        <p:nvSpPr>
          <p:cNvPr id="5" name="Marcador de pie de página 4">
            <a:extLst>
              <a:ext uri="{FF2B5EF4-FFF2-40B4-BE49-F238E27FC236}">
                <a16:creationId xmlns:a16="http://schemas.microsoft.com/office/drawing/2014/main" id="{7BB73F2D-5DCD-8F42-A71F-333B5892404F}"/>
              </a:ext>
            </a:extLst>
          </p:cNvPr>
          <p:cNvSpPr>
            <a:spLocks noGrp="1"/>
          </p:cNvSpPr>
          <p:nvPr>
            <p:ph type="ftr" sz="quarter" idx="11"/>
          </p:nvPr>
        </p:nvSpPr>
        <p:spPr/>
        <p:txBody>
          <a:bodyPr/>
          <a:lstStyle/>
          <a:p>
            <a:endParaRPr lang="es-ES"/>
          </a:p>
        </p:txBody>
      </p:sp>
      <p:sp>
        <p:nvSpPr>
          <p:cNvPr id="6" name="Marcador de número de diapositiva 5">
            <a:extLst>
              <a:ext uri="{FF2B5EF4-FFF2-40B4-BE49-F238E27FC236}">
                <a16:creationId xmlns:a16="http://schemas.microsoft.com/office/drawing/2014/main" id="{FA2ABFAE-D3E9-DC4A-BBD5-4AB067506F5F}"/>
              </a:ext>
            </a:extLst>
          </p:cNvPr>
          <p:cNvSpPr>
            <a:spLocks noGrp="1"/>
          </p:cNvSpPr>
          <p:nvPr>
            <p:ph type="sldNum" sz="quarter" idx="12"/>
          </p:nvPr>
        </p:nvSpPr>
        <p:spPr/>
        <p:txBody>
          <a:bodyPr/>
          <a:lstStyle/>
          <a:p>
            <a:fld id="{85E0EDD9-40A5-614F-BD3D-EE865B8FBEC1}" type="slidenum">
              <a:rPr lang="es-ES" smtClean="0"/>
              <a:t>‹Nº›</a:t>
            </a:fld>
            <a:endParaRPr lang="es-ES"/>
          </a:p>
        </p:txBody>
      </p:sp>
    </p:spTree>
    <p:extLst>
      <p:ext uri="{BB962C8B-B14F-4D97-AF65-F5344CB8AC3E}">
        <p14:creationId xmlns:p14="http://schemas.microsoft.com/office/powerpoint/2010/main" val="101897488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210E018-8A75-B244-91FF-A569BBCEB178}"/>
              </a:ext>
            </a:extLst>
          </p:cNvPr>
          <p:cNvSpPr>
            <a:spLocks noGrp="1"/>
          </p:cNvSpPr>
          <p:nvPr>
            <p:ph type="title"/>
          </p:nvPr>
        </p:nvSpPr>
        <p:spPr/>
        <p:txBody>
          <a:bodyPr/>
          <a:lstStyle/>
          <a:p>
            <a:r>
              <a:rPr lang="es-ES"/>
              <a:t>Haga clic para modificar el estilo de título del patrón</a:t>
            </a:r>
          </a:p>
        </p:txBody>
      </p:sp>
      <p:sp>
        <p:nvSpPr>
          <p:cNvPr id="3" name="Marcador de contenido 2">
            <a:extLst>
              <a:ext uri="{FF2B5EF4-FFF2-40B4-BE49-F238E27FC236}">
                <a16:creationId xmlns:a16="http://schemas.microsoft.com/office/drawing/2014/main" id="{FA9F2411-585F-AB48-B41F-3A4BAD4EE078}"/>
              </a:ext>
            </a:extLst>
          </p:cNvPr>
          <p:cNvSpPr>
            <a:spLocks noGrp="1"/>
          </p:cNvSpPr>
          <p:nvPr>
            <p:ph idx="1"/>
          </p:nvPr>
        </p:nvSpPr>
        <p:spPr/>
        <p:txBody>
          <a:bodyPr/>
          <a:lstStyle/>
          <a:p>
            <a:r>
              <a:rPr lang="es-ES"/>
              <a:t>Editar los estilos de texto del patrón
Segundo nivel
Tercer nivel
Cuarto nivel
Quinto nivel</a:t>
            </a:r>
          </a:p>
        </p:txBody>
      </p:sp>
      <p:sp>
        <p:nvSpPr>
          <p:cNvPr id="4" name="Marcador de fecha 3">
            <a:extLst>
              <a:ext uri="{FF2B5EF4-FFF2-40B4-BE49-F238E27FC236}">
                <a16:creationId xmlns:a16="http://schemas.microsoft.com/office/drawing/2014/main" id="{548D6059-1F34-FE40-B8BF-2D282DF88055}"/>
              </a:ext>
            </a:extLst>
          </p:cNvPr>
          <p:cNvSpPr>
            <a:spLocks noGrp="1"/>
          </p:cNvSpPr>
          <p:nvPr>
            <p:ph type="dt" sz="half" idx="10"/>
          </p:nvPr>
        </p:nvSpPr>
        <p:spPr/>
        <p:txBody>
          <a:bodyPr/>
          <a:lstStyle/>
          <a:p>
            <a:fld id="{DF3E2C13-3382-E344-AA28-850418C976D2}" type="datetimeFigureOut">
              <a:rPr lang="es-ES" smtClean="0"/>
              <a:t>9/6/19</a:t>
            </a:fld>
            <a:endParaRPr lang="es-ES"/>
          </a:p>
        </p:txBody>
      </p:sp>
      <p:sp>
        <p:nvSpPr>
          <p:cNvPr id="5" name="Marcador de pie de página 4">
            <a:extLst>
              <a:ext uri="{FF2B5EF4-FFF2-40B4-BE49-F238E27FC236}">
                <a16:creationId xmlns:a16="http://schemas.microsoft.com/office/drawing/2014/main" id="{DBD0BDB2-2D7B-D742-8BC7-2352A1A48A62}"/>
              </a:ext>
            </a:extLst>
          </p:cNvPr>
          <p:cNvSpPr>
            <a:spLocks noGrp="1"/>
          </p:cNvSpPr>
          <p:nvPr>
            <p:ph type="ftr" sz="quarter" idx="11"/>
          </p:nvPr>
        </p:nvSpPr>
        <p:spPr/>
        <p:txBody>
          <a:bodyPr/>
          <a:lstStyle/>
          <a:p>
            <a:endParaRPr lang="es-ES"/>
          </a:p>
        </p:txBody>
      </p:sp>
      <p:sp>
        <p:nvSpPr>
          <p:cNvPr id="6" name="Marcador de número de diapositiva 5">
            <a:extLst>
              <a:ext uri="{FF2B5EF4-FFF2-40B4-BE49-F238E27FC236}">
                <a16:creationId xmlns:a16="http://schemas.microsoft.com/office/drawing/2014/main" id="{954216A9-8F5B-184C-9E37-4023A9EB5578}"/>
              </a:ext>
            </a:extLst>
          </p:cNvPr>
          <p:cNvSpPr>
            <a:spLocks noGrp="1"/>
          </p:cNvSpPr>
          <p:nvPr>
            <p:ph type="sldNum" sz="quarter" idx="12"/>
          </p:nvPr>
        </p:nvSpPr>
        <p:spPr/>
        <p:txBody>
          <a:bodyPr/>
          <a:lstStyle/>
          <a:p>
            <a:fld id="{85E0EDD9-40A5-614F-BD3D-EE865B8FBEC1}" type="slidenum">
              <a:rPr lang="es-ES" smtClean="0"/>
              <a:t>‹Nº›</a:t>
            </a:fld>
            <a:endParaRPr lang="es-ES"/>
          </a:p>
        </p:txBody>
      </p:sp>
    </p:spTree>
    <p:extLst>
      <p:ext uri="{BB962C8B-B14F-4D97-AF65-F5344CB8AC3E}">
        <p14:creationId xmlns:p14="http://schemas.microsoft.com/office/powerpoint/2010/main" val="187734777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D77B682-5F0F-8443-882E-10B7CFD45A12}"/>
              </a:ext>
            </a:extLst>
          </p:cNvPr>
          <p:cNvSpPr>
            <a:spLocks noGrp="1"/>
          </p:cNvSpPr>
          <p:nvPr>
            <p:ph type="title"/>
          </p:nvPr>
        </p:nvSpPr>
        <p:spPr>
          <a:xfrm>
            <a:off x="831850" y="1709738"/>
            <a:ext cx="10515600" cy="2852737"/>
          </a:xfrm>
        </p:spPr>
        <p:txBody>
          <a:bodyPr anchor="b"/>
          <a:lstStyle>
            <a:lvl1pPr>
              <a:defRPr sz="6000"/>
            </a:lvl1pPr>
          </a:lstStyle>
          <a:p>
            <a:r>
              <a:rPr lang="es-ES"/>
              <a:t>Haga clic para modificar el estilo de título del patrón</a:t>
            </a:r>
          </a:p>
        </p:txBody>
      </p:sp>
      <p:sp>
        <p:nvSpPr>
          <p:cNvPr id="3" name="Marcador de texto 2">
            <a:extLst>
              <a:ext uri="{FF2B5EF4-FFF2-40B4-BE49-F238E27FC236}">
                <a16:creationId xmlns:a16="http://schemas.microsoft.com/office/drawing/2014/main" id="{B4F7215B-9512-2D41-9D36-752355A70CFD}"/>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r>
              <a:rPr lang="es-ES"/>
              <a:t>Editar los estilos de texto del patrón
Segundo nivel
Tercer nivel
Cuarto nivel
Quinto nivel</a:t>
            </a:r>
          </a:p>
        </p:txBody>
      </p:sp>
      <p:sp>
        <p:nvSpPr>
          <p:cNvPr id="4" name="Marcador de fecha 3">
            <a:extLst>
              <a:ext uri="{FF2B5EF4-FFF2-40B4-BE49-F238E27FC236}">
                <a16:creationId xmlns:a16="http://schemas.microsoft.com/office/drawing/2014/main" id="{1C0EDAE7-4CEE-744F-973F-0613EA0D3762}"/>
              </a:ext>
            </a:extLst>
          </p:cNvPr>
          <p:cNvSpPr>
            <a:spLocks noGrp="1"/>
          </p:cNvSpPr>
          <p:nvPr>
            <p:ph type="dt" sz="half" idx="10"/>
          </p:nvPr>
        </p:nvSpPr>
        <p:spPr/>
        <p:txBody>
          <a:bodyPr/>
          <a:lstStyle/>
          <a:p>
            <a:fld id="{DF3E2C13-3382-E344-AA28-850418C976D2}" type="datetimeFigureOut">
              <a:rPr lang="es-ES" smtClean="0"/>
              <a:t>9/6/19</a:t>
            </a:fld>
            <a:endParaRPr lang="es-ES"/>
          </a:p>
        </p:txBody>
      </p:sp>
      <p:sp>
        <p:nvSpPr>
          <p:cNvPr id="5" name="Marcador de pie de página 4">
            <a:extLst>
              <a:ext uri="{FF2B5EF4-FFF2-40B4-BE49-F238E27FC236}">
                <a16:creationId xmlns:a16="http://schemas.microsoft.com/office/drawing/2014/main" id="{2851A4BE-25C9-1E41-95C7-907301F47F6A}"/>
              </a:ext>
            </a:extLst>
          </p:cNvPr>
          <p:cNvSpPr>
            <a:spLocks noGrp="1"/>
          </p:cNvSpPr>
          <p:nvPr>
            <p:ph type="ftr" sz="quarter" idx="11"/>
          </p:nvPr>
        </p:nvSpPr>
        <p:spPr/>
        <p:txBody>
          <a:bodyPr/>
          <a:lstStyle/>
          <a:p>
            <a:endParaRPr lang="es-ES"/>
          </a:p>
        </p:txBody>
      </p:sp>
      <p:sp>
        <p:nvSpPr>
          <p:cNvPr id="6" name="Marcador de número de diapositiva 5">
            <a:extLst>
              <a:ext uri="{FF2B5EF4-FFF2-40B4-BE49-F238E27FC236}">
                <a16:creationId xmlns:a16="http://schemas.microsoft.com/office/drawing/2014/main" id="{C44A144B-A314-CF4E-A875-6E32EDDFA4D5}"/>
              </a:ext>
            </a:extLst>
          </p:cNvPr>
          <p:cNvSpPr>
            <a:spLocks noGrp="1"/>
          </p:cNvSpPr>
          <p:nvPr>
            <p:ph type="sldNum" sz="quarter" idx="12"/>
          </p:nvPr>
        </p:nvSpPr>
        <p:spPr/>
        <p:txBody>
          <a:bodyPr/>
          <a:lstStyle/>
          <a:p>
            <a:fld id="{85E0EDD9-40A5-614F-BD3D-EE865B8FBEC1}" type="slidenum">
              <a:rPr lang="es-ES" smtClean="0"/>
              <a:t>‹Nº›</a:t>
            </a:fld>
            <a:endParaRPr lang="es-ES"/>
          </a:p>
        </p:txBody>
      </p:sp>
    </p:spTree>
    <p:extLst>
      <p:ext uri="{BB962C8B-B14F-4D97-AF65-F5344CB8AC3E}">
        <p14:creationId xmlns:p14="http://schemas.microsoft.com/office/powerpoint/2010/main" val="56224291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4FA47850-6EB2-724E-9810-BABD1E470D84}"/>
              </a:ext>
            </a:extLst>
          </p:cNvPr>
          <p:cNvSpPr>
            <a:spLocks noGrp="1"/>
          </p:cNvSpPr>
          <p:nvPr>
            <p:ph type="title"/>
          </p:nvPr>
        </p:nvSpPr>
        <p:spPr/>
        <p:txBody>
          <a:bodyPr/>
          <a:lstStyle/>
          <a:p>
            <a:r>
              <a:rPr lang="es-ES"/>
              <a:t>Haga clic para modificar el estilo de título del patrón</a:t>
            </a:r>
          </a:p>
        </p:txBody>
      </p:sp>
      <p:sp>
        <p:nvSpPr>
          <p:cNvPr id="3" name="Marcador de contenido 2">
            <a:extLst>
              <a:ext uri="{FF2B5EF4-FFF2-40B4-BE49-F238E27FC236}">
                <a16:creationId xmlns:a16="http://schemas.microsoft.com/office/drawing/2014/main" id="{705D2786-D455-4F49-8F71-7BF2BEE900DF}"/>
              </a:ext>
            </a:extLst>
          </p:cNvPr>
          <p:cNvSpPr>
            <a:spLocks noGrp="1"/>
          </p:cNvSpPr>
          <p:nvPr>
            <p:ph sz="half" idx="1"/>
          </p:nvPr>
        </p:nvSpPr>
        <p:spPr>
          <a:xfrm>
            <a:off x="838200" y="1825625"/>
            <a:ext cx="5181600" cy="4351338"/>
          </a:xfrm>
        </p:spPr>
        <p:txBody>
          <a:bodyPr/>
          <a:lstStyle/>
          <a:p>
            <a:r>
              <a:rPr lang="es-ES"/>
              <a:t>Editar los estilos de texto del patrón
Segundo nivel
Tercer nivel
Cuarto nivel
Quinto nivel</a:t>
            </a:r>
          </a:p>
        </p:txBody>
      </p:sp>
      <p:sp>
        <p:nvSpPr>
          <p:cNvPr id="4" name="Marcador de contenido 3">
            <a:extLst>
              <a:ext uri="{FF2B5EF4-FFF2-40B4-BE49-F238E27FC236}">
                <a16:creationId xmlns:a16="http://schemas.microsoft.com/office/drawing/2014/main" id="{A84C814E-F3B0-F448-8102-D654A4C50E88}"/>
              </a:ext>
            </a:extLst>
          </p:cNvPr>
          <p:cNvSpPr>
            <a:spLocks noGrp="1"/>
          </p:cNvSpPr>
          <p:nvPr>
            <p:ph sz="half" idx="2"/>
          </p:nvPr>
        </p:nvSpPr>
        <p:spPr>
          <a:xfrm>
            <a:off x="6172200" y="1825625"/>
            <a:ext cx="5181600" cy="4351338"/>
          </a:xfrm>
        </p:spPr>
        <p:txBody>
          <a:bodyPr/>
          <a:lstStyle/>
          <a:p>
            <a:r>
              <a:rPr lang="es-ES"/>
              <a:t>Editar los estilos de texto del patrón
Segundo nivel
Tercer nivel
Cuarto nivel
Quinto nivel</a:t>
            </a:r>
          </a:p>
        </p:txBody>
      </p:sp>
      <p:sp>
        <p:nvSpPr>
          <p:cNvPr id="5" name="Marcador de fecha 4">
            <a:extLst>
              <a:ext uri="{FF2B5EF4-FFF2-40B4-BE49-F238E27FC236}">
                <a16:creationId xmlns:a16="http://schemas.microsoft.com/office/drawing/2014/main" id="{BFE85F37-2456-0B49-A780-9CF499C8F5BE}"/>
              </a:ext>
            </a:extLst>
          </p:cNvPr>
          <p:cNvSpPr>
            <a:spLocks noGrp="1"/>
          </p:cNvSpPr>
          <p:nvPr>
            <p:ph type="dt" sz="half" idx="10"/>
          </p:nvPr>
        </p:nvSpPr>
        <p:spPr/>
        <p:txBody>
          <a:bodyPr/>
          <a:lstStyle/>
          <a:p>
            <a:fld id="{DF3E2C13-3382-E344-AA28-850418C976D2}" type="datetimeFigureOut">
              <a:rPr lang="es-ES" smtClean="0"/>
              <a:t>9/6/19</a:t>
            </a:fld>
            <a:endParaRPr lang="es-ES"/>
          </a:p>
        </p:txBody>
      </p:sp>
      <p:sp>
        <p:nvSpPr>
          <p:cNvPr id="6" name="Marcador de pie de página 5">
            <a:extLst>
              <a:ext uri="{FF2B5EF4-FFF2-40B4-BE49-F238E27FC236}">
                <a16:creationId xmlns:a16="http://schemas.microsoft.com/office/drawing/2014/main" id="{AA2B83B8-9D39-C14E-A69B-FB9BB16EA2BE}"/>
              </a:ext>
            </a:extLst>
          </p:cNvPr>
          <p:cNvSpPr>
            <a:spLocks noGrp="1"/>
          </p:cNvSpPr>
          <p:nvPr>
            <p:ph type="ftr" sz="quarter" idx="11"/>
          </p:nvPr>
        </p:nvSpPr>
        <p:spPr/>
        <p:txBody>
          <a:bodyPr/>
          <a:lstStyle/>
          <a:p>
            <a:endParaRPr lang="es-ES"/>
          </a:p>
        </p:txBody>
      </p:sp>
      <p:sp>
        <p:nvSpPr>
          <p:cNvPr id="7" name="Marcador de número de diapositiva 6">
            <a:extLst>
              <a:ext uri="{FF2B5EF4-FFF2-40B4-BE49-F238E27FC236}">
                <a16:creationId xmlns:a16="http://schemas.microsoft.com/office/drawing/2014/main" id="{DFD73DCB-F059-8941-BE92-ECF3F6D90289}"/>
              </a:ext>
            </a:extLst>
          </p:cNvPr>
          <p:cNvSpPr>
            <a:spLocks noGrp="1"/>
          </p:cNvSpPr>
          <p:nvPr>
            <p:ph type="sldNum" sz="quarter" idx="12"/>
          </p:nvPr>
        </p:nvSpPr>
        <p:spPr/>
        <p:txBody>
          <a:bodyPr/>
          <a:lstStyle/>
          <a:p>
            <a:fld id="{85E0EDD9-40A5-614F-BD3D-EE865B8FBEC1}" type="slidenum">
              <a:rPr lang="es-ES" smtClean="0"/>
              <a:t>‹Nº›</a:t>
            </a:fld>
            <a:endParaRPr lang="es-ES"/>
          </a:p>
        </p:txBody>
      </p:sp>
    </p:spTree>
    <p:extLst>
      <p:ext uri="{BB962C8B-B14F-4D97-AF65-F5344CB8AC3E}">
        <p14:creationId xmlns:p14="http://schemas.microsoft.com/office/powerpoint/2010/main" val="409596122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B5FB695-4D74-DC44-8EE5-4978DFB6930E}"/>
              </a:ext>
            </a:extLst>
          </p:cNvPr>
          <p:cNvSpPr>
            <a:spLocks noGrp="1"/>
          </p:cNvSpPr>
          <p:nvPr>
            <p:ph type="title"/>
          </p:nvPr>
        </p:nvSpPr>
        <p:spPr>
          <a:xfrm>
            <a:off x="839788" y="365125"/>
            <a:ext cx="10515600" cy="1325563"/>
          </a:xfrm>
        </p:spPr>
        <p:txBody>
          <a:bodyPr/>
          <a:lstStyle/>
          <a:p>
            <a:r>
              <a:rPr lang="es-ES"/>
              <a:t>Haga clic para modificar el estilo de título del patrón</a:t>
            </a:r>
          </a:p>
        </p:txBody>
      </p:sp>
      <p:sp>
        <p:nvSpPr>
          <p:cNvPr id="3" name="Marcador de texto 2">
            <a:extLst>
              <a:ext uri="{FF2B5EF4-FFF2-40B4-BE49-F238E27FC236}">
                <a16:creationId xmlns:a16="http://schemas.microsoft.com/office/drawing/2014/main" id="{B8938DD8-45CE-F443-B28E-8F072BF7BC1E}"/>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r>
              <a:rPr lang="es-ES"/>
              <a:t>Editar los estilos de texto del patrón
Segundo nivel
Tercer nivel
Cuarto nivel
Quinto nivel</a:t>
            </a:r>
          </a:p>
        </p:txBody>
      </p:sp>
      <p:sp>
        <p:nvSpPr>
          <p:cNvPr id="4" name="Marcador de contenido 3">
            <a:extLst>
              <a:ext uri="{FF2B5EF4-FFF2-40B4-BE49-F238E27FC236}">
                <a16:creationId xmlns:a16="http://schemas.microsoft.com/office/drawing/2014/main" id="{604C58EB-1B85-8F4B-8867-0C53D46715B6}"/>
              </a:ext>
            </a:extLst>
          </p:cNvPr>
          <p:cNvSpPr>
            <a:spLocks noGrp="1"/>
          </p:cNvSpPr>
          <p:nvPr>
            <p:ph sz="half" idx="2"/>
          </p:nvPr>
        </p:nvSpPr>
        <p:spPr>
          <a:xfrm>
            <a:off x="839788" y="2505075"/>
            <a:ext cx="5157787" cy="3684588"/>
          </a:xfrm>
        </p:spPr>
        <p:txBody>
          <a:bodyPr/>
          <a:lstStyle/>
          <a:p>
            <a:r>
              <a:rPr lang="es-ES"/>
              <a:t>Editar los estilos de texto del patrón
Segundo nivel
Tercer nivel
Cuarto nivel
Quinto nivel</a:t>
            </a:r>
          </a:p>
        </p:txBody>
      </p:sp>
      <p:sp>
        <p:nvSpPr>
          <p:cNvPr id="5" name="Marcador de texto 4">
            <a:extLst>
              <a:ext uri="{FF2B5EF4-FFF2-40B4-BE49-F238E27FC236}">
                <a16:creationId xmlns:a16="http://schemas.microsoft.com/office/drawing/2014/main" id="{4441F931-4832-FF46-9B51-5B03AEDDA0E1}"/>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r>
              <a:rPr lang="es-ES"/>
              <a:t>Editar los estilos de texto del patrón
Segundo nivel
Tercer nivel
Cuarto nivel
Quinto nivel</a:t>
            </a:r>
          </a:p>
        </p:txBody>
      </p:sp>
      <p:sp>
        <p:nvSpPr>
          <p:cNvPr id="6" name="Marcador de contenido 5">
            <a:extLst>
              <a:ext uri="{FF2B5EF4-FFF2-40B4-BE49-F238E27FC236}">
                <a16:creationId xmlns:a16="http://schemas.microsoft.com/office/drawing/2014/main" id="{7F0B9398-E404-E448-9C5B-39719925A726}"/>
              </a:ext>
            </a:extLst>
          </p:cNvPr>
          <p:cNvSpPr>
            <a:spLocks noGrp="1"/>
          </p:cNvSpPr>
          <p:nvPr>
            <p:ph sz="quarter" idx="4"/>
          </p:nvPr>
        </p:nvSpPr>
        <p:spPr>
          <a:xfrm>
            <a:off x="6172200" y="2505075"/>
            <a:ext cx="5183188" cy="3684588"/>
          </a:xfrm>
        </p:spPr>
        <p:txBody>
          <a:bodyPr/>
          <a:lstStyle/>
          <a:p>
            <a:r>
              <a:rPr lang="es-ES"/>
              <a:t>Editar los estilos de texto del patrón
Segundo nivel
Tercer nivel
Cuarto nivel
Quinto nivel</a:t>
            </a:r>
          </a:p>
        </p:txBody>
      </p:sp>
      <p:sp>
        <p:nvSpPr>
          <p:cNvPr id="7" name="Marcador de fecha 6">
            <a:extLst>
              <a:ext uri="{FF2B5EF4-FFF2-40B4-BE49-F238E27FC236}">
                <a16:creationId xmlns:a16="http://schemas.microsoft.com/office/drawing/2014/main" id="{F07B4F9B-6A89-2D47-8F5E-207B4845AD92}"/>
              </a:ext>
            </a:extLst>
          </p:cNvPr>
          <p:cNvSpPr>
            <a:spLocks noGrp="1"/>
          </p:cNvSpPr>
          <p:nvPr>
            <p:ph type="dt" sz="half" idx="10"/>
          </p:nvPr>
        </p:nvSpPr>
        <p:spPr/>
        <p:txBody>
          <a:bodyPr/>
          <a:lstStyle/>
          <a:p>
            <a:fld id="{DF3E2C13-3382-E344-AA28-850418C976D2}" type="datetimeFigureOut">
              <a:rPr lang="es-ES" smtClean="0"/>
              <a:t>9/6/19</a:t>
            </a:fld>
            <a:endParaRPr lang="es-ES"/>
          </a:p>
        </p:txBody>
      </p:sp>
      <p:sp>
        <p:nvSpPr>
          <p:cNvPr id="8" name="Marcador de pie de página 7">
            <a:extLst>
              <a:ext uri="{FF2B5EF4-FFF2-40B4-BE49-F238E27FC236}">
                <a16:creationId xmlns:a16="http://schemas.microsoft.com/office/drawing/2014/main" id="{B97AC2C6-0068-F04F-AA9B-9B92BBBFF472}"/>
              </a:ext>
            </a:extLst>
          </p:cNvPr>
          <p:cNvSpPr>
            <a:spLocks noGrp="1"/>
          </p:cNvSpPr>
          <p:nvPr>
            <p:ph type="ftr" sz="quarter" idx="11"/>
          </p:nvPr>
        </p:nvSpPr>
        <p:spPr/>
        <p:txBody>
          <a:bodyPr/>
          <a:lstStyle/>
          <a:p>
            <a:endParaRPr lang="es-ES"/>
          </a:p>
        </p:txBody>
      </p:sp>
      <p:sp>
        <p:nvSpPr>
          <p:cNvPr id="9" name="Marcador de número de diapositiva 8">
            <a:extLst>
              <a:ext uri="{FF2B5EF4-FFF2-40B4-BE49-F238E27FC236}">
                <a16:creationId xmlns:a16="http://schemas.microsoft.com/office/drawing/2014/main" id="{5801998E-4686-CE43-B137-8898147D0BA6}"/>
              </a:ext>
            </a:extLst>
          </p:cNvPr>
          <p:cNvSpPr>
            <a:spLocks noGrp="1"/>
          </p:cNvSpPr>
          <p:nvPr>
            <p:ph type="sldNum" sz="quarter" idx="12"/>
          </p:nvPr>
        </p:nvSpPr>
        <p:spPr/>
        <p:txBody>
          <a:bodyPr/>
          <a:lstStyle/>
          <a:p>
            <a:fld id="{85E0EDD9-40A5-614F-BD3D-EE865B8FBEC1}" type="slidenum">
              <a:rPr lang="es-ES" smtClean="0"/>
              <a:t>‹Nº›</a:t>
            </a:fld>
            <a:endParaRPr lang="es-ES"/>
          </a:p>
        </p:txBody>
      </p:sp>
    </p:spTree>
    <p:extLst>
      <p:ext uri="{BB962C8B-B14F-4D97-AF65-F5344CB8AC3E}">
        <p14:creationId xmlns:p14="http://schemas.microsoft.com/office/powerpoint/2010/main" val="117402939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14CA0B4-CBC1-E44E-B330-E084B0A2F4C1}"/>
              </a:ext>
            </a:extLst>
          </p:cNvPr>
          <p:cNvSpPr>
            <a:spLocks noGrp="1"/>
          </p:cNvSpPr>
          <p:nvPr>
            <p:ph type="title"/>
          </p:nvPr>
        </p:nvSpPr>
        <p:spPr/>
        <p:txBody>
          <a:bodyPr/>
          <a:lstStyle/>
          <a:p>
            <a:r>
              <a:rPr lang="es-ES"/>
              <a:t>Haga clic para modificar el estilo de título del patrón</a:t>
            </a:r>
          </a:p>
        </p:txBody>
      </p:sp>
      <p:sp>
        <p:nvSpPr>
          <p:cNvPr id="3" name="Marcador de fecha 2">
            <a:extLst>
              <a:ext uri="{FF2B5EF4-FFF2-40B4-BE49-F238E27FC236}">
                <a16:creationId xmlns:a16="http://schemas.microsoft.com/office/drawing/2014/main" id="{5B3A8A17-2675-9F4E-AFED-453B41B56E6E}"/>
              </a:ext>
            </a:extLst>
          </p:cNvPr>
          <p:cNvSpPr>
            <a:spLocks noGrp="1"/>
          </p:cNvSpPr>
          <p:nvPr>
            <p:ph type="dt" sz="half" idx="10"/>
          </p:nvPr>
        </p:nvSpPr>
        <p:spPr/>
        <p:txBody>
          <a:bodyPr/>
          <a:lstStyle/>
          <a:p>
            <a:fld id="{DF3E2C13-3382-E344-AA28-850418C976D2}" type="datetimeFigureOut">
              <a:rPr lang="es-ES" smtClean="0"/>
              <a:t>9/6/19</a:t>
            </a:fld>
            <a:endParaRPr lang="es-ES"/>
          </a:p>
        </p:txBody>
      </p:sp>
      <p:sp>
        <p:nvSpPr>
          <p:cNvPr id="4" name="Marcador de pie de página 3">
            <a:extLst>
              <a:ext uri="{FF2B5EF4-FFF2-40B4-BE49-F238E27FC236}">
                <a16:creationId xmlns:a16="http://schemas.microsoft.com/office/drawing/2014/main" id="{6907E6D5-118B-1443-94AC-4D7EACED0808}"/>
              </a:ext>
            </a:extLst>
          </p:cNvPr>
          <p:cNvSpPr>
            <a:spLocks noGrp="1"/>
          </p:cNvSpPr>
          <p:nvPr>
            <p:ph type="ftr" sz="quarter" idx="11"/>
          </p:nvPr>
        </p:nvSpPr>
        <p:spPr/>
        <p:txBody>
          <a:bodyPr/>
          <a:lstStyle/>
          <a:p>
            <a:endParaRPr lang="es-ES"/>
          </a:p>
        </p:txBody>
      </p:sp>
      <p:sp>
        <p:nvSpPr>
          <p:cNvPr id="5" name="Marcador de número de diapositiva 4">
            <a:extLst>
              <a:ext uri="{FF2B5EF4-FFF2-40B4-BE49-F238E27FC236}">
                <a16:creationId xmlns:a16="http://schemas.microsoft.com/office/drawing/2014/main" id="{64D8FA87-8750-0142-B10A-6C149EC237B6}"/>
              </a:ext>
            </a:extLst>
          </p:cNvPr>
          <p:cNvSpPr>
            <a:spLocks noGrp="1"/>
          </p:cNvSpPr>
          <p:nvPr>
            <p:ph type="sldNum" sz="quarter" idx="12"/>
          </p:nvPr>
        </p:nvSpPr>
        <p:spPr/>
        <p:txBody>
          <a:bodyPr/>
          <a:lstStyle/>
          <a:p>
            <a:fld id="{85E0EDD9-40A5-614F-BD3D-EE865B8FBEC1}" type="slidenum">
              <a:rPr lang="es-ES" smtClean="0"/>
              <a:t>‹Nº›</a:t>
            </a:fld>
            <a:endParaRPr lang="es-ES"/>
          </a:p>
        </p:txBody>
      </p:sp>
    </p:spTree>
    <p:extLst>
      <p:ext uri="{BB962C8B-B14F-4D97-AF65-F5344CB8AC3E}">
        <p14:creationId xmlns:p14="http://schemas.microsoft.com/office/powerpoint/2010/main" val="53159624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a:extLst>
              <a:ext uri="{FF2B5EF4-FFF2-40B4-BE49-F238E27FC236}">
                <a16:creationId xmlns:a16="http://schemas.microsoft.com/office/drawing/2014/main" id="{0C3B18ED-5368-0E42-AEFE-D16BB68B104B}"/>
              </a:ext>
            </a:extLst>
          </p:cNvPr>
          <p:cNvSpPr>
            <a:spLocks noGrp="1"/>
          </p:cNvSpPr>
          <p:nvPr>
            <p:ph type="dt" sz="half" idx="10"/>
          </p:nvPr>
        </p:nvSpPr>
        <p:spPr/>
        <p:txBody>
          <a:bodyPr/>
          <a:lstStyle/>
          <a:p>
            <a:fld id="{DF3E2C13-3382-E344-AA28-850418C976D2}" type="datetimeFigureOut">
              <a:rPr lang="es-ES" smtClean="0"/>
              <a:t>9/6/19</a:t>
            </a:fld>
            <a:endParaRPr lang="es-ES"/>
          </a:p>
        </p:txBody>
      </p:sp>
      <p:sp>
        <p:nvSpPr>
          <p:cNvPr id="3" name="Marcador de pie de página 2">
            <a:extLst>
              <a:ext uri="{FF2B5EF4-FFF2-40B4-BE49-F238E27FC236}">
                <a16:creationId xmlns:a16="http://schemas.microsoft.com/office/drawing/2014/main" id="{0532D2B0-7E82-4A45-985A-60624F01DEE4}"/>
              </a:ext>
            </a:extLst>
          </p:cNvPr>
          <p:cNvSpPr>
            <a:spLocks noGrp="1"/>
          </p:cNvSpPr>
          <p:nvPr>
            <p:ph type="ftr" sz="quarter" idx="11"/>
          </p:nvPr>
        </p:nvSpPr>
        <p:spPr/>
        <p:txBody>
          <a:bodyPr/>
          <a:lstStyle/>
          <a:p>
            <a:endParaRPr lang="es-ES"/>
          </a:p>
        </p:txBody>
      </p:sp>
      <p:sp>
        <p:nvSpPr>
          <p:cNvPr id="4" name="Marcador de número de diapositiva 3">
            <a:extLst>
              <a:ext uri="{FF2B5EF4-FFF2-40B4-BE49-F238E27FC236}">
                <a16:creationId xmlns:a16="http://schemas.microsoft.com/office/drawing/2014/main" id="{12A51925-F6CA-AD44-A17B-1E22958F6F35}"/>
              </a:ext>
            </a:extLst>
          </p:cNvPr>
          <p:cNvSpPr>
            <a:spLocks noGrp="1"/>
          </p:cNvSpPr>
          <p:nvPr>
            <p:ph type="sldNum" sz="quarter" idx="12"/>
          </p:nvPr>
        </p:nvSpPr>
        <p:spPr/>
        <p:txBody>
          <a:bodyPr/>
          <a:lstStyle/>
          <a:p>
            <a:fld id="{85E0EDD9-40A5-614F-BD3D-EE865B8FBEC1}" type="slidenum">
              <a:rPr lang="es-ES" smtClean="0"/>
              <a:t>‹Nº›</a:t>
            </a:fld>
            <a:endParaRPr lang="es-ES"/>
          </a:p>
        </p:txBody>
      </p:sp>
    </p:spTree>
    <p:extLst>
      <p:ext uri="{BB962C8B-B14F-4D97-AF65-F5344CB8AC3E}">
        <p14:creationId xmlns:p14="http://schemas.microsoft.com/office/powerpoint/2010/main" val="26060994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946ACAA9-B020-BD4A-A8EE-4C2480B36F43}"/>
              </a:ext>
            </a:extLst>
          </p:cNvPr>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p>
        </p:txBody>
      </p:sp>
      <p:sp>
        <p:nvSpPr>
          <p:cNvPr id="3" name="Marcador de contenido 2">
            <a:extLst>
              <a:ext uri="{FF2B5EF4-FFF2-40B4-BE49-F238E27FC236}">
                <a16:creationId xmlns:a16="http://schemas.microsoft.com/office/drawing/2014/main" id="{3D814A56-1F68-CC4D-9E05-D77E4F579D1D}"/>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r>
              <a:rPr lang="es-ES"/>
              <a:t>Editar los estilos de texto del patrón
Segundo nivel
Tercer nivel
Cuarto nivel
Quinto nivel</a:t>
            </a:r>
          </a:p>
        </p:txBody>
      </p:sp>
      <p:sp>
        <p:nvSpPr>
          <p:cNvPr id="4" name="Marcador de texto 3">
            <a:extLst>
              <a:ext uri="{FF2B5EF4-FFF2-40B4-BE49-F238E27FC236}">
                <a16:creationId xmlns:a16="http://schemas.microsoft.com/office/drawing/2014/main" id="{25F72344-790E-244D-9D52-B42D84F8C65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r>
              <a:rPr lang="es-ES"/>
              <a:t>Editar los estilos de texto del patrón
Segundo nivel
Tercer nivel
Cuarto nivel
Quinto nivel</a:t>
            </a:r>
          </a:p>
        </p:txBody>
      </p:sp>
      <p:sp>
        <p:nvSpPr>
          <p:cNvPr id="5" name="Marcador de fecha 4">
            <a:extLst>
              <a:ext uri="{FF2B5EF4-FFF2-40B4-BE49-F238E27FC236}">
                <a16:creationId xmlns:a16="http://schemas.microsoft.com/office/drawing/2014/main" id="{32E2DBF5-918A-1644-9802-4DE958D5B6A4}"/>
              </a:ext>
            </a:extLst>
          </p:cNvPr>
          <p:cNvSpPr>
            <a:spLocks noGrp="1"/>
          </p:cNvSpPr>
          <p:nvPr>
            <p:ph type="dt" sz="half" idx="10"/>
          </p:nvPr>
        </p:nvSpPr>
        <p:spPr/>
        <p:txBody>
          <a:bodyPr/>
          <a:lstStyle/>
          <a:p>
            <a:fld id="{DF3E2C13-3382-E344-AA28-850418C976D2}" type="datetimeFigureOut">
              <a:rPr lang="es-ES" smtClean="0"/>
              <a:t>9/6/19</a:t>
            </a:fld>
            <a:endParaRPr lang="es-ES"/>
          </a:p>
        </p:txBody>
      </p:sp>
      <p:sp>
        <p:nvSpPr>
          <p:cNvPr id="6" name="Marcador de pie de página 5">
            <a:extLst>
              <a:ext uri="{FF2B5EF4-FFF2-40B4-BE49-F238E27FC236}">
                <a16:creationId xmlns:a16="http://schemas.microsoft.com/office/drawing/2014/main" id="{39C65444-50C5-9840-9ECC-F51BD6F3389D}"/>
              </a:ext>
            </a:extLst>
          </p:cNvPr>
          <p:cNvSpPr>
            <a:spLocks noGrp="1"/>
          </p:cNvSpPr>
          <p:nvPr>
            <p:ph type="ftr" sz="quarter" idx="11"/>
          </p:nvPr>
        </p:nvSpPr>
        <p:spPr/>
        <p:txBody>
          <a:bodyPr/>
          <a:lstStyle/>
          <a:p>
            <a:endParaRPr lang="es-ES"/>
          </a:p>
        </p:txBody>
      </p:sp>
      <p:sp>
        <p:nvSpPr>
          <p:cNvPr id="7" name="Marcador de número de diapositiva 6">
            <a:extLst>
              <a:ext uri="{FF2B5EF4-FFF2-40B4-BE49-F238E27FC236}">
                <a16:creationId xmlns:a16="http://schemas.microsoft.com/office/drawing/2014/main" id="{D6F41BD5-3839-9641-83F5-F0C6F57E1660}"/>
              </a:ext>
            </a:extLst>
          </p:cNvPr>
          <p:cNvSpPr>
            <a:spLocks noGrp="1"/>
          </p:cNvSpPr>
          <p:nvPr>
            <p:ph type="sldNum" sz="quarter" idx="12"/>
          </p:nvPr>
        </p:nvSpPr>
        <p:spPr/>
        <p:txBody>
          <a:bodyPr/>
          <a:lstStyle/>
          <a:p>
            <a:fld id="{85E0EDD9-40A5-614F-BD3D-EE865B8FBEC1}" type="slidenum">
              <a:rPr lang="es-ES" smtClean="0"/>
              <a:t>‹Nº›</a:t>
            </a:fld>
            <a:endParaRPr lang="es-ES"/>
          </a:p>
        </p:txBody>
      </p:sp>
    </p:spTree>
    <p:extLst>
      <p:ext uri="{BB962C8B-B14F-4D97-AF65-F5344CB8AC3E}">
        <p14:creationId xmlns:p14="http://schemas.microsoft.com/office/powerpoint/2010/main" val="247255267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5C14B42-6A8F-494B-B542-57159104BF8E}"/>
              </a:ext>
            </a:extLst>
          </p:cNvPr>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p>
        </p:txBody>
      </p:sp>
      <p:sp>
        <p:nvSpPr>
          <p:cNvPr id="3" name="Marcador de posición de imagen 2">
            <a:extLst>
              <a:ext uri="{FF2B5EF4-FFF2-40B4-BE49-F238E27FC236}">
                <a16:creationId xmlns:a16="http://schemas.microsoft.com/office/drawing/2014/main" id="{9F1D746F-572F-6541-AD78-89F30F918F03}"/>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a:p>
        </p:txBody>
      </p:sp>
      <p:sp>
        <p:nvSpPr>
          <p:cNvPr id="4" name="Marcador de texto 3">
            <a:extLst>
              <a:ext uri="{FF2B5EF4-FFF2-40B4-BE49-F238E27FC236}">
                <a16:creationId xmlns:a16="http://schemas.microsoft.com/office/drawing/2014/main" id="{00683FCF-C60B-1945-99FE-2FCF46FE825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r>
              <a:rPr lang="es-ES"/>
              <a:t>Editar los estilos de texto del patrón
Segundo nivel
Tercer nivel
Cuarto nivel
Quinto nivel</a:t>
            </a:r>
          </a:p>
        </p:txBody>
      </p:sp>
      <p:sp>
        <p:nvSpPr>
          <p:cNvPr id="5" name="Marcador de fecha 4">
            <a:extLst>
              <a:ext uri="{FF2B5EF4-FFF2-40B4-BE49-F238E27FC236}">
                <a16:creationId xmlns:a16="http://schemas.microsoft.com/office/drawing/2014/main" id="{9D044991-3B7A-6D49-9CA5-E1B3CFD5FF0F}"/>
              </a:ext>
            </a:extLst>
          </p:cNvPr>
          <p:cNvSpPr>
            <a:spLocks noGrp="1"/>
          </p:cNvSpPr>
          <p:nvPr>
            <p:ph type="dt" sz="half" idx="10"/>
          </p:nvPr>
        </p:nvSpPr>
        <p:spPr/>
        <p:txBody>
          <a:bodyPr/>
          <a:lstStyle/>
          <a:p>
            <a:fld id="{DF3E2C13-3382-E344-AA28-850418C976D2}" type="datetimeFigureOut">
              <a:rPr lang="es-ES" smtClean="0"/>
              <a:t>9/6/19</a:t>
            </a:fld>
            <a:endParaRPr lang="es-ES"/>
          </a:p>
        </p:txBody>
      </p:sp>
      <p:sp>
        <p:nvSpPr>
          <p:cNvPr id="6" name="Marcador de pie de página 5">
            <a:extLst>
              <a:ext uri="{FF2B5EF4-FFF2-40B4-BE49-F238E27FC236}">
                <a16:creationId xmlns:a16="http://schemas.microsoft.com/office/drawing/2014/main" id="{4D59EE60-3892-024C-A25D-F22926A8B9BC}"/>
              </a:ext>
            </a:extLst>
          </p:cNvPr>
          <p:cNvSpPr>
            <a:spLocks noGrp="1"/>
          </p:cNvSpPr>
          <p:nvPr>
            <p:ph type="ftr" sz="quarter" idx="11"/>
          </p:nvPr>
        </p:nvSpPr>
        <p:spPr/>
        <p:txBody>
          <a:bodyPr/>
          <a:lstStyle/>
          <a:p>
            <a:endParaRPr lang="es-ES"/>
          </a:p>
        </p:txBody>
      </p:sp>
      <p:sp>
        <p:nvSpPr>
          <p:cNvPr id="7" name="Marcador de número de diapositiva 6">
            <a:extLst>
              <a:ext uri="{FF2B5EF4-FFF2-40B4-BE49-F238E27FC236}">
                <a16:creationId xmlns:a16="http://schemas.microsoft.com/office/drawing/2014/main" id="{6D5332F3-BBE4-FD45-BF48-3ADC96BD7E16}"/>
              </a:ext>
            </a:extLst>
          </p:cNvPr>
          <p:cNvSpPr>
            <a:spLocks noGrp="1"/>
          </p:cNvSpPr>
          <p:nvPr>
            <p:ph type="sldNum" sz="quarter" idx="12"/>
          </p:nvPr>
        </p:nvSpPr>
        <p:spPr/>
        <p:txBody>
          <a:bodyPr/>
          <a:lstStyle/>
          <a:p>
            <a:fld id="{85E0EDD9-40A5-614F-BD3D-EE865B8FBEC1}" type="slidenum">
              <a:rPr lang="es-ES" smtClean="0"/>
              <a:t>‹Nº›</a:t>
            </a:fld>
            <a:endParaRPr lang="es-ES"/>
          </a:p>
        </p:txBody>
      </p:sp>
    </p:spTree>
    <p:extLst>
      <p:ext uri="{BB962C8B-B14F-4D97-AF65-F5344CB8AC3E}">
        <p14:creationId xmlns:p14="http://schemas.microsoft.com/office/powerpoint/2010/main" val="47875690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a:extLst>
              <a:ext uri="{FF2B5EF4-FFF2-40B4-BE49-F238E27FC236}">
                <a16:creationId xmlns:a16="http://schemas.microsoft.com/office/drawing/2014/main" id="{CDDEC937-5A64-AA4B-A092-036CBC29CD8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ES"/>
              <a:t>Haga clic para modificar el estilo de título del patrón</a:t>
            </a:r>
          </a:p>
        </p:txBody>
      </p:sp>
      <p:sp>
        <p:nvSpPr>
          <p:cNvPr id="3" name="Marcador de texto 2">
            <a:extLst>
              <a:ext uri="{FF2B5EF4-FFF2-40B4-BE49-F238E27FC236}">
                <a16:creationId xmlns:a16="http://schemas.microsoft.com/office/drawing/2014/main" id="{3DE5CBC5-D43C-5E42-BC27-1122AEF645EE}"/>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r>
              <a:rPr lang="es-ES"/>
              <a:t>Editar los estilos de texto del patrón
Segundo nivel
Tercer nivel
Cuarto nivel
Quinto nivel</a:t>
            </a:r>
          </a:p>
        </p:txBody>
      </p:sp>
      <p:sp>
        <p:nvSpPr>
          <p:cNvPr id="4" name="Marcador de fecha 3">
            <a:extLst>
              <a:ext uri="{FF2B5EF4-FFF2-40B4-BE49-F238E27FC236}">
                <a16:creationId xmlns:a16="http://schemas.microsoft.com/office/drawing/2014/main" id="{FEF12602-2EFD-9148-9734-85FD8D58BD99}"/>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F3E2C13-3382-E344-AA28-850418C976D2}" type="datetimeFigureOut">
              <a:rPr lang="es-ES" smtClean="0"/>
              <a:t>9/6/19</a:t>
            </a:fld>
            <a:endParaRPr lang="es-ES"/>
          </a:p>
        </p:txBody>
      </p:sp>
      <p:sp>
        <p:nvSpPr>
          <p:cNvPr id="5" name="Marcador de pie de página 4">
            <a:extLst>
              <a:ext uri="{FF2B5EF4-FFF2-40B4-BE49-F238E27FC236}">
                <a16:creationId xmlns:a16="http://schemas.microsoft.com/office/drawing/2014/main" id="{5EEA5338-DA55-2B42-8996-64EA27A2354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ES"/>
          </a:p>
        </p:txBody>
      </p:sp>
      <p:sp>
        <p:nvSpPr>
          <p:cNvPr id="6" name="Marcador de número de diapositiva 5">
            <a:extLst>
              <a:ext uri="{FF2B5EF4-FFF2-40B4-BE49-F238E27FC236}">
                <a16:creationId xmlns:a16="http://schemas.microsoft.com/office/drawing/2014/main" id="{B7C5C3D1-74AE-3A45-892F-49731326FC01}"/>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5E0EDD9-40A5-614F-BD3D-EE865B8FBEC1}" type="slidenum">
              <a:rPr lang="es-ES" smtClean="0"/>
              <a:t>‹Nº›</a:t>
            </a:fld>
            <a:endParaRPr lang="es-ES"/>
          </a:p>
        </p:txBody>
      </p:sp>
    </p:spTree>
    <p:extLst>
      <p:ext uri="{BB962C8B-B14F-4D97-AF65-F5344CB8AC3E}">
        <p14:creationId xmlns:p14="http://schemas.microsoft.com/office/powerpoint/2010/main" val="418893851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tiff"/><Relationship Id="rId2" Type="http://schemas.openxmlformats.org/officeDocument/2006/relationships/slideLayout" Target="../slideLayouts/slideLayout7.xml"/><Relationship Id="rId1" Type="http://schemas.openxmlformats.org/officeDocument/2006/relationships/vmlDrawing" Target="../drawings/vmlDrawing1.vml"/><Relationship Id="rId6" Type="http://schemas.openxmlformats.org/officeDocument/2006/relationships/image" Target="../media/image3.png"/><Relationship Id="rId5" Type="http://schemas.openxmlformats.org/officeDocument/2006/relationships/image" Target="../media/image1.emf"/><Relationship Id="rId4" Type="http://schemas.openxmlformats.org/officeDocument/2006/relationships/oleObject" Target="../embeddings/oleObject1.bin"/></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a:extLst>
              <a:ext uri="{FF2B5EF4-FFF2-40B4-BE49-F238E27FC236}">
                <a16:creationId xmlns:a16="http://schemas.microsoft.com/office/drawing/2014/main" id="{44F437ED-9AC3-AB49-B757-71FBC79B61EC}"/>
              </a:ext>
            </a:extLst>
          </p:cNvPr>
          <p:cNvPicPr>
            <a:picLocks noChangeAspect="1"/>
          </p:cNvPicPr>
          <p:nvPr/>
        </p:nvPicPr>
        <p:blipFill>
          <a:blip r:embed="rId3"/>
          <a:stretch>
            <a:fillRect/>
          </a:stretch>
        </p:blipFill>
        <p:spPr>
          <a:xfrm>
            <a:off x="2818558" y="0"/>
            <a:ext cx="6554884" cy="6858000"/>
          </a:xfrm>
          <a:prstGeom prst="rect">
            <a:avLst/>
          </a:prstGeom>
        </p:spPr>
      </p:pic>
      <p:graphicFrame>
        <p:nvGraphicFramePr>
          <p:cNvPr id="3" name="Objeto 2">
            <a:extLst>
              <a:ext uri="{FF2B5EF4-FFF2-40B4-BE49-F238E27FC236}">
                <a16:creationId xmlns:a16="http://schemas.microsoft.com/office/drawing/2014/main" id="{3688FAE3-FD49-C947-A681-2209E1943905}"/>
              </a:ext>
            </a:extLst>
          </p:cNvPr>
          <p:cNvGraphicFramePr>
            <a:graphicFrameLocks noChangeAspect="1"/>
          </p:cNvGraphicFramePr>
          <p:nvPr>
            <p:extLst>
              <p:ext uri="{D42A27DB-BD31-4B8C-83A1-F6EECF244321}">
                <p14:modId xmlns:p14="http://schemas.microsoft.com/office/powerpoint/2010/main" val="3028306284"/>
              </p:ext>
            </p:extLst>
          </p:nvPr>
        </p:nvGraphicFramePr>
        <p:xfrm>
          <a:off x="139746" y="453738"/>
          <a:ext cx="2066632" cy="1751383"/>
        </p:xfrm>
        <a:graphic>
          <a:graphicData uri="http://schemas.openxmlformats.org/presentationml/2006/ole">
            <mc:AlternateContent xmlns:mc="http://schemas.openxmlformats.org/markup-compatibility/2006">
              <mc:Choice xmlns:v="urn:schemas-microsoft-com:vml" Requires="v">
                <p:oleObj spid="_x0000_s1034" name="Imagen" r:id="rId4" imgW="4229100" imgH="3492500" progId="Word.Picture.8">
                  <p:embed/>
                </p:oleObj>
              </mc:Choice>
              <mc:Fallback>
                <p:oleObj name="Imagen" r:id="rId4" imgW="4229100" imgH="3492500" progId="Word.Picture.8">
                  <p:embed/>
                  <p:pic>
                    <p:nvPicPr>
                      <p:cNvPr id="5" name="Objeto 4">
                        <a:extLst>
                          <a:ext uri="{FF2B5EF4-FFF2-40B4-BE49-F238E27FC236}">
                            <a16:creationId xmlns:a16="http://schemas.microsoft.com/office/drawing/2014/main" id="{B6FF573F-8DAC-3643-B148-EA27BFE71C6B}"/>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39746" y="453738"/>
                        <a:ext cx="2066632" cy="1751383"/>
                      </a:xfrm>
                      <a:prstGeom prst="rect">
                        <a:avLst/>
                      </a:prstGeom>
                      <a:noFill/>
                    </p:spPr>
                  </p:pic>
                </p:oleObj>
              </mc:Fallback>
            </mc:AlternateContent>
          </a:graphicData>
        </a:graphic>
      </p:graphicFrame>
      <p:pic>
        <p:nvPicPr>
          <p:cNvPr id="4" name="Image 1" descr="C:\Users\maux\Documents\Versailles 2018\logo unistra.png">
            <a:extLst>
              <a:ext uri="{FF2B5EF4-FFF2-40B4-BE49-F238E27FC236}">
                <a16:creationId xmlns:a16="http://schemas.microsoft.com/office/drawing/2014/main" id="{AA579219-D54B-AA44-A31E-2EA966578E05}"/>
              </a:ext>
            </a:extLst>
          </p:cNvPr>
          <p:cNvPicPr/>
          <p:nvPr/>
        </p:nvPicPr>
        <p:blipFill>
          <a:blip r:embed="rId6">
            <a:extLst>
              <a:ext uri="{28A0092B-C50C-407E-A947-70E740481C1C}">
                <a14:useLocalDpi xmlns:a14="http://schemas.microsoft.com/office/drawing/2010/main" val="0"/>
              </a:ext>
            </a:extLst>
          </a:blip>
          <a:srcRect/>
          <a:stretch>
            <a:fillRect/>
          </a:stretch>
        </p:blipFill>
        <p:spPr bwMode="auto">
          <a:xfrm>
            <a:off x="9515959" y="453738"/>
            <a:ext cx="2526224" cy="1359564"/>
          </a:xfrm>
          <a:prstGeom prst="rect">
            <a:avLst/>
          </a:prstGeom>
          <a:noFill/>
          <a:ln>
            <a:noFill/>
          </a:ln>
        </p:spPr>
      </p:pic>
      <p:sp>
        <p:nvSpPr>
          <p:cNvPr id="5" name="CuadroTexto 4">
            <a:extLst>
              <a:ext uri="{FF2B5EF4-FFF2-40B4-BE49-F238E27FC236}">
                <a16:creationId xmlns:a16="http://schemas.microsoft.com/office/drawing/2014/main" id="{F7BE9774-D46C-E44C-9A4A-3AF0303D11B9}"/>
              </a:ext>
            </a:extLst>
          </p:cNvPr>
          <p:cNvSpPr txBox="1"/>
          <p:nvPr/>
        </p:nvSpPr>
        <p:spPr>
          <a:xfrm>
            <a:off x="340659" y="4536141"/>
            <a:ext cx="4052781" cy="1200329"/>
          </a:xfrm>
          <a:prstGeom prst="rect">
            <a:avLst/>
          </a:prstGeom>
          <a:noFill/>
        </p:spPr>
        <p:txBody>
          <a:bodyPr wrap="square" rtlCol="0">
            <a:spAutoFit/>
          </a:bodyPr>
          <a:lstStyle/>
          <a:p>
            <a:r>
              <a:rPr lang="es-ES" sz="3600" b="1" dirty="0">
                <a:solidFill>
                  <a:schemeClr val="accent6">
                    <a:lumMod val="75000"/>
                  </a:schemeClr>
                </a:solidFill>
              </a:rPr>
              <a:t>Sara Robles Ávila</a:t>
            </a:r>
          </a:p>
          <a:p>
            <a:r>
              <a:rPr lang="es-ES" sz="3600" b="1" dirty="0">
                <a:solidFill>
                  <a:schemeClr val="accent6">
                    <a:lumMod val="75000"/>
                  </a:schemeClr>
                </a:solidFill>
              </a:rPr>
              <a:t>11 de junio de 2019</a:t>
            </a:r>
          </a:p>
        </p:txBody>
      </p:sp>
    </p:spTree>
    <p:extLst>
      <p:ext uri="{BB962C8B-B14F-4D97-AF65-F5344CB8AC3E}">
        <p14:creationId xmlns:p14="http://schemas.microsoft.com/office/powerpoint/2010/main" val="5757125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a:extLst>
              <a:ext uri="{FF2B5EF4-FFF2-40B4-BE49-F238E27FC236}">
                <a16:creationId xmlns:a16="http://schemas.microsoft.com/office/drawing/2014/main" id="{3307BFE0-11C9-DC45-B898-A56E99D5FBC7}"/>
              </a:ext>
            </a:extLst>
          </p:cNvPr>
          <p:cNvSpPr txBox="1"/>
          <p:nvPr/>
        </p:nvSpPr>
        <p:spPr>
          <a:xfrm>
            <a:off x="1007391" y="1611824"/>
            <a:ext cx="10290874" cy="2862322"/>
          </a:xfrm>
          <a:prstGeom prst="rect">
            <a:avLst/>
          </a:prstGeom>
          <a:noFill/>
        </p:spPr>
        <p:txBody>
          <a:bodyPr wrap="square" rtlCol="0">
            <a:spAutoFit/>
          </a:bodyPr>
          <a:lstStyle/>
          <a:p>
            <a:r>
              <a:rPr lang="es-ES" sz="2400" dirty="0"/>
              <a:t>Con este proyecto de innovación educativa tratamos de desarrollar en el alumno de grado y posgrado sus </a:t>
            </a:r>
            <a:r>
              <a:rPr lang="es-ES" sz="3600" b="1" dirty="0">
                <a:solidFill>
                  <a:srgbClr val="FF0000"/>
                </a:solidFill>
              </a:rPr>
              <a:t>capacidades de comprensión y expresión tanto orales como escritas </a:t>
            </a:r>
            <a:r>
              <a:rPr lang="es-ES" sz="2400" dirty="0"/>
              <a:t>para comunicarse con corrección y adecuación en la realización de sus </a:t>
            </a:r>
            <a:r>
              <a:rPr lang="es-ES" sz="3600" b="1" dirty="0">
                <a:solidFill>
                  <a:srgbClr val="FF0000"/>
                </a:solidFill>
              </a:rPr>
              <a:t>trabajos académicos</a:t>
            </a:r>
            <a:r>
              <a:rPr lang="es-ES" sz="2400" dirty="0"/>
              <a:t>, de manera que sean capaces de enfrentarse a ellos con buenos conocimientos, seguridad y eficacia tanto en la forma como en el contenido. </a:t>
            </a:r>
          </a:p>
        </p:txBody>
      </p:sp>
    </p:spTree>
    <p:extLst>
      <p:ext uri="{BB962C8B-B14F-4D97-AF65-F5344CB8AC3E}">
        <p14:creationId xmlns:p14="http://schemas.microsoft.com/office/powerpoint/2010/main" val="230038191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a:extLst>
              <a:ext uri="{FF2B5EF4-FFF2-40B4-BE49-F238E27FC236}">
                <a16:creationId xmlns:a16="http://schemas.microsoft.com/office/drawing/2014/main" id="{01DE77B8-314E-5B48-867B-6FC159FBD31E}"/>
              </a:ext>
            </a:extLst>
          </p:cNvPr>
          <p:cNvSpPr/>
          <p:nvPr/>
        </p:nvSpPr>
        <p:spPr>
          <a:xfrm>
            <a:off x="1" y="0"/>
            <a:ext cx="11887200" cy="6370975"/>
          </a:xfrm>
          <a:prstGeom prst="rect">
            <a:avLst/>
          </a:prstGeom>
        </p:spPr>
        <p:txBody>
          <a:bodyPr wrap="square">
            <a:spAutoFit/>
          </a:bodyPr>
          <a:lstStyle/>
          <a:p>
            <a:pPr lvl="0" algn="just">
              <a:spcAft>
                <a:spcPts val="0"/>
              </a:spcAft>
              <a:tabLst>
                <a:tab pos="457200" algn="l"/>
              </a:tabLst>
            </a:pPr>
            <a:r>
              <a:rPr lang="es-ES" sz="2400" b="1" dirty="0">
                <a:latin typeface="Times New Roman" panose="02020603050405020304" pitchFamily="18" charset="0"/>
                <a:ea typeface="Times New Roman" panose="02020603050405020304" pitchFamily="18" charset="0"/>
                <a:cs typeface="Times New Roman" panose="02020603050405020304" pitchFamily="18" charset="0"/>
              </a:rPr>
              <a:t>Metodología </a:t>
            </a:r>
            <a:endParaRPr lang="es-ES" sz="2400" dirty="0">
              <a:latin typeface="Book Antiqua" panose="02040602050305030304" pitchFamily="18" charset="0"/>
              <a:ea typeface="Times New Roman" panose="02020603050405020304" pitchFamily="18" charset="0"/>
              <a:cs typeface="Times New Roman" panose="02020603050405020304" pitchFamily="18" charset="0"/>
            </a:endParaRPr>
          </a:p>
          <a:p>
            <a:pPr marL="342900" lvl="0" indent="-342900" algn="just">
              <a:spcAft>
                <a:spcPts val="0"/>
              </a:spcAft>
              <a:buClr>
                <a:srgbClr val="000000"/>
              </a:buClr>
              <a:buSzPts val="1250"/>
              <a:buFont typeface="PT Sans" panose="020B0503020203020204" pitchFamily="34" charset="77"/>
              <a:buAutoNum type="arabicPeriod"/>
            </a:pPr>
            <a:r>
              <a:rPr lang="es-ES_tradnl" sz="2800" b="1"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Formar a mentores-tutores nativos españoles </a:t>
            </a:r>
            <a:r>
              <a:rPr lang="es-ES_tradnl" sz="24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para ayudar a los estudiantes extranjeros que cursan las asignaturas vinculadas al PIE. </a:t>
            </a:r>
          </a:p>
          <a:p>
            <a:pPr marL="342900" lvl="0" indent="-342900" algn="just">
              <a:spcAft>
                <a:spcPts val="0"/>
              </a:spcAft>
              <a:buClr>
                <a:srgbClr val="000000"/>
              </a:buClr>
              <a:buSzPts val="1250"/>
              <a:buFont typeface="PT Sans" panose="020B0503020203020204" pitchFamily="34" charset="77"/>
              <a:buAutoNum type="arabicPeriod"/>
            </a:pPr>
            <a:r>
              <a:rPr lang="es-ES_tradnl" sz="24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Realizar </a:t>
            </a:r>
            <a:r>
              <a:rPr lang="es-ES_tradnl" sz="2800" b="1"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tutorías presenciales grupales diseñadas especialmente para los estudiantes extranjeros</a:t>
            </a:r>
            <a:r>
              <a:rPr lang="es-ES_tradnl" sz="24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donde abordar un análisis de sus necesidades comunicativas para, posteriormente, proponer el tratamiento particular de los ítems objeto de duda, dificultad, etc.</a:t>
            </a:r>
            <a:endParaRPr lang="es-ES" sz="2400" dirty="0">
              <a:latin typeface="Book Antiqua" panose="02040602050305030304" pitchFamily="18" charset="0"/>
              <a:ea typeface="Times New Roman" panose="02020603050405020304" pitchFamily="18" charset="0"/>
              <a:cs typeface="Times New Roman" panose="02020603050405020304" pitchFamily="18" charset="0"/>
            </a:endParaRPr>
          </a:p>
          <a:p>
            <a:pPr marL="342900" lvl="0" indent="-342900" algn="just">
              <a:spcAft>
                <a:spcPts val="0"/>
              </a:spcAft>
              <a:buClr>
                <a:srgbClr val="000000"/>
              </a:buClr>
              <a:buSzPts val="1250"/>
              <a:buFont typeface="PT Sans" panose="020B0503020203020204" pitchFamily="34" charset="77"/>
              <a:buAutoNum type="arabicPeriod"/>
            </a:pPr>
            <a:r>
              <a:rPr lang="es-ES_tradnl" sz="2400" dirty="0">
                <a:solidFill>
                  <a:srgbClr val="000000"/>
                </a:solidFill>
                <a:latin typeface="Times New Roman" panose="02020603050405020304" pitchFamily="18" charset="0"/>
                <a:ea typeface="Times New Roman" panose="02020603050405020304" pitchFamily="18" charset="0"/>
                <a:cs typeface="Quattrocento"/>
              </a:rPr>
              <a:t>Ofrecer a los estudiantes extranjeros un asesoramiento específico en el diseño y a lo largo de todo el proceso de </a:t>
            </a:r>
            <a:r>
              <a:rPr lang="es-ES_tradnl" sz="2800" b="1" dirty="0">
                <a:solidFill>
                  <a:srgbClr val="FF0000"/>
                </a:solidFill>
                <a:latin typeface="Times New Roman" panose="02020603050405020304" pitchFamily="18" charset="0"/>
                <a:ea typeface="Times New Roman" panose="02020603050405020304" pitchFamily="18" charset="0"/>
                <a:cs typeface="Quattrocento"/>
              </a:rPr>
              <a:t>producción de un texto académico en Humanidades</a:t>
            </a:r>
            <a:r>
              <a:rPr lang="es-ES_tradnl" sz="2400" dirty="0">
                <a:solidFill>
                  <a:srgbClr val="000000"/>
                </a:solidFill>
                <a:latin typeface="Times New Roman" panose="02020603050405020304" pitchFamily="18" charset="0"/>
                <a:ea typeface="Times New Roman" panose="02020603050405020304" pitchFamily="18" charset="0"/>
                <a:cs typeface="Quattrocento"/>
              </a:rPr>
              <a:t>, atendiendo a todas las fases y tareas necesarias para su desarrollo: </a:t>
            </a:r>
            <a:r>
              <a:rPr lang="es-ES_tradnl" sz="2400" b="1" dirty="0">
                <a:solidFill>
                  <a:srgbClr val="000000"/>
                </a:solidFill>
                <a:latin typeface="Times New Roman" panose="02020603050405020304" pitchFamily="18" charset="0"/>
                <a:ea typeface="Times New Roman" panose="02020603050405020304" pitchFamily="18" charset="0"/>
                <a:cs typeface="Quattrocento"/>
              </a:rPr>
              <a:t>planificación, obtención de información, escritura del texto, revisión, difusión y publicación.</a:t>
            </a:r>
            <a:endParaRPr lang="es-ES" sz="2400" b="1" dirty="0">
              <a:solidFill>
                <a:srgbClr val="000000"/>
              </a:solidFill>
              <a:latin typeface="Quattrocento"/>
              <a:ea typeface="Quattrocento"/>
              <a:cs typeface="Quattrocento"/>
            </a:endParaRPr>
          </a:p>
          <a:p>
            <a:pPr marL="342900" lvl="0" indent="-342900" algn="just">
              <a:spcAft>
                <a:spcPts val="0"/>
              </a:spcAft>
              <a:buClr>
                <a:srgbClr val="000000"/>
              </a:buClr>
              <a:buSzPts val="1250"/>
              <a:buFont typeface="PT Sans" panose="020B0503020203020204" pitchFamily="34" charset="77"/>
              <a:buAutoNum type="arabicPeriod"/>
            </a:pPr>
            <a:r>
              <a:rPr lang="es-ES_tradnl" sz="2400" dirty="0">
                <a:solidFill>
                  <a:srgbClr val="000000"/>
                </a:solidFill>
                <a:latin typeface="Times New Roman" panose="02020603050405020304" pitchFamily="18" charset="0"/>
                <a:ea typeface="Quattrocento"/>
                <a:cs typeface="Quattrocento"/>
              </a:rPr>
              <a:t>Uso de la </a:t>
            </a:r>
            <a:r>
              <a:rPr lang="es-ES_tradnl" sz="2400" b="1" dirty="0">
                <a:solidFill>
                  <a:srgbClr val="FF0000"/>
                </a:solidFill>
                <a:latin typeface="Times New Roman" panose="02020603050405020304" pitchFamily="18" charset="0"/>
                <a:ea typeface="Quattrocento"/>
                <a:cs typeface="Quattrocento"/>
              </a:rPr>
              <a:t>plataforma virtual </a:t>
            </a:r>
            <a:r>
              <a:rPr lang="es-ES_tradnl" sz="2400" dirty="0">
                <a:solidFill>
                  <a:srgbClr val="000000"/>
                </a:solidFill>
                <a:latin typeface="Times New Roman" panose="02020603050405020304" pitchFamily="18" charset="0"/>
                <a:ea typeface="Quattrocento"/>
                <a:cs typeface="Quattrocento"/>
              </a:rPr>
              <a:t>como espacio integrador de intercambio de información, tutorización, formación, etc. </a:t>
            </a:r>
            <a:endParaRPr lang="es-ES" sz="2400" dirty="0">
              <a:solidFill>
                <a:srgbClr val="000000"/>
              </a:solidFill>
              <a:latin typeface="Quattrocento"/>
              <a:ea typeface="Quattrocento"/>
              <a:cs typeface="Quattrocento"/>
            </a:endParaRPr>
          </a:p>
          <a:p>
            <a:pPr marL="342900" lvl="0" indent="-342900" algn="just">
              <a:spcAft>
                <a:spcPts val="0"/>
              </a:spcAft>
              <a:buClr>
                <a:srgbClr val="000000"/>
              </a:buClr>
              <a:buSzPts val="1250"/>
              <a:buFont typeface="PT Sans" panose="020B0503020203020204" pitchFamily="34" charset="77"/>
              <a:buAutoNum type="arabicPeriod"/>
            </a:pPr>
            <a:r>
              <a:rPr lang="es-ES_tradnl" sz="2400" dirty="0">
                <a:solidFill>
                  <a:srgbClr val="000000"/>
                </a:solidFill>
                <a:latin typeface="Times New Roman" panose="02020603050405020304" pitchFamily="18" charset="0"/>
                <a:ea typeface="Quattrocento"/>
                <a:cs typeface="Quattrocento"/>
              </a:rPr>
              <a:t>Potenciar en el alumno el </a:t>
            </a:r>
            <a:r>
              <a:rPr lang="es-ES_tradnl" sz="2800" b="1" dirty="0">
                <a:solidFill>
                  <a:srgbClr val="FF0000"/>
                </a:solidFill>
                <a:latin typeface="Times New Roman" panose="02020603050405020304" pitchFamily="18" charset="0"/>
                <a:ea typeface="Quattrocento"/>
                <a:cs typeface="Quattrocento"/>
              </a:rPr>
              <a:t>trabajo autónomo y en equipo</a:t>
            </a:r>
            <a:r>
              <a:rPr lang="es-ES_tradnl" sz="2400" dirty="0">
                <a:solidFill>
                  <a:srgbClr val="000000"/>
                </a:solidFill>
                <a:latin typeface="Times New Roman" panose="02020603050405020304" pitchFamily="18" charset="0"/>
                <a:ea typeface="Quattrocento"/>
                <a:cs typeface="Quattrocento"/>
              </a:rPr>
              <a:t>. Uno de los ejes fundamentales de estas asignaturas tiene que ver con el trabajo de los estudiantes en grupos.</a:t>
            </a:r>
            <a:endParaRPr lang="es-ES" sz="2400" dirty="0">
              <a:solidFill>
                <a:srgbClr val="000000"/>
              </a:solidFill>
              <a:latin typeface="Quattrocento"/>
              <a:ea typeface="Quattrocento"/>
              <a:cs typeface="Quattrocento"/>
            </a:endParaRPr>
          </a:p>
          <a:p>
            <a:pPr marL="342900" lvl="0" indent="-342900" algn="just">
              <a:spcAft>
                <a:spcPts val="0"/>
              </a:spcAft>
              <a:buClr>
                <a:srgbClr val="000000"/>
              </a:buClr>
              <a:buSzPts val="1250"/>
              <a:buFont typeface="PT Sans" panose="020B0503020203020204" pitchFamily="34" charset="77"/>
              <a:buAutoNum type="arabicPeriod"/>
            </a:pPr>
            <a:r>
              <a:rPr lang="es-ES_tradnl" sz="2400" dirty="0">
                <a:solidFill>
                  <a:srgbClr val="000000"/>
                </a:solidFill>
                <a:latin typeface="Times New Roman" panose="02020603050405020304" pitchFamily="18" charset="0"/>
                <a:ea typeface="Quattrocento"/>
                <a:cs typeface="Quattrocento"/>
              </a:rPr>
              <a:t>Creación de </a:t>
            </a:r>
            <a:r>
              <a:rPr lang="es-ES_tradnl" sz="2800" b="1" dirty="0">
                <a:solidFill>
                  <a:srgbClr val="FF0000"/>
                </a:solidFill>
                <a:latin typeface="Times New Roman" panose="02020603050405020304" pitchFamily="18" charset="0"/>
                <a:ea typeface="Quattrocento"/>
                <a:cs typeface="Quattrocento"/>
              </a:rPr>
              <a:t>foros virtuales </a:t>
            </a:r>
            <a:r>
              <a:rPr lang="es-ES_tradnl" sz="2400" dirty="0">
                <a:solidFill>
                  <a:srgbClr val="000000"/>
                </a:solidFill>
                <a:latin typeface="Times New Roman" panose="02020603050405020304" pitchFamily="18" charset="0"/>
                <a:ea typeface="Quattrocento"/>
                <a:cs typeface="Quattrocento"/>
              </a:rPr>
              <a:t>alojados en nuestra plataforma. </a:t>
            </a:r>
            <a:endParaRPr lang="es-ES" sz="2400" dirty="0">
              <a:solidFill>
                <a:srgbClr val="000000"/>
              </a:solidFill>
              <a:latin typeface="Quattrocento"/>
              <a:ea typeface="Quattrocento"/>
              <a:cs typeface="Quattrocento"/>
            </a:endParaRPr>
          </a:p>
        </p:txBody>
      </p:sp>
    </p:spTree>
    <p:extLst>
      <p:ext uri="{BB962C8B-B14F-4D97-AF65-F5344CB8AC3E}">
        <p14:creationId xmlns:p14="http://schemas.microsoft.com/office/powerpoint/2010/main" val="94753028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a:extLst>
              <a:ext uri="{FF2B5EF4-FFF2-40B4-BE49-F238E27FC236}">
                <a16:creationId xmlns:a16="http://schemas.microsoft.com/office/drawing/2014/main" id="{A59CBB71-07F4-0548-ACC0-A4187130537F}"/>
              </a:ext>
            </a:extLst>
          </p:cNvPr>
          <p:cNvSpPr txBox="1"/>
          <p:nvPr/>
        </p:nvSpPr>
        <p:spPr>
          <a:xfrm>
            <a:off x="309967" y="216976"/>
            <a:ext cx="11406752" cy="5816977"/>
          </a:xfrm>
          <a:prstGeom prst="rect">
            <a:avLst/>
          </a:prstGeom>
          <a:solidFill>
            <a:schemeClr val="accent6">
              <a:lumMod val="60000"/>
              <a:lumOff val="40000"/>
            </a:schemeClr>
          </a:solidFill>
        </p:spPr>
        <p:txBody>
          <a:bodyPr wrap="square" rtlCol="0">
            <a:spAutoFit/>
          </a:bodyPr>
          <a:lstStyle/>
          <a:p>
            <a:r>
              <a:rPr lang="es-ES" sz="3600" b="1" dirty="0">
                <a:solidFill>
                  <a:srgbClr val="FF0000"/>
                </a:solidFill>
              </a:rPr>
              <a:t>Curso 17/18</a:t>
            </a:r>
          </a:p>
          <a:p>
            <a:pPr marL="285750" lvl="0" indent="-285750">
              <a:buFontTx/>
              <a:buChar char="-"/>
            </a:pPr>
            <a:r>
              <a:rPr lang="es-ES_tradnl" b="1" dirty="0">
                <a:solidFill>
                  <a:srgbClr val="FF0000"/>
                </a:solidFill>
              </a:rPr>
              <a:t>Identificación del nivel de competencias expresivas tanto orales como escritas del alumnado extranjero </a:t>
            </a:r>
            <a:r>
              <a:rPr lang="es-ES_tradnl" dirty="0"/>
              <a:t>respecto al español general, así como al español en el ámbito académico. </a:t>
            </a:r>
          </a:p>
          <a:p>
            <a:pPr lvl="0"/>
            <a:r>
              <a:rPr lang="es-ES_tradnl" dirty="0"/>
              <a:t>Asesoramiento de: Marie-</a:t>
            </a:r>
            <a:r>
              <a:rPr lang="es-ES_tradnl" dirty="0" err="1"/>
              <a:t>Hélène</a:t>
            </a:r>
            <a:r>
              <a:rPr lang="es-ES" dirty="0"/>
              <a:t> </a:t>
            </a:r>
            <a:r>
              <a:rPr lang="es-ES_tradnl" dirty="0" err="1"/>
              <a:t>Maux</a:t>
            </a:r>
            <a:r>
              <a:rPr lang="es-ES_tradnl" dirty="0"/>
              <a:t>  de la Universidad de Estrasburgo (Francia), </a:t>
            </a:r>
          </a:p>
          <a:p>
            <a:pPr lvl="0"/>
            <a:r>
              <a:rPr lang="es-ES_tradnl" dirty="0"/>
              <a:t>		</a:t>
            </a:r>
            <a:r>
              <a:rPr lang="es-ES_tradnl" dirty="0" err="1"/>
              <a:t>Matteo</a:t>
            </a:r>
            <a:r>
              <a:rPr lang="es-ES_tradnl" dirty="0"/>
              <a:t> De Beni de la Universidad de Verona (Italia), </a:t>
            </a:r>
          </a:p>
          <a:p>
            <a:pPr lvl="0"/>
            <a:r>
              <a:rPr lang="es-ES_tradnl" dirty="0"/>
              <a:t>		Emilia Merino Claros de la Universidad de </a:t>
            </a:r>
            <a:r>
              <a:rPr lang="es-ES_tradnl" dirty="0" err="1"/>
              <a:t>Wuppertal</a:t>
            </a:r>
            <a:r>
              <a:rPr lang="es-ES_tradnl" dirty="0"/>
              <a:t> (Alemania). </a:t>
            </a:r>
          </a:p>
          <a:p>
            <a:pPr lvl="0"/>
            <a:endParaRPr lang="es-ES" dirty="0"/>
          </a:p>
          <a:p>
            <a:pPr marL="285750" lvl="0" indent="-285750">
              <a:buFontTx/>
              <a:buChar char="-"/>
            </a:pPr>
            <a:r>
              <a:rPr lang="es-ES_tradnl" b="1" dirty="0">
                <a:solidFill>
                  <a:srgbClr val="FF0000"/>
                </a:solidFill>
              </a:rPr>
              <a:t>Pruebas personales a cada uno de los alumnos extranjeros </a:t>
            </a:r>
            <a:r>
              <a:rPr lang="es-ES_tradnl" dirty="0"/>
              <a:t>que han participado en esta primera fase del proyecto, en las que contamos con el apoyo y el asesoramiento de la profesora </a:t>
            </a:r>
            <a:r>
              <a:rPr lang="es-ES_tradnl" dirty="0" err="1"/>
              <a:t>Maux</a:t>
            </a:r>
            <a:r>
              <a:rPr lang="es-ES_tradnl" dirty="0"/>
              <a:t> de la Universidad de Estrasburgo. Estas pruebas han consistido en un test para determinar su competencia gramatical compuesto por 60 preguntas de elección múltiple; además de una entrevista personal con los profesores del proyecto que nos ha permitido detectar su nivel de competencia oral tanto productiva como receptiva. Para valorar su grado de alfabetización académica en español hemos acudido, además, a los trabajos de clase tanto orales como escrito. </a:t>
            </a:r>
          </a:p>
          <a:p>
            <a:pPr marL="285750" lvl="0" indent="-285750">
              <a:buFontTx/>
              <a:buChar char="-"/>
            </a:pPr>
            <a:endParaRPr lang="es-ES_tradnl" dirty="0"/>
          </a:p>
          <a:p>
            <a:pPr marL="285750" lvl="0" indent="-285750">
              <a:buFontTx/>
              <a:buChar char="-"/>
            </a:pPr>
            <a:endParaRPr lang="es-ES_tradnl" dirty="0"/>
          </a:p>
          <a:p>
            <a:pPr marL="285750" lvl="0" indent="-285750">
              <a:buFontTx/>
              <a:buChar char="-"/>
            </a:pPr>
            <a:endParaRPr lang="es-ES_tradnl" dirty="0"/>
          </a:p>
          <a:p>
            <a:pPr marL="285750" lvl="0" indent="-285750">
              <a:buFontTx/>
              <a:buChar char="-"/>
            </a:pPr>
            <a:r>
              <a:rPr lang="es-ES_tradnl" dirty="0"/>
              <a:t>Todas estas pruebas nos han permitido extraer, por una parte, el nivel real de competencias generales en español de estos alumnos que, aunque se les supone un </a:t>
            </a:r>
            <a:r>
              <a:rPr lang="es-ES_tradnl" sz="2400" b="1" dirty="0"/>
              <a:t>nivel B2 del </a:t>
            </a:r>
            <a:r>
              <a:rPr lang="es-ES_tradnl" sz="2400" b="1" i="1" dirty="0"/>
              <a:t>Marco Común de Referencia Europeo, no lo poseen.</a:t>
            </a:r>
            <a:endParaRPr lang="es-ES" dirty="0"/>
          </a:p>
        </p:txBody>
      </p:sp>
      <p:sp>
        <p:nvSpPr>
          <p:cNvPr id="3" name="Flecha abajo 2">
            <a:extLst>
              <a:ext uri="{FF2B5EF4-FFF2-40B4-BE49-F238E27FC236}">
                <a16:creationId xmlns:a16="http://schemas.microsoft.com/office/drawing/2014/main" id="{1CFFAEC0-63BB-5743-931D-834C12F208B1}"/>
              </a:ext>
            </a:extLst>
          </p:cNvPr>
          <p:cNvSpPr/>
          <p:nvPr/>
        </p:nvSpPr>
        <p:spPr>
          <a:xfrm>
            <a:off x="5284923" y="4178466"/>
            <a:ext cx="728420" cy="712922"/>
          </a:xfrm>
          <a:prstGeom prst="downArrow">
            <a:avLst/>
          </a:prstGeom>
          <a:solidFill>
            <a:schemeClr val="accent5">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Tree>
    <p:extLst>
      <p:ext uri="{BB962C8B-B14F-4D97-AF65-F5344CB8AC3E}">
        <p14:creationId xmlns:p14="http://schemas.microsoft.com/office/powerpoint/2010/main" val="268833295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uadroTexto 2">
            <a:extLst>
              <a:ext uri="{FF2B5EF4-FFF2-40B4-BE49-F238E27FC236}">
                <a16:creationId xmlns:a16="http://schemas.microsoft.com/office/drawing/2014/main" id="{F0D90517-C76C-8C4E-AC17-8003D328A9A9}"/>
              </a:ext>
            </a:extLst>
          </p:cNvPr>
          <p:cNvSpPr txBox="1"/>
          <p:nvPr/>
        </p:nvSpPr>
        <p:spPr>
          <a:xfrm>
            <a:off x="418455" y="464949"/>
            <a:ext cx="11298264" cy="5539978"/>
          </a:xfrm>
          <a:prstGeom prst="rect">
            <a:avLst/>
          </a:prstGeom>
          <a:solidFill>
            <a:schemeClr val="accent1">
              <a:lumMod val="40000"/>
              <a:lumOff val="60000"/>
            </a:schemeClr>
          </a:solidFill>
          <a:ln>
            <a:solidFill>
              <a:schemeClr val="accent1">
                <a:lumMod val="40000"/>
                <a:lumOff val="60000"/>
              </a:schemeClr>
            </a:solidFill>
          </a:ln>
        </p:spPr>
        <p:txBody>
          <a:bodyPr wrap="square" rtlCol="0">
            <a:spAutoFit/>
          </a:bodyPr>
          <a:lstStyle/>
          <a:p>
            <a:r>
              <a:rPr lang="es-ES" sz="2800" b="1" dirty="0">
                <a:solidFill>
                  <a:srgbClr val="FF0000"/>
                </a:solidFill>
              </a:rPr>
              <a:t>Curso 18/19</a:t>
            </a:r>
          </a:p>
          <a:p>
            <a:pPr marL="457200" lvl="0" indent="-457200">
              <a:buFontTx/>
              <a:buChar char="-"/>
            </a:pPr>
            <a:r>
              <a:rPr lang="es-ES_tradnl" sz="2800" b="1" dirty="0">
                <a:solidFill>
                  <a:srgbClr val="FF0000"/>
                </a:solidFill>
              </a:rPr>
              <a:t>Implantación definitiva del proyecto</a:t>
            </a:r>
            <a:r>
              <a:rPr lang="es-ES_tradnl" sz="2800" dirty="0"/>
              <a:t>, lo que ha implicado partir de un nuevo análisis de necesidades de los estudiantes recibidos ese curso.</a:t>
            </a:r>
          </a:p>
          <a:p>
            <a:pPr lvl="0"/>
            <a:endParaRPr lang="es-ES" sz="2800" dirty="0"/>
          </a:p>
          <a:p>
            <a:pPr marL="457200" lvl="0" indent="-457200">
              <a:buFontTx/>
              <a:buChar char="-"/>
            </a:pPr>
            <a:r>
              <a:rPr lang="es-ES_tradnl" sz="2800" b="1" dirty="0">
                <a:solidFill>
                  <a:srgbClr val="FF0000"/>
                </a:solidFill>
              </a:rPr>
              <a:t>Realización de diversos trabajos académicos</a:t>
            </a:r>
            <a:r>
              <a:rPr lang="es-ES_tradnl" sz="2800" dirty="0"/>
              <a:t>.</a:t>
            </a:r>
          </a:p>
          <a:p>
            <a:pPr lvl="0"/>
            <a:endParaRPr lang="es-ES" sz="2800" dirty="0"/>
          </a:p>
          <a:p>
            <a:pPr marL="457200" lvl="0" indent="-457200">
              <a:buFontTx/>
              <a:buChar char="-"/>
            </a:pPr>
            <a:r>
              <a:rPr lang="es-ES_tradnl" sz="2800" b="1" dirty="0">
                <a:solidFill>
                  <a:srgbClr val="FF0000"/>
                </a:solidFill>
              </a:rPr>
              <a:t>Realización de cuestionarios para la evaluación del proyecto</a:t>
            </a:r>
            <a:r>
              <a:rPr lang="es-ES_tradnl" sz="2800" dirty="0"/>
              <a:t>. </a:t>
            </a:r>
          </a:p>
          <a:p>
            <a:pPr marL="457200" lvl="0" indent="-457200">
              <a:buFontTx/>
              <a:buChar char="-"/>
            </a:pPr>
            <a:endParaRPr lang="es-ES" sz="2800" dirty="0"/>
          </a:p>
          <a:p>
            <a:pPr marL="457200" lvl="0" indent="-457200">
              <a:buFontTx/>
              <a:buChar char="-"/>
            </a:pPr>
            <a:r>
              <a:rPr lang="es-ES_tradnl" sz="2800" b="1" dirty="0">
                <a:solidFill>
                  <a:srgbClr val="FF0000"/>
                </a:solidFill>
              </a:rPr>
              <a:t>Difusión de resultados</a:t>
            </a:r>
            <a:r>
              <a:rPr lang="es-ES_tradnl" sz="2800" dirty="0"/>
              <a:t>: publicación de conclusiones, publicación de materiales como recursos didácticos originales en el repositorio de la UMA, etc. </a:t>
            </a:r>
          </a:p>
          <a:p>
            <a:pPr lvl="0"/>
            <a:endParaRPr lang="es-ES" sz="2800" dirty="0"/>
          </a:p>
          <a:p>
            <a:endParaRPr lang="es-ES" dirty="0"/>
          </a:p>
        </p:txBody>
      </p:sp>
    </p:spTree>
    <p:extLst>
      <p:ext uri="{BB962C8B-B14F-4D97-AF65-F5344CB8AC3E}">
        <p14:creationId xmlns:p14="http://schemas.microsoft.com/office/powerpoint/2010/main" val="300930004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a:extLst>
              <a:ext uri="{FF2B5EF4-FFF2-40B4-BE49-F238E27FC236}">
                <a16:creationId xmlns:a16="http://schemas.microsoft.com/office/drawing/2014/main" id="{2EB69BA7-BD30-2249-B209-6C7E6EF85846}"/>
              </a:ext>
            </a:extLst>
          </p:cNvPr>
          <p:cNvSpPr txBox="1"/>
          <p:nvPr/>
        </p:nvSpPr>
        <p:spPr>
          <a:xfrm>
            <a:off x="751213" y="690738"/>
            <a:ext cx="10569844" cy="5755422"/>
          </a:xfrm>
          <a:prstGeom prst="rect">
            <a:avLst/>
          </a:prstGeom>
          <a:noFill/>
        </p:spPr>
        <p:txBody>
          <a:bodyPr wrap="square" rtlCol="0">
            <a:spAutoFit/>
          </a:bodyPr>
          <a:lstStyle/>
          <a:p>
            <a:r>
              <a:rPr lang="es-ES_tradnl" sz="3200" b="1" dirty="0">
                <a:solidFill>
                  <a:srgbClr val="00B050"/>
                </a:solidFill>
              </a:rPr>
              <a:t>Resultados:</a:t>
            </a:r>
          </a:p>
          <a:p>
            <a:r>
              <a:rPr lang="es-ES_tradnl" sz="2400" dirty="0"/>
              <a:t>1- En cuanto al grado de cumplimento y, dado que, como se ha ido comentando, para el mes de septiembre habremos satisfecho </a:t>
            </a:r>
            <a:r>
              <a:rPr lang="es-ES_tradnl" sz="2400" b="1" dirty="0"/>
              <a:t>TODOS</a:t>
            </a:r>
            <a:r>
              <a:rPr lang="es-ES_tradnl" sz="2400" dirty="0"/>
              <a:t> los objetivos que nos planteamos </a:t>
            </a:r>
          </a:p>
          <a:p>
            <a:r>
              <a:rPr lang="es-ES_tradnl" sz="2400" dirty="0"/>
              <a:t>2.-  Por lo que se refiere al grado de satisfacción de los diferentes grupos de interés y, a pesar de no contar más que con los comentarios informales de los participantes, detectamos que las acciones que materializan los objetivos que nos planteamos están siendo muy bienvenidas por los estudiantes.</a:t>
            </a:r>
          </a:p>
          <a:p>
            <a:r>
              <a:rPr lang="es-ES_tradnl" sz="2400" dirty="0"/>
              <a:t>3. MUESTRAS REPRESENTATIVAS DE IMPLANTACIÓN:</a:t>
            </a:r>
          </a:p>
          <a:p>
            <a:r>
              <a:rPr lang="es-ES_tradnl" sz="2400" dirty="0"/>
              <a:t>	- EN MÁSTER ESLE: </a:t>
            </a:r>
          </a:p>
          <a:p>
            <a:r>
              <a:rPr lang="es-ES_tradnl" sz="2400" dirty="0"/>
              <a:t>		- </a:t>
            </a:r>
            <a:r>
              <a:rPr lang="es-ES_tradnl" sz="2400" dirty="0" err="1"/>
              <a:t>Mentorizaciones</a:t>
            </a:r>
            <a:endParaRPr lang="es-ES_tradnl" sz="2400" dirty="0"/>
          </a:p>
          <a:p>
            <a:r>
              <a:rPr lang="es-ES_tradnl" sz="2400" dirty="0"/>
              <a:t>		- Dos experiencias: </a:t>
            </a:r>
          </a:p>
          <a:p>
            <a:r>
              <a:rPr lang="es-ES_tradnl" sz="2400" dirty="0"/>
              <a:t>			</a:t>
            </a:r>
            <a:r>
              <a:rPr lang="es-ES_tradnl" sz="2400" b="1" dirty="0"/>
              <a:t>Trabajo 1</a:t>
            </a:r>
            <a:r>
              <a:rPr lang="es-ES_tradnl" sz="2400" dirty="0"/>
              <a:t>: alumnos en </a:t>
            </a:r>
            <a:r>
              <a:rPr lang="es-ES_tradnl" sz="2400" dirty="0" err="1"/>
              <a:t>mentorización</a:t>
            </a:r>
            <a:r>
              <a:rPr lang="es-ES_tradnl" sz="2400" dirty="0"/>
              <a:t> </a:t>
            </a:r>
            <a:r>
              <a:rPr lang="es-ES_tradnl" sz="2400" i="1" dirty="0" err="1"/>
              <a:t>one</a:t>
            </a:r>
            <a:r>
              <a:rPr lang="es-ES_tradnl" sz="2400" i="1" dirty="0"/>
              <a:t> to </a:t>
            </a:r>
            <a:r>
              <a:rPr lang="es-ES_tradnl" sz="2400" i="1" dirty="0" err="1"/>
              <a:t>one</a:t>
            </a:r>
            <a:r>
              <a:rPr lang="es-ES_tradnl" sz="2400" i="1" dirty="0"/>
              <a:t> 					</a:t>
            </a:r>
            <a:r>
              <a:rPr lang="es-ES_tradnl" sz="2400" dirty="0"/>
              <a:t>(problemas…)</a:t>
            </a:r>
          </a:p>
          <a:p>
            <a:r>
              <a:rPr lang="es-ES_tradnl" sz="2400" dirty="0"/>
              <a:t>			</a:t>
            </a:r>
            <a:r>
              <a:rPr lang="es-ES_tradnl" sz="2400" b="1" dirty="0"/>
              <a:t>Trabajo 2</a:t>
            </a:r>
            <a:r>
              <a:rPr lang="es-ES_tradnl" sz="2400" dirty="0"/>
              <a:t>: dos fases: nativos –&gt; extranjeros (óptima)</a:t>
            </a:r>
          </a:p>
        </p:txBody>
      </p:sp>
    </p:spTree>
    <p:extLst>
      <p:ext uri="{BB962C8B-B14F-4D97-AF65-F5344CB8AC3E}">
        <p14:creationId xmlns:p14="http://schemas.microsoft.com/office/powerpoint/2010/main" val="382625000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uadroTexto 2">
            <a:extLst>
              <a:ext uri="{FF2B5EF4-FFF2-40B4-BE49-F238E27FC236}">
                <a16:creationId xmlns:a16="http://schemas.microsoft.com/office/drawing/2014/main" id="{FFFC1C15-E728-A14D-8C92-BD1BA71DF28E}"/>
              </a:ext>
            </a:extLst>
          </p:cNvPr>
          <p:cNvSpPr txBox="1"/>
          <p:nvPr/>
        </p:nvSpPr>
        <p:spPr>
          <a:xfrm>
            <a:off x="898902" y="1255363"/>
            <a:ext cx="10244379" cy="3477875"/>
          </a:xfrm>
          <a:prstGeom prst="rect">
            <a:avLst/>
          </a:prstGeom>
          <a:noFill/>
        </p:spPr>
        <p:txBody>
          <a:bodyPr wrap="square" rtlCol="0">
            <a:spAutoFit/>
          </a:bodyPr>
          <a:lstStyle/>
          <a:p>
            <a:pPr algn="ctr"/>
            <a:endParaRPr lang="es-ES" sz="4400" b="1" dirty="0"/>
          </a:p>
          <a:p>
            <a:pPr algn="ctr"/>
            <a:r>
              <a:rPr lang="es-ES" sz="4400" b="1" dirty="0"/>
              <a:t>MUCHAS GRACIAS </a:t>
            </a:r>
          </a:p>
          <a:p>
            <a:pPr algn="ctr"/>
            <a:endParaRPr lang="es-ES" sz="4400" b="1" dirty="0"/>
          </a:p>
          <a:p>
            <a:pPr algn="ctr"/>
            <a:endParaRPr lang="es-ES" sz="4400" b="1" dirty="0"/>
          </a:p>
          <a:p>
            <a:pPr algn="ctr"/>
            <a:r>
              <a:rPr lang="es-ES" sz="4400" b="1" dirty="0" err="1"/>
              <a:t>sara.robles@uma.es</a:t>
            </a:r>
            <a:endParaRPr lang="es-ES" sz="4400" b="1" dirty="0"/>
          </a:p>
        </p:txBody>
      </p:sp>
    </p:spTree>
    <p:extLst>
      <p:ext uri="{BB962C8B-B14F-4D97-AF65-F5344CB8AC3E}">
        <p14:creationId xmlns:p14="http://schemas.microsoft.com/office/powerpoint/2010/main" val="229254529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accent5">
            <a:lumMod val="60000"/>
            <a:lumOff val="40000"/>
          </a:schemeClr>
        </a:solidFill>
        <a:effectLst/>
      </p:bgPr>
    </p:bg>
    <p:spTree>
      <p:nvGrpSpPr>
        <p:cNvPr id="1" name=""/>
        <p:cNvGrpSpPr/>
        <p:nvPr/>
      </p:nvGrpSpPr>
      <p:grpSpPr>
        <a:xfrm>
          <a:off x="0" y="0"/>
          <a:ext cx="0" cy="0"/>
          <a:chOff x="0" y="0"/>
          <a:chExt cx="0" cy="0"/>
        </a:xfrm>
      </p:grpSpPr>
      <p:sp>
        <p:nvSpPr>
          <p:cNvPr id="2" name="CuadroTexto 1">
            <a:extLst>
              <a:ext uri="{FF2B5EF4-FFF2-40B4-BE49-F238E27FC236}">
                <a16:creationId xmlns:a16="http://schemas.microsoft.com/office/drawing/2014/main" id="{43DB30E5-CEFB-E147-8EF2-C53F7FCD4670}"/>
              </a:ext>
            </a:extLst>
          </p:cNvPr>
          <p:cNvSpPr txBox="1"/>
          <p:nvPr/>
        </p:nvSpPr>
        <p:spPr>
          <a:xfrm>
            <a:off x="278969" y="-121102"/>
            <a:ext cx="11747716" cy="4524315"/>
          </a:xfrm>
          <a:prstGeom prst="rect">
            <a:avLst/>
          </a:prstGeom>
          <a:solidFill>
            <a:schemeClr val="accent2"/>
          </a:solidFill>
        </p:spPr>
        <p:txBody>
          <a:bodyPr wrap="square" rtlCol="0">
            <a:spAutoFit/>
          </a:bodyPr>
          <a:lstStyle/>
          <a:p>
            <a:endParaRPr lang="es-ES" dirty="0"/>
          </a:p>
          <a:p>
            <a:r>
              <a:rPr lang="es-ES" sz="2800" b="1" dirty="0"/>
              <a:t>Introducción</a:t>
            </a:r>
          </a:p>
          <a:p>
            <a:r>
              <a:rPr lang="es-ES" sz="2000" dirty="0">
                <a:solidFill>
                  <a:schemeClr val="bg1"/>
                </a:solidFill>
              </a:rPr>
              <a:t>- </a:t>
            </a:r>
            <a:r>
              <a:rPr lang="es-ES" sz="2000" b="1" dirty="0">
                <a:solidFill>
                  <a:schemeClr val="bg1"/>
                </a:solidFill>
              </a:rPr>
              <a:t>La </a:t>
            </a:r>
            <a:r>
              <a:rPr lang="es-ES" sz="2800" b="1" dirty="0">
                <a:solidFill>
                  <a:schemeClr val="accent1">
                    <a:lumMod val="75000"/>
                  </a:schemeClr>
                </a:solidFill>
              </a:rPr>
              <a:t>innovación docente </a:t>
            </a:r>
            <a:r>
              <a:rPr lang="es-ES" sz="2000" dirty="0">
                <a:solidFill>
                  <a:schemeClr val="bg1"/>
                </a:solidFill>
              </a:rPr>
              <a:t>está reconocida como una herramienta importante para</a:t>
            </a:r>
          </a:p>
          <a:p>
            <a:r>
              <a:rPr lang="es-ES" sz="2000" dirty="0">
                <a:solidFill>
                  <a:schemeClr val="bg1"/>
                </a:solidFill>
              </a:rPr>
              <a:t>avanzar hacia la excelencia en la docencia universitaria.</a:t>
            </a:r>
          </a:p>
          <a:p>
            <a:endParaRPr lang="es-ES" sz="2000" dirty="0">
              <a:solidFill>
                <a:schemeClr val="bg1"/>
              </a:solidFill>
            </a:endParaRPr>
          </a:p>
          <a:p>
            <a:r>
              <a:rPr lang="es-ES" sz="2000" dirty="0">
                <a:solidFill>
                  <a:schemeClr val="bg1"/>
                </a:solidFill>
              </a:rPr>
              <a:t>- La realización de Proyectos de Innovación Educativa (PIE) constituye una </a:t>
            </a:r>
            <a:r>
              <a:rPr lang="es-ES" sz="2000" b="1" dirty="0">
                <a:solidFill>
                  <a:schemeClr val="accent1">
                    <a:lumMod val="75000"/>
                  </a:schemeClr>
                </a:solidFill>
              </a:rPr>
              <a:t>actividad ya</a:t>
            </a:r>
          </a:p>
          <a:p>
            <a:r>
              <a:rPr lang="es-ES" sz="2000" b="1" dirty="0">
                <a:solidFill>
                  <a:schemeClr val="accent1">
                    <a:lumMod val="75000"/>
                  </a:schemeClr>
                </a:solidFill>
              </a:rPr>
              <a:t>consolidada y de amplia tradición </a:t>
            </a:r>
            <a:r>
              <a:rPr lang="es-ES" sz="2000" dirty="0">
                <a:solidFill>
                  <a:schemeClr val="bg1"/>
                </a:solidFill>
              </a:rPr>
              <a:t>en la Universidad de Málaga, superados ya los </a:t>
            </a:r>
            <a:r>
              <a:rPr lang="es-ES" sz="2000" b="1" dirty="0">
                <a:solidFill>
                  <a:schemeClr val="bg1"/>
                </a:solidFill>
              </a:rPr>
              <a:t>25</a:t>
            </a:r>
          </a:p>
          <a:p>
            <a:r>
              <a:rPr lang="es-ES" sz="2000" b="1" dirty="0">
                <a:solidFill>
                  <a:schemeClr val="bg1"/>
                </a:solidFill>
              </a:rPr>
              <a:t>años </a:t>
            </a:r>
            <a:r>
              <a:rPr lang="es-ES" sz="2000" dirty="0">
                <a:solidFill>
                  <a:schemeClr val="bg1"/>
                </a:solidFill>
              </a:rPr>
              <a:t>desde su primera convocatoria.</a:t>
            </a:r>
          </a:p>
          <a:p>
            <a:endParaRPr lang="es-ES" sz="2000" dirty="0">
              <a:solidFill>
                <a:schemeClr val="bg1"/>
              </a:solidFill>
            </a:endParaRPr>
          </a:p>
          <a:p>
            <a:r>
              <a:rPr lang="es-ES" sz="2000" dirty="0">
                <a:solidFill>
                  <a:schemeClr val="bg1"/>
                </a:solidFill>
              </a:rPr>
              <a:t>- La innovación educativa </a:t>
            </a:r>
            <a:r>
              <a:rPr lang="es-ES" sz="2000" dirty="0">
                <a:solidFill>
                  <a:schemeClr val="bg1"/>
                </a:solidFill>
                <a:sym typeface="Wingdings" pitchFamily="2" charset="2"/>
              </a:rPr>
              <a:t> </a:t>
            </a:r>
            <a:r>
              <a:rPr lang="es-ES" sz="2800" b="1" dirty="0">
                <a:solidFill>
                  <a:schemeClr val="accent1">
                    <a:lumMod val="75000"/>
                  </a:schemeClr>
                </a:solidFill>
                <a:sym typeface="Wingdings" pitchFamily="2" charset="2"/>
              </a:rPr>
              <a:t>clave en los </a:t>
            </a:r>
            <a:r>
              <a:rPr lang="es-ES" sz="2800" b="1" dirty="0">
                <a:solidFill>
                  <a:schemeClr val="accent1">
                    <a:lumMod val="75000"/>
                  </a:schemeClr>
                </a:solidFill>
              </a:rPr>
              <a:t>procesos de mejora de las</a:t>
            </a:r>
          </a:p>
          <a:p>
            <a:r>
              <a:rPr lang="es-ES" sz="2800" b="1" dirty="0">
                <a:solidFill>
                  <a:schemeClr val="accent1">
                    <a:lumMod val="75000"/>
                  </a:schemeClr>
                </a:solidFill>
              </a:rPr>
              <a:t>titulaciones oficiales de Graduado y Máster</a:t>
            </a:r>
            <a:r>
              <a:rPr lang="es-ES" sz="2000" dirty="0">
                <a:solidFill>
                  <a:schemeClr val="bg1"/>
                </a:solidFill>
              </a:rPr>
              <a:t> que están surgiendo de las actuaciones de</a:t>
            </a:r>
          </a:p>
          <a:p>
            <a:r>
              <a:rPr lang="es-ES" sz="2000" dirty="0">
                <a:solidFill>
                  <a:schemeClr val="bg1"/>
                </a:solidFill>
              </a:rPr>
              <a:t>seguimiento y de renovación de la acreditación.</a:t>
            </a:r>
          </a:p>
          <a:p>
            <a:endParaRPr lang="es-ES" dirty="0"/>
          </a:p>
        </p:txBody>
      </p:sp>
      <p:sp>
        <p:nvSpPr>
          <p:cNvPr id="3" name="CuadroTexto 2">
            <a:extLst>
              <a:ext uri="{FF2B5EF4-FFF2-40B4-BE49-F238E27FC236}">
                <a16:creationId xmlns:a16="http://schemas.microsoft.com/office/drawing/2014/main" id="{B202D03D-E5BA-8847-84DF-29D226DAF8E4}"/>
              </a:ext>
            </a:extLst>
          </p:cNvPr>
          <p:cNvSpPr txBox="1"/>
          <p:nvPr/>
        </p:nvSpPr>
        <p:spPr>
          <a:xfrm>
            <a:off x="4742483" y="4403213"/>
            <a:ext cx="7609667" cy="3970318"/>
          </a:xfrm>
          <a:prstGeom prst="rect">
            <a:avLst/>
          </a:prstGeom>
          <a:noFill/>
        </p:spPr>
        <p:txBody>
          <a:bodyPr wrap="square" rtlCol="0">
            <a:spAutoFit/>
          </a:bodyPr>
          <a:lstStyle/>
          <a:p>
            <a:r>
              <a:rPr lang="es-ES" b="1" dirty="0">
                <a:solidFill>
                  <a:srgbClr val="FF0000"/>
                </a:solidFill>
              </a:rPr>
              <a:t>Renovaciones de acreditaciones en Esp</a:t>
            </a:r>
            <a:r>
              <a:rPr lang="es-ES" dirty="0">
                <a:solidFill>
                  <a:srgbClr val="FF0000"/>
                </a:solidFill>
              </a:rPr>
              <a:t>aña</a:t>
            </a:r>
            <a:r>
              <a:rPr lang="es-ES" dirty="0"/>
              <a:t> (4 años grados</a:t>
            </a:r>
          </a:p>
          <a:p>
            <a:r>
              <a:rPr lang="es-ES" dirty="0"/>
              <a:t>				 y 6 años másteres): Agencia DEVA</a:t>
            </a:r>
          </a:p>
          <a:p>
            <a:pPr marL="342900" indent="-342900">
              <a:buAutoNum type="arabicPeriod"/>
            </a:pPr>
            <a:r>
              <a:rPr lang="es-ES" dirty="0"/>
              <a:t>Información pública disponible</a:t>
            </a:r>
          </a:p>
          <a:p>
            <a:pPr marL="342900" indent="-342900">
              <a:buAutoNum type="arabicPeriod"/>
            </a:pPr>
            <a:r>
              <a:rPr lang="es-ES" dirty="0"/>
              <a:t>Sistema de Garantía de Calidad</a:t>
            </a:r>
          </a:p>
          <a:p>
            <a:pPr marL="342900" indent="-342900">
              <a:buAutoNum type="arabicPeriod"/>
            </a:pPr>
            <a:r>
              <a:rPr lang="es-ES" b="1" dirty="0">
                <a:solidFill>
                  <a:srgbClr val="FF0000"/>
                </a:solidFill>
              </a:rPr>
              <a:t>Diseño, organización y desarrollo del programa formativo</a:t>
            </a:r>
          </a:p>
          <a:p>
            <a:pPr marL="342900" indent="-342900">
              <a:buAutoNum type="arabicPeriod"/>
            </a:pPr>
            <a:r>
              <a:rPr lang="es-ES" b="1" dirty="0">
                <a:solidFill>
                  <a:srgbClr val="FF0000"/>
                </a:solidFill>
              </a:rPr>
              <a:t>Profesorado </a:t>
            </a:r>
          </a:p>
          <a:p>
            <a:pPr marL="342900" indent="-342900">
              <a:buAutoNum type="arabicPeriod"/>
            </a:pPr>
            <a:r>
              <a:rPr lang="es-ES" dirty="0"/>
              <a:t>Infraestructuras, servicios y dotación de recursos</a:t>
            </a:r>
          </a:p>
          <a:p>
            <a:pPr marL="342900" indent="-342900">
              <a:buAutoNum type="arabicPeriod"/>
            </a:pPr>
            <a:r>
              <a:rPr lang="es-ES" b="1" dirty="0">
                <a:solidFill>
                  <a:srgbClr val="FF0000"/>
                </a:solidFill>
              </a:rPr>
              <a:t>Resultados de aprendizaje</a:t>
            </a:r>
          </a:p>
          <a:p>
            <a:pPr marL="342900" indent="-342900">
              <a:buAutoNum type="arabicPeriod"/>
            </a:pPr>
            <a:r>
              <a:rPr lang="es-ES" dirty="0"/>
              <a:t>Indicadores de satisfacción y éxito</a:t>
            </a:r>
          </a:p>
          <a:p>
            <a:pPr marL="342900" indent="-342900">
              <a:buAutoNum type="arabicPeriod"/>
            </a:pPr>
            <a:endParaRPr lang="es-ES" dirty="0"/>
          </a:p>
          <a:p>
            <a:pPr marL="342900" indent="-342900">
              <a:buAutoNum type="arabicPeriod"/>
            </a:pPr>
            <a:endParaRPr lang="es-ES" dirty="0"/>
          </a:p>
          <a:p>
            <a:pPr marL="342900" indent="-342900">
              <a:buAutoNum type="arabicPeriod"/>
            </a:pPr>
            <a:endParaRPr lang="es-ES" dirty="0"/>
          </a:p>
          <a:p>
            <a:endParaRPr lang="es-ES" dirty="0"/>
          </a:p>
          <a:p>
            <a:endParaRPr lang="es-ES" dirty="0"/>
          </a:p>
        </p:txBody>
      </p:sp>
      <p:cxnSp>
        <p:nvCxnSpPr>
          <p:cNvPr id="5" name="Conector recto de flecha 4">
            <a:extLst>
              <a:ext uri="{FF2B5EF4-FFF2-40B4-BE49-F238E27FC236}">
                <a16:creationId xmlns:a16="http://schemas.microsoft.com/office/drawing/2014/main" id="{23F9579F-5B7C-3A40-9F56-7FB847E18559}"/>
              </a:ext>
            </a:extLst>
          </p:cNvPr>
          <p:cNvCxnSpPr/>
          <p:nvPr/>
        </p:nvCxnSpPr>
        <p:spPr>
          <a:xfrm>
            <a:off x="2635316" y="4542698"/>
            <a:ext cx="1800000" cy="1038386"/>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18354124"/>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linds(horizont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4"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additive="base">
                                        <p:cTn id="12" dur="500"/>
                                        <p:tgtEl>
                                          <p:spTgt spid="5"/>
                                        </p:tgtEl>
                                        <p:attrNameLst>
                                          <p:attrName>ppt_y</p:attrName>
                                        </p:attrNameLst>
                                      </p:cBhvr>
                                      <p:tavLst>
                                        <p:tav tm="0">
                                          <p:val>
                                            <p:strVal val="#ppt_y+#ppt_h*1.125000"/>
                                          </p:val>
                                        </p:tav>
                                        <p:tav tm="100000">
                                          <p:val>
                                            <p:strVal val="#ppt_y"/>
                                          </p:val>
                                        </p:tav>
                                      </p:tavLst>
                                    </p:anim>
                                    <p:animEffect transition="in" filter="wipe(up)">
                                      <p:cBhvr>
                                        <p:cTn id="13" dur="500"/>
                                        <p:tgtEl>
                                          <p:spTgt spid="5"/>
                                        </p:tgtEl>
                                      </p:cBhvr>
                                    </p:animEffect>
                                  </p:childTnLst>
                                </p:cTn>
                              </p:par>
                            </p:childTnLst>
                          </p:cTn>
                        </p:par>
                      </p:childTnLst>
                    </p:cTn>
                  </p:par>
                  <p:par>
                    <p:cTn id="14" fill="hold">
                      <p:stCondLst>
                        <p:cond delay="indefinite"/>
                      </p:stCondLst>
                      <p:childTnLst>
                        <p:par>
                          <p:cTn id="15" fill="hold">
                            <p:stCondLst>
                              <p:cond delay="0"/>
                            </p:stCondLst>
                            <p:childTnLst>
                              <p:par>
                                <p:cTn id="16" presetID="9" presetClass="entr" presetSubtype="0" fill="hold" grpId="0" nodeType="clickEffect">
                                  <p:stCondLst>
                                    <p:cond delay="0"/>
                                  </p:stCondLst>
                                  <p:childTnLst>
                                    <p:set>
                                      <p:cBhvr>
                                        <p:cTn id="17" dur="1" fill="hold">
                                          <p:stCondLst>
                                            <p:cond delay="0"/>
                                          </p:stCondLst>
                                        </p:cTn>
                                        <p:tgtEl>
                                          <p:spTgt spid="3"/>
                                        </p:tgtEl>
                                        <p:attrNameLst>
                                          <p:attrName>style.visibility</p:attrName>
                                        </p:attrNameLst>
                                      </p:cBhvr>
                                      <p:to>
                                        <p:strVal val="visible"/>
                                      </p:to>
                                    </p:set>
                                    <p:animEffect transition="in" filter="dissolve">
                                      <p:cBhvr>
                                        <p:cTn id="18"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3">
            <a:extLst>
              <a:ext uri="{FF2B5EF4-FFF2-40B4-BE49-F238E27FC236}">
                <a16:creationId xmlns:a16="http://schemas.microsoft.com/office/drawing/2014/main" id="{5EE9FE68-8022-6540-B037-C4ED1CDB843F}"/>
              </a:ext>
            </a:extLst>
          </p:cNvPr>
          <p:cNvSpPr txBox="1"/>
          <p:nvPr/>
        </p:nvSpPr>
        <p:spPr>
          <a:xfrm>
            <a:off x="402957" y="125506"/>
            <a:ext cx="11592731" cy="2000548"/>
          </a:xfrm>
          <a:prstGeom prst="rect">
            <a:avLst/>
          </a:prstGeom>
          <a:noFill/>
        </p:spPr>
        <p:txBody>
          <a:bodyPr wrap="square" rtlCol="0">
            <a:spAutoFit/>
          </a:bodyPr>
          <a:lstStyle/>
          <a:p>
            <a:r>
              <a:rPr lang="es-ES" sz="2800" b="1" dirty="0">
                <a:solidFill>
                  <a:schemeClr val="accent1">
                    <a:lumMod val="75000"/>
                  </a:schemeClr>
                </a:solidFill>
              </a:rPr>
              <a:t>2. Líneas prioritarias</a:t>
            </a:r>
          </a:p>
          <a:p>
            <a:r>
              <a:rPr lang="es-ES" sz="2400" dirty="0"/>
              <a:t>	</a:t>
            </a:r>
            <a:r>
              <a:rPr lang="es-ES" sz="2400" dirty="0">
                <a:sym typeface="Wingdings" pitchFamily="2" charset="2"/>
              </a:rPr>
              <a:t> </a:t>
            </a:r>
            <a:r>
              <a:rPr lang="es-ES" sz="2400" dirty="0"/>
              <a:t>2. Propuestas metodológicas integradoras que potencien la coordinación</a:t>
            </a:r>
          </a:p>
          <a:p>
            <a:r>
              <a:rPr lang="es-ES" sz="2400" dirty="0"/>
              <a:t>	multidisciplinar, en una o más titulaciones oficiales.</a:t>
            </a:r>
          </a:p>
          <a:p>
            <a:r>
              <a:rPr lang="es-ES" sz="2400" dirty="0"/>
              <a:t>	</a:t>
            </a:r>
            <a:r>
              <a:rPr lang="es-ES" sz="2400" dirty="0">
                <a:sym typeface="Wingdings" pitchFamily="2" charset="2"/>
              </a:rPr>
              <a:t> </a:t>
            </a:r>
            <a:r>
              <a:rPr lang="es-ES" sz="2400" dirty="0"/>
              <a:t>la línea 12. movilidad académica de los estudiantes y la internacionalización de la 	Universidad de Málaga</a:t>
            </a:r>
            <a:r>
              <a:rPr lang="es-ES" dirty="0"/>
              <a:t>.</a:t>
            </a:r>
            <a:r>
              <a:rPr lang="es-ES" sz="2400" dirty="0"/>
              <a:t> </a:t>
            </a:r>
          </a:p>
        </p:txBody>
      </p:sp>
      <p:sp>
        <p:nvSpPr>
          <p:cNvPr id="5" name="CuadroTexto 4">
            <a:extLst>
              <a:ext uri="{FF2B5EF4-FFF2-40B4-BE49-F238E27FC236}">
                <a16:creationId xmlns:a16="http://schemas.microsoft.com/office/drawing/2014/main" id="{0AF9E913-2712-8944-A902-5CB06E135FFB}"/>
              </a:ext>
            </a:extLst>
          </p:cNvPr>
          <p:cNvSpPr txBox="1"/>
          <p:nvPr/>
        </p:nvSpPr>
        <p:spPr>
          <a:xfrm>
            <a:off x="527292" y="2308324"/>
            <a:ext cx="11468396" cy="3477875"/>
          </a:xfrm>
          <a:prstGeom prst="rect">
            <a:avLst/>
          </a:prstGeom>
          <a:noFill/>
          <a:ln>
            <a:solidFill>
              <a:srgbClr val="FF0000"/>
            </a:solidFill>
          </a:ln>
        </p:spPr>
        <p:txBody>
          <a:bodyPr wrap="square" rtlCol="0">
            <a:spAutoFit/>
          </a:bodyPr>
          <a:lstStyle/>
          <a:p>
            <a:r>
              <a:rPr lang="es-ES" sz="2800" b="1" dirty="0">
                <a:solidFill>
                  <a:schemeClr val="accent1">
                    <a:lumMod val="75000"/>
                  </a:schemeClr>
                </a:solidFill>
              </a:rPr>
              <a:t>3. Tipos de proyectos</a:t>
            </a:r>
          </a:p>
          <a:p>
            <a:r>
              <a:rPr lang="es-ES" sz="2400" dirty="0"/>
              <a:t>Tipo A. Destinados a innovaciones que se promuevan desde la dirección de los</a:t>
            </a:r>
          </a:p>
          <a:p>
            <a:r>
              <a:rPr lang="es-ES" sz="2400" b="1" dirty="0"/>
              <a:t>centros o de los departamentos</a:t>
            </a:r>
            <a:r>
              <a:rPr lang="es-ES" sz="2400" dirty="0"/>
              <a:t> de la Universidad de Málaga.</a:t>
            </a:r>
          </a:p>
          <a:p>
            <a:r>
              <a:rPr lang="es-ES" sz="2400" b="1" dirty="0">
                <a:solidFill>
                  <a:srgbClr val="00B050"/>
                </a:solidFill>
              </a:rPr>
              <a:t>Tipo B. Destinados a innovaciones que partan de iniciativas de profesores de una o varias titulaciones oficiales de la Universidad de Málaga.</a:t>
            </a:r>
          </a:p>
          <a:p>
            <a:r>
              <a:rPr lang="es-ES" sz="2400" dirty="0"/>
              <a:t>Tipo C. Destinados a innovaciones que partan de iniciativas de profesores de la</a:t>
            </a:r>
          </a:p>
          <a:p>
            <a:r>
              <a:rPr lang="es-ES" sz="2400" dirty="0"/>
              <a:t>Universidad de Málaga, y que se llevarán a cabo en asignaturas de </a:t>
            </a:r>
            <a:r>
              <a:rPr lang="es-ES" sz="2400" b="1" dirty="0"/>
              <a:t>titulaciones</a:t>
            </a:r>
          </a:p>
          <a:p>
            <a:r>
              <a:rPr lang="es-ES" sz="2400" b="1" dirty="0"/>
              <a:t>conjuntas dentro del Campus de Excelencia Internacional Andalucía TECH</a:t>
            </a:r>
            <a:r>
              <a:rPr lang="es-ES" sz="2400" dirty="0"/>
              <a:t>. </a:t>
            </a:r>
          </a:p>
          <a:p>
            <a:r>
              <a:rPr lang="es-ES" sz="2400" dirty="0"/>
              <a:t>Tipo D. Proyectos específicos para </a:t>
            </a:r>
            <a:r>
              <a:rPr lang="es-ES" sz="2400" b="1" dirty="0"/>
              <a:t>titulaciones con docencia </a:t>
            </a:r>
            <a:r>
              <a:rPr lang="es-ES" sz="2400" b="1" dirty="0" err="1"/>
              <a:t>bilingüe</a:t>
            </a:r>
            <a:r>
              <a:rPr lang="es-ES" sz="2400" dirty="0"/>
              <a:t>. </a:t>
            </a:r>
            <a:endParaRPr lang="es-ES" dirty="0"/>
          </a:p>
        </p:txBody>
      </p:sp>
      <p:sp>
        <p:nvSpPr>
          <p:cNvPr id="6" name="CuadroTexto 5">
            <a:extLst>
              <a:ext uri="{FF2B5EF4-FFF2-40B4-BE49-F238E27FC236}">
                <a16:creationId xmlns:a16="http://schemas.microsoft.com/office/drawing/2014/main" id="{B03EFCCE-E5F3-D74C-8B48-85DF5699A39F}"/>
              </a:ext>
            </a:extLst>
          </p:cNvPr>
          <p:cNvSpPr txBox="1"/>
          <p:nvPr/>
        </p:nvSpPr>
        <p:spPr>
          <a:xfrm>
            <a:off x="527292" y="5853523"/>
            <a:ext cx="7172794" cy="800219"/>
          </a:xfrm>
          <a:prstGeom prst="rect">
            <a:avLst/>
          </a:prstGeom>
          <a:noFill/>
        </p:spPr>
        <p:txBody>
          <a:bodyPr wrap="square" rtlCol="0">
            <a:spAutoFit/>
          </a:bodyPr>
          <a:lstStyle/>
          <a:p>
            <a:r>
              <a:rPr lang="es-ES" sz="2800" b="1" dirty="0">
                <a:solidFill>
                  <a:schemeClr val="accent1">
                    <a:lumMod val="75000"/>
                  </a:schemeClr>
                </a:solidFill>
              </a:rPr>
              <a:t>4. Financiación</a:t>
            </a:r>
          </a:p>
          <a:p>
            <a:endParaRPr lang="es-ES" dirty="0"/>
          </a:p>
        </p:txBody>
      </p:sp>
    </p:spTree>
    <p:extLst>
      <p:ext uri="{BB962C8B-B14F-4D97-AF65-F5344CB8AC3E}">
        <p14:creationId xmlns:p14="http://schemas.microsoft.com/office/powerpoint/2010/main" val="964366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p:tgtEl>
                                          <p:spTgt spid="4"/>
                                        </p:tgtEl>
                                        <p:attrNameLst>
                                          <p:attrName>ppt_y</p:attrName>
                                        </p:attrNameLst>
                                      </p:cBhvr>
                                      <p:tavLst>
                                        <p:tav tm="0">
                                          <p:val>
                                            <p:strVal val="#ppt_y+#ppt_h*1.125000"/>
                                          </p:val>
                                        </p:tav>
                                        <p:tav tm="100000">
                                          <p:val>
                                            <p:strVal val="#ppt_y"/>
                                          </p:val>
                                        </p:tav>
                                      </p:tavLst>
                                    </p:anim>
                                    <p:animEffect transition="in" filter="wipe(up)">
                                      <p:cBhvr>
                                        <p:cTn id="8" dur="500"/>
                                        <p:tgtEl>
                                          <p:spTgt spid="4"/>
                                        </p:tgtEl>
                                      </p:cBhvr>
                                    </p:animEffect>
                                  </p:childTnLst>
                                </p:cTn>
                              </p:par>
                            </p:childTnLst>
                          </p:cTn>
                        </p:par>
                      </p:childTnLst>
                    </p:cTn>
                  </p:par>
                  <p:par>
                    <p:cTn id="9" fill="hold">
                      <p:stCondLst>
                        <p:cond delay="indefinite"/>
                      </p:stCondLst>
                      <p:childTnLst>
                        <p:par>
                          <p:cTn id="10" fill="hold">
                            <p:stCondLst>
                              <p:cond delay="0"/>
                            </p:stCondLst>
                            <p:childTnLst>
                              <p:par>
                                <p:cTn id="11" presetID="9" presetClass="entr" presetSubtype="0"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dissolve">
                                      <p:cBhvr>
                                        <p:cTn id="13" dur="500"/>
                                        <p:tgtEl>
                                          <p:spTgt spid="5"/>
                                        </p:tgtEl>
                                      </p:cBhvr>
                                    </p:animEffect>
                                  </p:childTnLst>
                                </p:cTn>
                              </p:par>
                            </p:childTnLst>
                          </p:cTn>
                        </p:par>
                      </p:childTnLst>
                    </p:cTn>
                  </p:par>
                  <p:par>
                    <p:cTn id="14" fill="hold">
                      <p:stCondLst>
                        <p:cond delay="indefinite"/>
                      </p:stCondLst>
                      <p:childTnLst>
                        <p:par>
                          <p:cTn id="15" fill="hold">
                            <p:stCondLst>
                              <p:cond delay="0"/>
                            </p:stCondLst>
                            <p:childTnLst>
                              <p:par>
                                <p:cTn id="16" presetID="3" presetClass="entr" presetSubtype="10" fill="hold" grpId="0" nodeType="clickEffect">
                                  <p:stCondLst>
                                    <p:cond delay="0"/>
                                  </p:stCondLst>
                                  <p:childTnLst>
                                    <p:set>
                                      <p:cBhvr>
                                        <p:cTn id="17" dur="1" fill="hold">
                                          <p:stCondLst>
                                            <p:cond delay="0"/>
                                          </p:stCondLst>
                                        </p:cTn>
                                        <p:tgtEl>
                                          <p:spTgt spid="6"/>
                                        </p:tgtEl>
                                        <p:attrNameLst>
                                          <p:attrName>style.visibility</p:attrName>
                                        </p:attrNameLst>
                                      </p:cBhvr>
                                      <p:to>
                                        <p:strVal val="visible"/>
                                      </p:to>
                                    </p:set>
                                    <p:animEffect transition="in" filter="blinds(horizontal)">
                                      <p:cBhvr>
                                        <p:cTn id="18"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animBg="1"/>
      <p:bldP spid="6"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a:extLst>
              <a:ext uri="{FF2B5EF4-FFF2-40B4-BE49-F238E27FC236}">
                <a16:creationId xmlns:a16="http://schemas.microsoft.com/office/drawing/2014/main" id="{2C1CE300-FACB-9F48-9447-94121FA70599}"/>
              </a:ext>
            </a:extLst>
          </p:cNvPr>
          <p:cNvSpPr txBox="1"/>
          <p:nvPr/>
        </p:nvSpPr>
        <p:spPr>
          <a:xfrm>
            <a:off x="484094" y="1057835"/>
            <a:ext cx="11564471" cy="4524315"/>
          </a:xfrm>
          <a:prstGeom prst="rect">
            <a:avLst/>
          </a:prstGeom>
          <a:noFill/>
        </p:spPr>
        <p:txBody>
          <a:bodyPr wrap="square" rtlCol="0">
            <a:spAutoFit/>
          </a:bodyPr>
          <a:lstStyle/>
          <a:p>
            <a:r>
              <a:rPr lang="es-ES" sz="4000" b="1" dirty="0"/>
              <a:t>Criterios e indicadores para la valoración de los proyectos:</a:t>
            </a:r>
          </a:p>
          <a:p>
            <a:endParaRPr lang="es-ES" sz="4000" dirty="0"/>
          </a:p>
          <a:p>
            <a:pPr marL="342900" indent="-342900">
              <a:buAutoNum type="alphaLcPeriod"/>
            </a:pPr>
            <a:r>
              <a:rPr lang="es-ES" sz="2800" b="1" dirty="0">
                <a:solidFill>
                  <a:srgbClr val="FF0000"/>
                </a:solidFill>
              </a:rPr>
              <a:t>Calidad</a:t>
            </a:r>
            <a:r>
              <a:rPr lang="es-ES" sz="2800" dirty="0"/>
              <a:t> en términos de Objetivos/ Originalidad y grado de innovación/metodología/evaluación del proyecto/coherencia</a:t>
            </a:r>
          </a:p>
          <a:p>
            <a:endParaRPr lang="es-ES" sz="2800" dirty="0"/>
          </a:p>
          <a:p>
            <a:r>
              <a:rPr lang="es-ES" sz="2800" b="1" dirty="0">
                <a:solidFill>
                  <a:srgbClr val="FF0000"/>
                </a:solidFill>
              </a:rPr>
              <a:t>b.</a:t>
            </a:r>
            <a:r>
              <a:rPr lang="es-ES" sz="2800" dirty="0"/>
              <a:t> </a:t>
            </a:r>
            <a:r>
              <a:rPr lang="es-ES" sz="2800" b="1" dirty="0">
                <a:solidFill>
                  <a:srgbClr val="FF0000"/>
                </a:solidFill>
              </a:rPr>
              <a:t>Viabilidad, adecuación y transferencia</a:t>
            </a:r>
          </a:p>
          <a:p>
            <a:endParaRPr lang="es-ES" sz="2800" dirty="0"/>
          </a:p>
          <a:p>
            <a:r>
              <a:rPr lang="es-ES" sz="2800" b="1" dirty="0">
                <a:solidFill>
                  <a:srgbClr val="FF0000"/>
                </a:solidFill>
              </a:rPr>
              <a:t>c. Asignaturas y profesorado participante </a:t>
            </a:r>
            <a:r>
              <a:rPr lang="es-ES" sz="2800" dirty="0"/>
              <a:t>(también profesores extranjeros)</a:t>
            </a:r>
          </a:p>
        </p:txBody>
      </p:sp>
    </p:spTree>
    <p:extLst>
      <p:ext uri="{BB962C8B-B14F-4D97-AF65-F5344CB8AC3E}">
        <p14:creationId xmlns:p14="http://schemas.microsoft.com/office/powerpoint/2010/main" val="259324738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a:extLst>
              <a:ext uri="{FF2B5EF4-FFF2-40B4-BE49-F238E27FC236}">
                <a16:creationId xmlns:a16="http://schemas.microsoft.com/office/drawing/2014/main" id="{C515B7F3-D4B6-A54B-9E54-2851DD22354A}"/>
              </a:ext>
            </a:extLst>
          </p:cNvPr>
          <p:cNvSpPr txBox="1"/>
          <p:nvPr/>
        </p:nvSpPr>
        <p:spPr>
          <a:xfrm>
            <a:off x="692257" y="255322"/>
            <a:ext cx="10967634" cy="1846659"/>
          </a:xfrm>
          <a:prstGeom prst="rect">
            <a:avLst/>
          </a:prstGeom>
          <a:noFill/>
        </p:spPr>
        <p:txBody>
          <a:bodyPr wrap="square" rtlCol="0">
            <a:spAutoFit/>
          </a:bodyPr>
          <a:lstStyle/>
          <a:p>
            <a:pPr algn="ctr"/>
            <a:r>
              <a:rPr lang="es-ES_tradnl" sz="2400" b="1" dirty="0">
                <a:solidFill>
                  <a:schemeClr val="accent1">
                    <a:lumMod val="75000"/>
                  </a:schemeClr>
                </a:solidFill>
              </a:rPr>
              <a:t>CURSO 2017-2019</a:t>
            </a:r>
          </a:p>
          <a:p>
            <a:pPr algn="ctr"/>
            <a:r>
              <a:rPr lang="es-ES_tradnl" sz="2400" b="1" dirty="0">
                <a:solidFill>
                  <a:schemeClr val="accent1">
                    <a:lumMod val="75000"/>
                  </a:schemeClr>
                </a:solidFill>
              </a:rPr>
              <a:t>Desarrollo e </a:t>
            </a:r>
            <a:r>
              <a:rPr lang="es-ES_tradnl" sz="2400" b="1" dirty="0" err="1">
                <a:solidFill>
                  <a:schemeClr val="accent1">
                    <a:lumMod val="75000"/>
                  </a:schemeClr>
                </a:solidFill>
              </a:rPr>
              <a:t>implementación</a:t>
            </a:r>
            <a:r>
              <a:rPr lang="es-ES_tradnl" sz="2400" b="1" dirty="0">
                <a:solidFill>
                  <a:schemeClr val="accent1">
                    <a:lumMod val="75000"/>
                  </a:schemeClr>
                </a:solidFill>
              </a:rPr>
              <a:t> de las competencias comunicativas y  </a:t>
            </a:r>
            <a:r>
              <a:rPr lang="es-ES_tradnl" sz="2400" b="1" dirty="0" err="1">
                <a:solidFill>
                  <a:schemeClr val="accent1">
                    <a:lumMod val="75000"/>
                  </a:schemeClr>
                </a:solidFill>
              </a:rPr>
              <a:t>académicas</a:t>
            </a:r>
            <a:r>
              <a:rPr lang="es-ES_tradnl" sz="2400" b="1" dirty="0">
                <a:solidFill>
                  <a:schemeClr val="accent1">
                    <a:lumMod val="75000"/>
                  </a:schemeClr>
                </a:solidFill>
              </a:rPr>
              <a:t> de los alumnos extranjeros en los estudios de grado y posgrado de </a:t>
            </a:r>
            <a:r>
              <a:rPr lang="es-ES_tradnl" sz="2400" b="1" dirty="0" err="1">
                <a:solidFill>
                  <a:schemeClr val="accent1">
                    <a:lumMod val="75000"/>
                  </a:schemeClr>
                </a:solidFill>
              </a:rPr>
              <a:t>Filología</a:t>
            </a:r>
            <a:r>
              <a:rPr lang="es-ES_tradnl" sz="2400" b="1" dirty="0">
                <a:solidFill>
                  <a:schemeClr val="accent1">
                    <a:lumMod val="75000"/>
                  </a:schemeClr>
                </a:solidFill>
              </a:rPr>
              <a:t> </a:t>
            </a:r>
            <a:r>
              <a:rPr lang="es-ES_tradnl" sz="2400" b="1" dirty="0" err="1">
                <a:solidFill>
                  <a:schemeClr val="accent1">
                    <a:lumMod val="75000"/>
                  </a:schemeClr>
                </a:solidFill>
              </a:rPr>
              <a:t>Hispánica</a:t>
            </a:r>
            <a:r>
              <a:rPr lang="es-ES_tradnl" sz="2400" b="1" dirty="0">
                <a:solidFill>
                  <a:schemeClr val="accent1">
                    <a:lumMod val="75000"/>
                  </a:schemeClr>
                </a:solidFill>
              </a:rPr>
              <a:t> </a:t>
            </a:r>
          </a:p>
          <a:p>
            <a:pPr algn="ctr"/>
            <a:r>
              <a:rPr lang="es-ES_tradnl" sz="2400" b="1" dirty="0">
                <a:solidFill>
                  <a:schemeClr val="accent1">
                    <a:lumMod val="75000"/>
                  </a:schemeClr>
                </a:solidFill>
              </a:rPr>
              <a:t>(PIE17-066</a:t>
            </a:r>
            <a:r>
              <a:rPr lang="es-ES" sz="2400" b="1" dirty="0">
                <a:solidFill>
                  <a:schemeClr val="accent1">
                    <a:lumMod val="75000"/>
                  </a:schemeClr>
                </a:solidFill>
              </a:rPr>
              <a:t>)</a:t>
            </a:r>
          </a:p>
          <a:p>
            <a:endParaRPr lang="es-ES" dirty="0"/>
          </a:p>
        </p:txBody>
      </p:sp>
      <p:sp>
        <p:nvSpPr>
          <p:cNvPr id="3" name="CuadroTexto 2">
            <a:extLst>
              <a:ext uri="{FF2B5EF4-FFF2-40B4-BE49-F238E27FC236}">
                <a16:creationId xmlns:a16="http://schemas.microsoft.com/office/drawing/2014/main" id="{24E4F7DC-6F37-194D-BC0D-12044FA98A8B}"/>
              </a:ext>
            </a:extLst>
          </p:cNvPr>
          <p:cNvSpPr txBox="1"/>
          <p:nvPr/>
        </p:nvSpPr>
        <p:spPr>
          <a:xfrm>
            <a:off x="588935" y="1902864"/>
            <a:ext cx="11174278" cy="1477328"/>
          </a:xfrm>
          <a:prstGeom prst="rect">
            <a:avLst/>
          </a:prstGeom>
          <a:noFill/>
        </p:spPr>
        <p:txBody>
          <a:bodyPr wrap="square" rtlCol="0">
            <a:spAutoFit/>
          </a:bodyPr>
          <a:lstStyle/>
          <a:p>
            <a:r>
              <a:rPr lang="es-ES" dirty="0"/>
              <a:t>En la actualidad España se ha convertido en un destino muy demandado por estudiantes universitarios extranjeros:</a:t>
            </a:r>
          </a:p>
          <a:p>
            <a:pPr marL="285750" indent="-285750">
              <a:buFontTx/>
              <a:buChar char="-"/>
            </a:pPr>
            <a:r>
              <a:rPr lang="es-ES" dirty="0"/>
              <a:t>alumnos de intercambio de programas internacionales como ERASMUS</a:t>
            </a:r>
          </a:p>
          <a:p>
            <a:pPr marL="285750" indent="-285750">
              <a:buFontTx/>
              <a:buChar char="-"/>
            </a:pPr>
            <a:r>
              <a:rPr lang="es-ES" dirty="0"/>
              <a:t>China, Japón, Corea, Estados Unidos o Canadá. </a:t>
            </a:r>
          </a:p>
          <a:p>
            <a:r>
              <a:rPr lang="es-ES" dirty="0"/>
              <a:t>Debido en gran medida a las políticas de internacionalización de la universidad española en general y de la UMA en particular.</a:t>
            </a:r>
          </a:p>
        </p:txBody>
      </p:sp>
      <p:sp>
        <p:nvSpPr>
          <p:cNvPr id="4" name="CuadroTexto 3">
            <a:extLst>
              <a:ext uri="{FF2B5EF4-FFF2-40B4-BE49-F238E27FC236}">
                <a16:creationId xmlns:a16="http://schemas.microsoft.com/office/drawing/2014/main" id="{13022706-A6AA-C747-B745-C9E4BB8BF65A}"/>
              </a:ext>
            </a:extLst>
          </p:cNvPr>
          <p:cNvSpPr txBox="1"/>
          <p:nvPr/>
        </p:nvSpPr>
        <p:spPr>
          <a:xfrm>
            <a:off x="588935" y="3458073"/>
            <a:ext cx="11174278" cy="3139321"/>
          </a:xfrm>
          <a:prstGeom prst="rect">
            <a:avLst/>
          </a:prstGeom>
          <a:noFill/>
        </p:spPr>
        <p:txBody>
          <a:bodyPr wrap="square" rtlCol="0">
            <a:spAutoFit/>
          </a:bodyPr>
          <a:lstStyle/>
          <a:p>
            <a:r>
              <a:rPr lang="es-ES" b="1" dirty="0">
                <a:solidFill>
                  <a:schemeClr val="accent1">
                    <a:lumMod val="75000"/>
                  </a:schemeClr>
                </a:solidFill>
              </a:rPr>
              <a:t>PERFILES DE ALUMNOS</a:t>
            </a:r>
          </a:p>
          <a:p>
            <a:r>
              <a:rPr lang="es-ES" dirty="0"/>
              <a:t>Alumnos extranjeros SE REQUIERE nivel B1-B2 de habilidades lingüísticas para poder acceder a nuestro sistema universitario.</a:t>
            </a:r>
          </a:p>
          <a:p>
            <a:endParaRPr lang="es-ES" dirty="0"/>
          </a:p>
          <a:p>
            <a:r>
              <a:rPr lang="es-ES" dirty="0">
                <a:solidFill>
                  <a:schemeClr val="accent1">
                    <a:lumMod val="75000"/>
                  </a:schemeClr>
                </a:solidFill>
              </a:rPr>
              <a:t>SITUACIÓN ACTUAL</a:t>
            </a:r>
            <a:r>
              <a:rPr lang="es-ES" dirty="0"/>
              <a:t>: A esto hay que añadir un agravante: muchos de estos estudiantes con capacidades comunicativas en español limitadas o incluso muy bajas se quieren dedicar profesionalmente a la enseñanza de la lengua, la literatura y la cultura hispánicas</a:t>
            </a:r>
          </a:p>
          <a:p>
            <a:endParaRPr lang="es-ES" dirty="0"/>
          </a:p>
          <a:p>
            <a:r>
              <a:rPr lang="es-ES" dirty="0">
                <a:solidFill>
                  <a:schemeClr val="accent1">
                    <a:lumMod val="75000"/>
                  </a:schemeClr>
                </a:solidFill>
              </a:rPr>
              <a:t>¿QUÉ BUSCAN? </a:t>
            </a:r>
            <a:r>
              <a:rPr lang="es-ES" dirty="0"/>
              <a:t>vienen a nuestra universidad y se matriculan en los títulos de las áreas específicas de lengua y literatura españolas no solo para formarse en contenidos sino también para alcanzar un dominio de la lengua española óptimo. </a:t>
            </a:r>
          </a:p>
        </p:txBody>
      </p:sp>
    </p:spTree>
    <p:extLst>
      <p:ext uri="{BB962C8B-B14F-4D97-AF65-F5344CB8AC3E}">
        <p14:creationId xmlns:p14="http://schemas.microsoft.com/office/powerpoint/2010/main" val="21109671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9" presetClass="entr" presetSubtype="0"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dissolve">
                                      <p:cBhvr>
                                        <p:cTn id="11" dur="500"/>
                                        <p:tgtEl>
                                          <p:spTgt spid="3"/>
                                        </p:tgtEl>
                                      </p:cBhvr>
                                    </p:animEffect>
                                  </p:childTnLst>
                                </p:cTn>
                              </p:par>
                            </p:childTnLst>
                          </p:cTn>
                        </p:par>
                      </p:childTnLst>
                    </p:cTn>
                  </p:par>
                  <p:par>
                    <p:cTn id="12" fill="hold">
                      <p:stCondLst>
                        <p:cond delay="indefinite"/>
                      </p:stCondLst>
                      <p:childTnLst>
                        <p:par>
                          <p:cTn id="13" fill="hold">
                            <p:stCondLst>
                              <p:cond delay="0"/>
                            </p:stCondLst>
                            <p:childTnLst>
                              <p:par>
                                <p:cTn id="14" presetID="5" presetClass="entr" presetSubtype="10" fill="hold" grpId="0" nodeType="clickEffect">
                                  <p:stCondLst>
                                    <p:cond delay="0"/>
                                  </p:stCondLst>
                                  <p:childTnLst>
                                    <p:set>
                                      <p:cBhvr>
                                        <p:cTn id="15" dur="1" fill="hold">
                                          <p:stCondLst>
                                            <p:cond delay="0"/>
                                          </p:stCondLst>
                                        </p:cTn>
                                        <p:tgtEl>
                                          <p:spTgt spid="4"/>
                                        </p:tgtEl>
                                        <p:attrNameLst>
                                          <p:attrName>style.visibility</p:attrName>
                                        </p:attrNameLst>
                                      </p:cBhvr>
                                      <p:to>
                                        <p:strVal val="visible"/>
                                      </p:to>
                                    </p:set>
                                    <p:animEffect transition="in" filter="checkerboard(across)">
                                      <p:cBhvr>
                                        <p:cTn id="16"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a:extLst>
              <a:ext uri="{FF2B5EF4-FFF2-40B4-BE49-F238E27FC236}">
                <a16:creationId xmlns:a16="http://schemas.microsoft.com/office/drawing/2014/main" id="{2566D03C-FFD3-BD47-81BD-3980F6964D46}"/>
              </a:ext>
            </a:extLst>
          </p:cNvPr>
          <p:cNvSpPr/>
          <p:nvPr/>
        </p:nvSpPr>
        <p:spPr>
          <a:xfrm>
            <a:off x="1022888" y="929899"/>
            <a:ext cx="10042902" cy="5016758"/>
          </a:xfrm>
          <a:prstGeom prst="rect">
            <a:avLst/>
          </a:prstGeom>
        </p:spPr>
        <p:txBody>
          <a:bodyPr wrap="square">
            <a:spAutoFit/>
          </a:bodyPr>
          <a:lstStyle/>
          <a:p>
            <a:pPr algn="just"/>
            <a:r>
              <a:rPr lang="es-ES" sz="3200" dirty="0">
                <a:latin typeface="Times New Roman" panose="02020603050405020304" pitchFamily="18" charset="0"/>
                <a:ea typeface="Times New Roman" panose="02020603050405020304" pitchFamily="18" charset="0"/>
              </a:rPr>
              <a:t>POR TANTO, este proyecto de innovación educativa va destinado a atender a estos alumnos que se incorporan a nuestro sistema; para ello proponemos la atención particular mediante la </a:t>
            </a:r>
            <a:r>
              <a:rPr lang="es-ES" sz="3200" b="1" dirty="0" err="1">
                <a:latin typeface="Times New Roman" panose="02020603050405020304" pitchFamily="18" charset="0"/>
                <a:ea typeface="Times New Roman" panose="02020603050405020304" pitchFamily="18" charset="0"/>
              </a:rPr>
              <a:t>mentorización</a:t>
            </a:r>
            <a:r>
              <a:rPr lang="es-ES" sz="3200" dirty="0">
                <a:latin typeface="Times New Roman" panose="02020603050405020304" pitchFamily="18" charset="0"/>
                <a:ea typeface="Times New Roman" panose="02020603050405020304" pitchFamily="18" charset="0"/>
              </a:rPr>
              <a:t>, el </a:t>
            </a:r>
            <a:r>
              <a:rPr lang="es-ES" sz="3200" b="1" dirty="0">
                <a:latin typeface="Times New Roman" panose="02020603050405020304" pitchFamily="18" charset="0"/>
                <a:ea typeface="Times New Roman" panose="02020603050405020304" pitchFamily="18" charset="0"/>
              </a:rPr>
              <a:t>empleo de recursos, estrategias y procedimientos de ayuda </a:t>
            </a:r>
            <a:r>
              <a:rPr lang="es-ES" sz="3200" dirty="0">
                <a:latin typeface="Times New Roman" panose="02020603050405020304" pitchFamily="18" charset="0"/>
                <a:ea typeface="Times New Roman" panose="02020603050405020304" pitchFamily="18" charset="0"/>
              </a:rPr>
              <a:t>para implementar sus competencias comunicativas, así como la </a:t>
            </a:r>
            <a:r>
              <a:rPr lang="es-ES" sz="3200" b="1" dirty="0">
                <a:latin typeface="Times New Roman" panose="02020603050405020304" pitchFamily="18" charset="0"/>
                <a:ea typeface="Times New Roman" panose="02020603050405020304" pitchFamily="18" charset="0"/>
              </a:rPr>
              <a:t>creación de materiales y la atención tutorial </a:t>
            </a:r>
            <a:r>
              <a:rPr lang="es-ES" sz="3200" dirty="0">
                <a:latin typeface="Times New Roman" panose="02020603050405020304" pitchFamily="18" charset="0"/>
                <a:ea typeface="Times New Roman" panose="02020603050405020304" pitchFamily="18" charset="0"/>
              </a:rPr>
              <a:t>que les permitan una inmersión más satisfactoria en el entorno universitario que exige, además, el dominio de la lengua en su uso académico, muy diferente del español general.</a:t>
            </a:r>
            <a:r>
              <a:rPr lang="es-ES" sz="3200" dirty="0"/>
              <a:t> </a:t>
            </a:r>
          </a:p>
        </p:txBody>
      </p:sp>
    </p:spTree>
    <p:extLst>
      <p:ext uri="{BB962C8B-B14F-4D97-AF65-F5344CB8AC3E}">
        <p14:creationId xmlns:p14="http://schemas.microsoft.com/office/powerpoint/2010/main" val="98409612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a:extLst>
              <a:ext uri="{FF2B5EF4-FFF2-40B4-BE49-F238E27FC236}">
                <a16:creationId xmlns:a16="http://schemas.microsoft.com/office/drawing/2014/main" id="{AD7AC619-75D4-5546-BE9B-8F14D150D461}"/>
              </a:ext>
            </a:extLst>
          </p:cNvPr>
          <p:cNvSpPr txBox="1"/>
          <p:nvPr/>
        </p:nvSpPr>
        <p:spPr>
          <a:xfrm>
            <a:off x="418454" y="170919"/>
            <a:ext cx="11561736" cy="2954655"/>
          </a:xfrm>
          <a:prstGeom prst="rect">
            <a:avLst/>
          </a:prstGeom>
          <a:noFill/>
        </p:spPr>
        <p:txBody>
          <a:bodyPr wrap="square" rtlCol="0">
            <a:spAutoFit/>
          </a:bodyPr>
          <a:lstStyle/>
          <a:p>
            <a:r>
              <a:rPr lang="es-ES" sz="2400" b="1" dirty="0"/>
              <a:t>OBJETIVOS:</a:t>
            </a:r>
          </a:p>
          <a:p>
            <a:r>
              <a:rPr lang="es-ES_tradnl" sz="2400" b="1" dirty="0">
                <a:solidFill>
                  <a:srgbClr val="FF0000"/>
                </a:solidFill>
              </a:rPr>
              <a:t>Objetivos generales:</a:t>
            </a:r>
          </a:p>
          <a:p>
            <a:r>
              <a:rPr lang="es-ES_tradnl" sz="2400" dirty="0"/>
              <a:t>El objetivo principal que nos planteamos con este PIE es </a:t>
            </a:r>
          </a:p>
          <a:p>
            <a:r>
              <a:rPr lang="es-ES_tradnl" sz="2400" b="1" dirty="0"/>
              <a:t>	- mejorar el nivel de competencia lingüística general de los estudiantes extranjeros.</a:t>
            </a:r>
          </a:p>
          <a:p>
            <a:r>
              <a:rPr lang="es-ES_tradnl" sz="2400" b="1" dirty="0"/>
              <a:t>	- facultarlos para el desarrollo de la competencia específica en el uso del español académico</a:t>
            </a:r>
            <a:r>
              <a:rPr lang="es-ES_tradnl" sz="2400" dirty="0"/>
              <a:t>.</a:t>
            </a:r>
            <a:endParaRPr lang="es-ES" sz="2400" dirty="0"/>
          </a:p>
          <a:p>
            <a:endParaRPr lang="es-ES" dirty="0"/>
          </a:p>
        </p:txBody>
      </p:sp>
      <p:sp>
        <p:nvSpPr>
          <p:cNvPr id="3" name="CuadroTexto 2">
            <a:extLst>
              <a:ext uri="{FF2B5EF4-FFF2-40B4-BE49-F238E27FC236}">
                <a16:creationId xmlns:a16="http://schemas.microsoft.com/office/drawing/2014/main" id="{445BBFE9-6EBE-AA4B-B3A3-0119BEF81C4C}"/>
              </a:ext>
            </a:extLst>
          </p:cNvPr>
          <p:cNvSpPr txBox="1"/>
          <p:nvPr/>
        </p:nvSpPr>
        <p:spPr>
          <a:xfrm>
            <a:off x="418454" y="2857902"/>
            <a:ext cx="11561736" cy="4278094"/>
          </a:xfrm>
          <a:prstGeom prst="rect">
            <a:avLst/>
          </a:prstGeom>
          <a:noFill/>
        </p:spPr>
        <p:txBody>
          <a:bodyPr wrap="square" rtlCol="0">
            <a:spAutoFit/>
          </a:bodyPr>
          <a:lstStyle/>
          <a:p>
            <a:r>
              <a:rPr lang="es-ES" sz="2000" b="1" dirty="0">
                <a:solidFill>
                  <a:srgbClr val="FF0000"/>
                </a:solidFill>
              </a:rPr>
              <a:t>Objetivos específicos:</a:t>
            </a:r>
          </a:p>
          <a:p>
            <a:r>
              <a:rPr lang="es-ES_tradnl" dirty="0"/>
              <a:t>1. </a:t>
            </a:r>
            <a:r>
              <a:rPr lang="es-ES_tradnl" b="1" dirty="0"/>
              <a:t>Fomentar el trabajo colaborativo y la participación activa del alumnado nativo y del extranjero: </a:t>
            </a:r>
            <a:r>
              <a:rPr lang="es-ES_tradnl" dirty="0"/>
              <a:t>propuesta de tareas de </a:t>
            </a:r>
            <a:r>
              <a:rPr lang="es-ES_tradnl" i="1" dirty="0" err="1"/>
              <a:t>mentorización</a:t>
            </a:r>
            <a:r>
              <a:rPr lang="es-ES_tradnl" dirty="0"/>
              <a:t>. </a:t>
            </a:r>
            <a:endParaRPr lang="es-ES" dirty="0"/>
          </a:p>
          <a:p>
            <a:r>
              <a:rPr lang="es-ES_tradnl" dirty="0"/>
              <a:t>2. </a:t>
            </a:r>
            <a:r>
              <a:rPr lang="es-ES_tradnl" b="1" dirty="0"/>
              <a:t>Impulsar el trabajo autónomo de los estudiantes</a:t>
            </a:r>
          </a:p>
          <a:p>
            <a:r>
              <a:rPr lang="es-ES_tradnl" b="1" dirty="0"/>
              <a:t>	- </a:t>
            </a:r>
            <a:r>
              <a:rPr lang="es-ES_tradnl" dirty="0"/>
              <a:t>El </a:t>
            </a:r>
            <a:r>
              <a:rPr lang="es-ES_tradnl" b="1" dirty="0"/>
              <a:t>alumno extranjero </a:t>
            </a:r>
            <a:r>
              <a:rPr lang="es-ES_tradnl" dirty="0"/>
              <a:t>dispondrá de un banco de materiales, un </a:t>
            </a:r>
            <a:r>
              <a:rPr lang="es-ES_tradnl" dirty="0">
                <a:solidFill>
                  <a:srgbClr val="FF0000"/>
                </a:solidFill>
              </a:rPr>
              <a:t>repositorio</a:t>
            </a:r>
            <a:r>
              <a:rPr lang="es-ES_tradnl" dirty="0"/>
              <a:t>, al que acudir para trabajar, por un lado, las competencias comunicativas de la lengua, y, por otro, el español académico: dicho repositorio se conformará a partir de los resultados del análisis de necesidades que llevaremos a cabo al comienzo del PIE </a:t>
            </a:r>
            <a:r>
              <a:rPr lang="es-ES_tradnl" dirty="0">
                <a:sym typeface="Wingdings" pitchFamily="2" charset="2"/>
              </a:rPr>
              <a:t> </a:t>
            </a:r>
            <a:r>
              <a:rPr lang="es-ES_tradnl" dirty="0"/>
              <a:t>tutorías presenciales y virtuales. </a:t>
            </a:r>
          </a:p>
          <a:p>
            <a:r>
              <a:rPr lang="es-ES_tradnl" b="1" dirty="0"/>
              <a:t>	- Los nativos </a:t>
            </a:r>
            <a:r>
              <a:rPr lang="es-ES_tradnl" dirty="0"/>
              <a:t>tendrán oportunidad de acercarse al ámbito profesional de la enseñanza de ELE gracias a la atención y al trabajo con los alumnos extranjeros. </a:t>
            </a:r>
            <a:endParaRPr lang="es-ES" dirty="0"/>
          </a:p>
          <a:p>
            <a:r>
              <a:rPr lang="es-ES_tradnl" dirty="0"/>
              <a:t>3. </a:t>
            </a:r>
            <a:r>
              <a:rPr lang="es-ES_tradnl" b="1" dirty="0"/>
              <a:t>Aumentar la coordinación entre el profesorado. </a:t>
            </a:r>
            <a:r>
              <a:rPr lang="es-ES_tradnl" dirty="0"/>
              <a:t>El hecho de contar con colaboradores que trabajan en universidades extranjeras facilitará el acercamiento a la realidad lingüísticas de los estudiantes </a:t>
            </a:r>
            <a:r>
              <a:rPr lang="es-ES_tradnl" i="1" dirty="0" err="1"/>
              <a:t>incoming</a:t>
            </a:r>
            <a:r>
              <a:rPr lang="es-ES_tradnl" dirty="0"/>
              <a:t> antes de su acogida en la UMA, lo que permitirá hacer un trabajo previo de los perfiles y las necesidades muy valioso, ya que procederá de sus propios profesores</a:t>
            </a:r>
            <a:r>
              <a:rPr lang="en-US" dirty="0"/>
              <a:t>.</a:t>
            </a:r>
            <a:endParaRPr lang="es-ES" dirty="0"/>
          </a:p>
          <a:p>
            <a:endParaRPr lang="es-ES" dirty="0"/>
          </a:p>
        </p:txBody>
      </p:sp>
    </p:spTree>
    <p:extLst>
      <p:ext uri="{BB962C8B-B14F-4D97-AF65-F5344CB8AC3E}">
        <p14:creationId xmlns:p14="http://schemas.microsoft.com/office/powerpoint/2010/main" val="51127815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a:extLst>
              <a:ext uri="{FF2B5EF4-FFF2-40B4-BE49-F238E27FC236}">
                <a16:creationId xmlns:a16="http://schemas.microsoft.com/office/drawing/2014/main" id="{A8195F77-F716-8342-BB06-CB894C7F0BA3}"/>
              </a:ext>
            </a:extLst>
          </p:cNvPr>
          <p:cNvSpPr txBox="1"/>
          <p:nvPr/>
        </p:nvSpPr>
        <p:spPr>
          <a:xfrm>
            <a:off x="526942" y="464949"/>
            <a:ext cx="11143282" cy="5693866"/>
          </a:xfrm>
          <a:prstGeom prst="rect">
            <a:avLst/>
          </a:prstGeom>
          <a:noFill/>
        </p:spPr>
        <p:txBody>
          <a:bodyPr wrap="square" rtlCol="0">
            <a:spAutoFit/>
          </a:bodyPr>
          <a:lstStyle/>
          <a:p>
            <a:r>
              <a:rPr lang="es-ES" sz="2800" b="1" dirty="0"/>
              <a:t>Contexto </a:t>
            </a:r>
            <a:endParaRPr lang="es-ES" sz="2800" dirty="0"/>
          </a:p>
          <a:p>
            <a:endParaRPr lang="es-ES" sz="2800" dirty="0"/>
          </a:p>
          <a:p>
            <a:r>
              <a:rPr lang="es-ES" sz="2800" dirty="0"/>
              <a:t>Este proyecto de innovación educativa se implantará en una selección de asignaturas del Grado en Filología Hispánica, del Máster de Estudios Superiores de Lengua Española, y del  Máster de Gestión del Patrimonio Literario y Lingüístico Español, todas ella adscritas al Departamento de Filología Española, Italiana, Románica, Teoría de la Literatura y Literatura Comparada de la UMA.</a:t>
            </a:r>
          </a:p>
          <a:p>
            <a:endParaRPr lang="es-ES" sz="2800" dirty="0"/>
          </a:p>
          <a:p>
            <a:pPr marL="1657350" lvl="3" indent="-285750">
              <a:buFontTx/>
              <a:buChar char="-"/>
            </a:pPr>
            <a:r>
              <a:rPr lang="es-ES_tradnl" sz="2800" dirty="0"/>
              <a:t>Grado en Filología Hispánica</a:t>
            </a:r>
            <a:r>
              <a:rPr lang="es-ES" sz="2800" dirty="0"/>
              <a:t> </a:t>
            </a:r>
          </a:p>
          <a:p>
            <a:pPr marL="1657350" lvl="3" indent="-285750">
              <a:buFontTx/>
              <a:buChar char="-"/>
            </a:pPr>
            <a:r>
              <a:rPr lang="es-ES_tradnl" sz="2800" dirty="0"/>
              <a:t>Máster en Gestión del Patrimonio Literario y Lingüístico Español</a:t>
            </a:r>
            <a:r>
              <a:rPr lang="es-ES" sz="2800" dirty="0"/>
              <a:t> </a:t>
            </a:r>
          </a:p>
          <a:p>
            <a:pPr marL="1657350" lvl="3" indent="-285750">
              <a:buFontTx/>
              <a:buChar char="-"/>
            </a:pPr>
            <a:r>
              <a:rPr lang="es-ES_tradnl" sz="2800" dirty="0"/>
              <a:t>Máster interuniversitario en Estudios Superiores de Lengua Española</a:t>
            </a:r>
            <a:r>
              <a:rPr lang="es-ES" sz="2800" dirty="0"/>
              <a:t> </a:t>
            </a:r>
          </a:p>
        </p:txBody>
      </p:sp>
    </p:spTree>
    <p:extLst>
      <p:ext uri="{BB962C8B-B14F-4D97-AF65-F5344CB8AC3E}">
        <p14:creationId xmlns:p14="http://schemas.microsoft.com/office/powerpoint/2010/main" val="68881200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a:extLst>
              <a:ext uri="{FF2B5EF4-FFF2-40B4-BE49-F238E27FC236}">
                <a16:creationId xmlns:a16="http://schemas.microsoft.com/office/drawing/2014/main" id="{BAEAADF7-9752-9C4D-A160-2C687DDA5CC0}"/>
              </a:ext>
            </a:extLst>
          </p:cNvPr>
          <p:cNvSpPr txBox="1"/>
          <p:nvPr/>
        </p:nvSpPr>
        <p:spPr>
          <a:xfrm>
            <a:off x="480447" y="356461"/>
            <a:ext cx="11375756" cy="2246769"/>
          </a:xfrm>
          <a:prstGeom prst="rect">
            <a:avLst/>
          </a:prstGeom>
          <a:noFill/>
        </p:spPr>
        <p:txBody>
          <a:bodyPr wrap="square" rtlCol="0">
            <a:spAutoFit/>
          </a:bodyPr>
          <a:lstStyle/>
          <a:p>
            <a:r>
              <a:rPr lang="es-ES" sz="2000" dirty="0"/>
              <a:t>Las asignaturas en las que se ha  implantado este PIE se han seleccionado atendiendo a la alta demanda que recibe de alumnos internacionales. Se trata en concreto de las destinadas específicamente a la enseñanza de ELE, una en el Grado de Filología Hispánica: </a:t>
            </a:r>
            <a:r>
              <a:rPr lang="es-ES" sz="2000" i="1" dirty="0"/>
              <a:t>Lengua española para extranjeros</a:t>
            </a:r>
            <a:r>
              <a:rPr lang="es-ES" sz="2000" dirty="0"/>
              <a:t>; </a:t>
            </a:r>
          </a:p>
          <a:p>
            <a:r>
              <a:rPr lang="es-ES" sz="2000" dirty="0"/>
              <a:t>y tres en los dos posgrados mencionados: </a:t>
            </a:r>
          </a:p>
          <a:p>
            <a:r>
              <a:rPr lang="es-ES" sz="2000" i="1" dirty="0"/>
              <a:t>	- Español como segunda lengua </a:t>
            </a:r>
            <a:r>
              <a:rPr lang="es-ES" sz="2000" dirty="0"/>
              <a:t>(GPLL)</a:t>
            </a:r>
            <a:r>
              <a:rPr lang="es-ES" sz="2000" i="1" dirty="0"/>
              <a:t> y </a:t>
            </a:r>
          </a:p>
          <a:p>
            <a:r>
              <a:rPr lang="es-ES" sz="2000" i="1" dirty="0"/>
              <a:t>	- Contenidos, destrezas y estrategias en la enseñanza de ELE; y </a:t>
            </a:r>
          </a:p>
          <a:p>
            <a:r>
              <a:rPr lang="es-ES" sz="2000" i="1" dirty="0"/>
              <a:t>	-  El español como L2: enfoques metodológicos y análisis de materiales didácticos (Máster en ESLE). </a:t>
            </a:r>
            <a:endParaRPr lang="es-ES" sz="2000" dirty="0"/>
          </a:p>
        </p:txBody>
      </p:sp>
      <p:sp>
        <p:nvSpPr>
          <p:cNvPr id="3" name="CuadroTexto 2">
            <a:extLst>
              <a:ext uri="{FF2B5EF4-FFF2-40B4-BE49-F238E27FC236}">
                <a16:creationId xmlns:a16="http://schemas.microsoft.com/office/drawing/2014/main" id="{D75C4ACE-907D-544B-B4C8-2EC5A4C95146}"/>
              </a:ext>
            </a:extLst>
          </p:cNvPr>
          <p:cNvSpPr txBox="1"/>
          <p:nvPr/>
        </p:nvSpPr>
        <p:spPr>
          <a:xfrm>
            <a:off x="681925" y="2882685"/>
            <a:ext cx="10817817" cy="3477875"/>
          </a:xfrm>
          <a:prstGeom prst="rect">
            <a:avLst/>
          </a:prstGeom>
          <a:noFill/>
        </p:spPr>
        <p:txBody>
          <a:bodyPr wrap="square" rtlCol="0">
            <a:spAutoFit/>
          </a:bodyPr>
          <a:lstStyle/>
          <a:p>
            <a:r>
              <a:rPr lang="es-ES" sz="2000" i="1" dirty="0"/>
              <a:t>Otros ámbitos:</a:t>
            </a:r>
          </a:p>
          <a:p>
            <a:pPr marL="285750" indent="-285750">
              <a:buFontTx/>
              <a:buChar char="-"/>
            </a:pPr>
            <a:r>
              <a:rPr lang="es-ES" sz="2000" i="1" dirty="0"/>
              <a:t>Las hablas andaluzas</a:t>
            </a:r>
            <a:r>
              <a:rPr lang="es-ES" sz="2000" dirty="0"/>
              <a:t> (Grado de Filología Hispánica, UGR) .</a:t>
            </a:r>
          </a:p>
          <a:p>
            <a:pPr marL="285750" indent="-285750">
              <a:buFontTx/>
              <a:buChar char="-"/>
            </a:pPr>
            <a:r>
              <a:rPr lang="es-ES" sz="2000" i="1" dirty="0"/>
              <a:t>Lengua A1 </a:t>
            </a:r>
            <a:r>
              <a:rPr lang="es-ES" sz="2000" dirty="0"/>
              <a:t>(Grado de Traducción e Interpretación, UGR). </a:t>
            </a:r>
          </a:p>
          <a:p>
            <a:pPr marL="285750" indent="-285750">
              <a:buFontTx/>
              <a:buChar char="-"/>
            </a:pPr>
            <a:r>
              <a:rPr lang="es-ES" sz="2000" i="1" dirty="0"/>
              <a:t>El español en los medios de comunicación: prensa, radio, televisión y otros</a:t>
            </a:r>
            <a:r>
              <a:rPr lang="es-ES" sz="2000" dirty="0"/>
              <a:t> (Máster en Enseñanza de ELE: lengua, cultura y metodología, UGR) </a:t>
            </a:r>
          </a:p>
          <a:p>
            <a:pPr marL="285750" indent="-285750">
              <a:buFontTx/>
              <a:buChar char="-"/>
            </a:pPr>
            <a:r>
              <a:rPr lang="es-ES" sz="2000" i="1" dirty="0"/>
              <a:t>Expresión oral y escrita </a:t>
            </a:r>
            <a:r>
              <a:rPr lang="es-ES" sz="2000" dirty="0"/>
              <a:t>(Máster en Gestión del Patrimonio Literario y Lingüístico del Español, UMA). </a:t>
            </a:r>
          </a:p>
          <a:p>
            <a:pPr marL="285750" indent="-285750">
              <a:buFontTx/>
              <a:buChar char="-"/>
            </a:pPr>
            <a:r>
              <a:rPr lang="es-ES" sz="2000" i="1" dirty="0"/>
              <a:t>Metodología de la investigación. Diacronía</a:t>
            </a:r>
            <a:r>
              <a:rPr lang="es-ES" sz="2000" dirty="0"/>
              <a:t> (Máster en Estudios Superiores de Lengua Española). </a:t>
            </a:r>
          </a:p>
          <a:p>
            <a:pPr marL="285750" indent="-285750">
              <a:buFontTx/>
              <a:buChar char="-"/>
            </a:pPr>
            <a:r>
              <a:rPr lang="es-ES" sz="2000" i="1" dirty="0"/>
              <a:t>Literatura española del Siglo de Oro </a:t>
            </a:r>
            <a:r>
              <a:rPr lang="es-ES" sz="2000" dirty="0"/>
              <a:t>(Grado en Historia del Arte). </a:t>
            </a:r>
          </a:p>
          <a:p>
            <a:pPr marL="285750" indent="-285750">
              <a:buFontTx/>
              <a:buChar char="-"/>
            </a:pPr>
            <a:r>
              <a:rPr lang="es-ES" sz="2000" i="1" dirty="0"/>
              <a:t>Gestión editorial</a:t>
            </a:r>
            <a:r>
              <a:rPr lang="es-ES" sz="2000" dirty="0"/>
              <a:t> (Máster en Gestión del Patrimonio Literario y Lingüístico Español). </a:t>
            </a:r>
          </a:p>
          <a:p>
            <a:pPr marL="285750" indent="-285750">
              <a:buFontTx/>
              <a:buChar char="-"/>
            </a:pPr>
            <a:r>
              <a:rPr lang="es-ES" sz="2000" i="1" dirty="0"/>
              <a:t>Literatura Hispanoamericana II </a:t>
            </a:r>
            <a:r>
              <a:rPr lang="es-ES" sz="2000" dirty="0"/>
              <a:t>(Grado en Filología Hispánica). </a:t>
            </a:r>
          </a:p>
          <a:p>
            <a:pPr marL="285750" indent="-285750">
              <a:buFontTx/>
              <a:buChar char="-"/>
            </a:pPr>
            <a:r>
              <a:rPr lang="es-ES" sz="2000" i="1" dirty="0"/>
              <a:t>Historiografía de la Literatura Española </a:t>
            </a:r>
            <a:r>
              <a:rPr lang="es-ES" sz="2000" dirty="0"/>
              <a:t>(Grado en Filología Hispánica). </a:t>
            </a:r>
          </a:p>
        </p:txBody>
      </p:sp>
    </p:spTree>
    <p:extLst>
      <p:ext uri="{BB962C8B-B14F-4D97-AF65-F5344CB8AC3E}">
        <p14:creationId xmlns:p14="http://schemas.microsoft.com/office/powerpoint/2010/main" val="821818668"/>
      </p:ext>
    </p:extLst>
  </p:cSld>
  <p:clrMapOvr>
    <a:masterClrMapping/>
  </p:clrMapOvr>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2249</TotalTime>
  <Words>1320</Words>
  <Application>Microsoft Macintosh PowerPoint</Application>
  <PresentationFormat>Panorámica</PresentationFormat>
  <Paragraphs>134</Paragraphs>
  <Slides>15</Slides>
  <Notes>0</Notes>
  <HiddenSlides>0</HiddenSlides>
  <MMClips>0</MMClips>
  <ScaleCrop>false</ScaleCrop>
  <HeadingPairs>
    <vt:vector size="8" baseType="variant">
      <vt:variant>
        <vt:lpstr>Fuentes usadas</vt:lpstr>
      </vt:variant>
      <vt:variant>
        <vt:i4>8</vt:i4>
      </vt:variant>
      <vt:variant>
        <vt:lpstr>Tema</vt:lpstr>
      </vt:variant>
      <vt:variant>
        <vt:i4>1</vt:i4>
      </vt:variant>
      <vt:variant>
        <vt:lpstr>Servidores OLE incrustados</vt:lpstr>
      </vt:variant>
      <vt:variant>
        <vt:i4>1</vt:i4>
      </vt:variant>
      <vt:variant>
        <vt:lpstr>Títulos de diapositiva</vt:lpstr>
      </vt:variant>
      <vt:variant>
        <vt:i4>15</vt:i4>
      </vt:variant>
    </vt:vector>
  </HeadingPairs>
  <TitlesOfParts>
    <vt:vector size="25" baseType="lpstr">
      <vt:lpstr>Arial</vt:lpstr>
      <vt:lpstr>Book Antiqua</vt:lpstr>
      <vt:lpstr>Calibri</vt:lpstr>
      <vt:lpstr>Calibri Light</vt:lpstr>
      <vt:lpstr>PT Sans</vt:lpstr>
      <vt:lpstr>Quattrocento</vt:lpstr>
      <vt:lpstr>Times New Roman</vt:lpstr>
      <vt:lpstr>Wingdings</vt:lpstr>
      <vt:lpstr>Tema de Office</vt:lpstr>
      <vt:lpstr>Imagen</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Company/>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Usuario de Microsoft Office</dc:creator>
  <cp:lastModifiedBy>Usuario de Microsoft Office</cp:lastModifiedBy>
  <cp:revision>32</cp:revision>
  <dcterms:created xsi:type="dcterms:W3CDTF">2019-06-09T08:53:49Z</dcterms:created>
  <dcterms:modified xsi:type="dcterms:W3CDTF">2019-06-10T23:03:21Z</dcterms:modified>
</cp:coreProperties>
</file>