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399288" cy="37620575"/>
  <p:notesSz cx="6877050" cy="10001250"/>
  <p:defaultTextStyle>
    <a:defPPr>
      <a:defRPr lang="es-ES"/>
    </a:defPPr>
    <a:lvl1pPr algn="l" rtl="0" fontAlgn="base">
      <a:spcBef>
        <a:spcPct val="0"/>
      </a:spcBef>
      <a:spcAft>
        <a:spcPct val="0"/>
      </a:spcAft>
      <a:defRPr sz="8799" kern="1200">
        <a:solidFill>
          <a:schemeClr val="tx1"/>
        </a:solidFill>
        <a:latin typeface="Arial" charset="0"/>
        <a:ea typeface="+mn-ea"/>
        <a:cs typeface="Arial" charset="0"/>
      </a:defRPr>
    </a:lvl1pPr>
    <a:lvl2pPr marL="424740" algn="l" rtl="0" fontAlgn="base">
      <a:spcBef>
        <a:spcPct val="0"/>
      </a:spcBef>
      <a:spcAft>
        <a:spcPct val="0"/>
      </a:spcAft>
      <a:defRPr sz="8799" kern="1200">
        <a:solidFill>
          <a:schemeClr val="tx1"/>
        </a:solidFill>
        <a:latin typeface="Arial" charset="0"/>
        <a:ea typeface="+mn-ea"/>
        <a:cs typeface="Arial" charset="0"/>
      </a:defRPr>
    </a:lvl2pPr>
    <a:lvl3pPr marL="849480" algn="l" rtl="0" fontAlgn="base">
      <a:spcBef>
        <a:spcPct val="0"/>
      </a:spcBef>
      <a:spcAft>
        <a:spcPct val="0"/>
      </a:spcAft>
      <a:defRPr sz="8799" kern="1200">
        <a:solidFill>
          <a:schemeClr val="tx1"/>
        </a:solidFill>
        <a:latin typeface="Arial" charset="0"/>
        <a:ea typeface="+mn-ea"/>
        <a:cs typeface="Arial" charset="0"/>
      </a:defRPr>
    </a:lvl3pPr>
    <a:lvl4pPr marL="1274220" algn="l" rtl="0" fontAlgn="base">
      <a:spcBef>
        <a:spcPct val="0"/>
      </a:spcBef>
      <a:spcAft>
        <a:spcPct val="0"/>
      </a:spcAft>
      <a:defRPr sz="8799" kern="1200">
        <a:solidFill>
          <a:schemeClr val="tx1"/>
        </a:solidFill>
        <a:latin typeface="Arial" charset="0"/>
        <a:ea typeface="+mn-ea"/>
        <a:cs typeface="Arial" charset="0"/>
      </a:defRPr>
    </a:lvl4pPr>
    <a:lvl5pPr marL="1698959" algn="l" rtl="0" fontAlgn="base">
      <a:spcBef>
        <a:spcPct val="0"/>
      </a:spcBef>
      <a:spcAft>
        <a:spcPct val="0"/>
      </a:spcAft>
      <a:defRPr sz="8799" kern="1200">
        <a:solidFill>
          <a:schemeClr val="tx1"/>
        </a:solidFill>
        <a:latin typeface="Arial" charset="0"/>
        <a:ea typeface="+mn-ea"/>
        <a:cs typeface="Arial" charset="0"/>
      </a:defRPr>
    </a:lvl5pPr>
    <a:lvl6pPr marL="2123700" algn="l" defTabSz="849480" rtl="0" eaLnBrk="1" latinLnBrk="0" hangingPunct="1">
      <a:defRPr sz="8799" kern="1200">
        <a:solidFill>
          <a:schemeClr val="tx1"/>
        </a:solidFill>
        <a:latin typeface="Arial" charset="0"/>
        <a:ea typeface="+mn-ea"/>
        <a:cs typeface="Arial" charset="0"/>
      </a:defRPr>
    </a:lvl6pPr>
    <a:lvl7pPr marL="2548439" algn="l" defTabSz="849480" rtl="0" eaLnBrk="1" latinLnBrk="0" hangingPunct="1">
      <a:defRPr sz="8799" kern="1200">
        <a:solidFill>
          <a:schemeClr val="tx1"/>
        </a:solidFill>
        <a:latin typeface="Arial" charset="0"/>
        <a:ea typeface="+mn-ea"/>
        <a:cs typeface="Arial" charset="0"/>
      </a:defRPr>
    </a:lvl7pPr>
    <a:lvl8pPr marL="2973180" algn="l" defTabSz="849480" rtl="0" eaLnBrk="1" latinLnBrk="0" hangingPunct="1">
      <a:defRPr sz="8799" kern="1200">
        <a:solidFill>
          <a:schemeClr val="tx1"/>
        </a:solidFill>
        <a:latin typeface="Arial" charset="0"/>
        <a:ea typeface="+mn-ea"/>
        <a:cs typeface="Arial" charset="0"/>
      </a:defRPr>
    </a:lvl8pPr>
    <a:lvl9pPr marL="3397919" algn="l" defTabSz="849480" rtl="0" eaLnBrk="1" latinLnBrk="0" hangingPunct="1">
      <a:defRPr sz="8799"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1849" userDrawn="1">
          <p15:clr>
            <a:srgbClr val="A4A3A4"/>
          </p15:clr>
        </p15:guide>
        <p15:guide id="2" pos="102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3" d="100"/>
          <a:sy n="33" d="100"/>
        </p:scale>
        <p:origin x="1164" y="24"/>
      </p:cViewPr>
      <p:guideLst>
        <p:guide orient="horz" pos="11849"/>
        <p:guide pos="1020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2429987" y="11686571"/>
            <a:ext cx="27539319" cy="8064104"/>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4859968" y="21318836"/>
            <a:ext cx="22679353" cy="9613126"/>
          </a:xfrm>
        </p:spPr>
        <p:txBody>
          <a:bodyPr/>
          <a:lstStyle>
            <a:lvl1pPr marL="0" indent="0" algn="ctr">
              <a:buNone/>
              <a:defRPr/>
            </a:lvl1pPr>
            <a:lvl2pPr marL="369822" indent="0" algn="ctr">
              <a:buNone/>
              <a:defRPr/>
            </a:lvl2pPr>
            <a:lvl3pPr marL="739645" indent="0" algn="ctr">
              <a:buNone/>
              <a:defRPr/>
            </a:lvl3pPr>
            <a:lvl4pPr marL="1109468" indent="0" algn="ctr">
              <a:buNone/>
              <a:defRPr/>
            </a:lvl4pPr>
            <a:lvl5pPr marL="1479290" indent="0" algn="ctr">
              <a:buNone/>
              <a:defRPr/>
            </a:lvl5pPr>
            <a:lvl6pPr marL="1849113" indent="0" algn="ctr">
              <a:buNone/>
              <a:defRPr/>
            </a:lvl6pPr>
            <a:lvl7pPr marL="2218935" indent="0" algn="ctr">
              <a:buNone/>
              <a:defRPr/>
            </a:lvl7pPr>
            <a:lvl8pPr marL="2588757" indent="0" algn="ctr">
              <a:buNone/>
              <a:defRPr/>
            </a:lvl8pPr>
            <a:lvl9pPr marL="295858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AD06A5DD-79DC-4D9F-ABDE-DE0E0252DE4B}"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F205F0E2-57D3-4D40-B979-2C679F687C5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23490339" y="1505642"/>
            <a:ext cx="7288463" cy="3210074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620487" y="1505642"/>
            <a:ext cx="21727001" cy="3210074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9B3911B5-13F4-44B3-AC5B-5BB8107463FA}"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620486" y="1505642"/>
            <a:ext cx="29158316" cy="3210074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endParaRPr lang="es-ES"/>
          </a:p>
        </p:txBody>
      </p:sp>
      <p:sp>
        <p:nvSpPr>
          <p:cNvPr id="4" name="Rectangle 5"/>
          <p:cNvSpPr>
            <a:spLocks noGrp="1" noChangeArrowheads="1"/>
          </p:cNvSpPr>
          <p:nvPr>
            <p:ph type="ftr" sz="quarter" idx="11"/>
          </p:nvPr>
        </p:nvSpPr>
        <p:spPr>
          <a:ln/>
        </p:spPr>
        <p:txBody>
          <a:bodyPr/>
          <a:lstStyle>
            <a:lvl1pPr>
              <a:defRPr/>
            </a:lvl1pPr>
          </a:lstStyle>
          <a:p>
            <a:endParaRPr lang="es-ES"/>
          </a:p>
        </p:txBody>
      </p:sp>
      <p:sp>
        <p:nvSpPr>
          <p:cNvPr id="5" name="Rectangle 6"/>
          <p:cNvSpPr>
            <a:spLocks noGrp="1" noChangeArrowheads="1"/>
          </p:cNvSpPr>
          <p:nvPr>
            <p:ph type="sldNum" sz="quarter" idx="12"/>
          </p:nvPr>
        </p:nvSpPr>
        <p:spPr>
          <a:ln/>
        </p:spPr>
        <p:txBody>
          <a:bodyPr/>
          <a:lstStyle>
            <a:lvl1pPr>
              <a:defRPr/>
            </a:lvl1pPr>
          </a:lstStyle>
          <a:p>
            <a:fld id="{74891A0C-A382-4A8D-B053-869C28C5012E}"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2A1D7627-B9E7-4FB3-9566-19B8D4D64B63}"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559445" y="24174450"/>
            <a:ext cx="27539320" cy="7472055"/>
          </a:xfrm>
        </p:spPr>
        <p:txBody>
          <a:bodyPr anchor="t"/>
          <a:lstStyle>
            <a:lvl1pPr algn="l">
              <a:defRPr sz="3222"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2559445" y="15945747"/>
            <a:ext cx="27539320" cy="8228703"/>
          </a:xfrm>
        </p:spPr>
        <p:txBody>
          <a:bodyPr anchor="b"/>
          <a:lstStyle>
            <a:lvl1pPr marL="0" indent="0">
              <a:buNone/>
              <a:defRPr sz="1654"/>
            </a:lvl1pPr>
            <a:lvl2pPr marL="369822" indent="0">
              <a:buNone/>
              <a:defRPr sz="1480"/>
            </a:lvl2pPr>
            <a:lvl3pPr marL="739645" indent="0">
              <a:buNone/>
              <a:defRPr sz="1306"/>
            </a:lvl3pPr>
            <a:lvl4pPr marL="1109468" indent="0">
              <a:buNone/>
              <a:defRPr sz="1132"/>
            </a:lvl4pPr>
            <a:lvl5pPr marL="1479290" indent="0">
              <a:buNone/>
              <a:defRPr sz="1132"/>
            </a:lvl5pPr>
            <a:lvl6pPr marL="1849113" indent="0">
              <a:buNone/>
              <a:defRPr sz="1132"/>
            </a:lvl6pPr>
            <a:lvl7pPr marL="2218935" indent="0">
              <a:buNone/>
              <a:defRPr sz="1132"/>
            </a:lvl7pPr>
            <a:lvl8pPr marL="2588757" indent="0">
              <a:buNone/>
              <a:defRPr sz="1132"/>
            </a:lvl8pPr>
            <a:lvl9pPr marL="2958580" indent="0">
              <a:buNone/>
              <a:defRPr sz="1132"/>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endParaRPr lang="es-ES"/>
          </a:p>
        </p:txBody>
      </p:sp>
      <p:sp>
        <p:nvSpPr>
          <p:cNvPr id="5" name="Rectangle 5"/>
          <p:cNvSpPr>
            <a:spLocks noGrp="1" noChangeArrowheads="1"/>
          </p:cNvSpPr>
          <p:nvPr>
            <p:ph type="ftr" sz="quarter" idx="11"/>
          </p:nvPr>
        </p:nvSpPr>
        <p:spPr>
          <a:ln/>
        </p:spPr>
        <p:txBody>
          <a:bodyPr/>
          <a:lstStyle>
            <a:lvl1pPr>
              <a:defRPr/>
            </a:lvl1pPr>
          </a:lstStyle>
          <a:p>
            <a:endParaRPr lang="es-ES"/>
          </a:p>
        </p:txBody>
      </p:sp>
      <p:sp>
        <p:nvSpPr>
          <p:cNvPr id="6" name="Rectangle 6"/>
          <p:cNvSpPr>
            <a:spLocks noGrp="1" noChangeArrowheads="1"/>
          </p:cNvSpPr>
          <p:nvPr>
            <p:ph type="sldNum" sz="quarter" idx="12"/>
          </p:nvPr>
        </p:nvSpPr>
        <p:spPr>
          <a:ln/>
        </p:spPr>
        <p:txBody>
          <a:bodyPr/>
          <a:lstStyle>
            <a:lvl1pPr>
              <a:defRPr/>
            </a:lvl1pPr>
          </a:lstStyle>
          <a:p>
            <a:fld id="{23638EED-9336-4E0E-80ED-C5753966D46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620486" y="8778645"/>
            <a:ext cx="14506988" cy="24827742"/>
          </a:xfrm>
        </p:spPr>
        <p:txBody>
          <a:bodyPr/>
          <a:lstStyle>
            <a:lvl1pPr>
              <a:defRPr sz="2264"/>
            </a:lvl1pPr>
            <a:lvl2pPr>
              <a:defRPr sz="1916"/>
            </a:lvl2pPr>
            <a:lvl3pPr>
              <a:defRPr sz="1654"/>
            </a:lvl3pPr>
            <a:lvl4pPr>
              <a:defRPr sz="1480"/>
            </a:lvl4pPr>
            <a:lvl5pPr>
              <a:defRPr sz="1480"/>
            </a:lvl5pPr>
            <a:lvl6pPr>
              <a:defRPr sz="1480"/>
            </a:lvl6pPr>
            <a:lvl7pPr>
              <a:defRPr sz="1480"/>
            </a:lvl7pPr>
            <a:lvl8pPr>
              <a:defRPr sz="1480"/>
            </a:lvl8pPr>
            <a:lvl9pPr>
              <a:defRPr sz="148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16270329" y="8778645"/>
            <a:ext cx="14508477" cy="24827742"/>
          </a:xfrm>
        </p:spPr>
        <p:txBody>
          <a:bodyPr/>
          <a:lstStyle>
            <a:lvl1pPr>
              <a:defRPr sz="2264"/>
            </a:lvl1pPr>
            <a:lvl2pPr>
              <a:defRPr sz="1916"/>
            </a:lvl2pPr>
            <a:lvl3pPr>
              <a:defRPr sz="1654"/>
            </a:lvl3pPr>
            <a:lvl4pPr>
              <a:defRPr sz="1480"/>
            </a:lvl4pPr>
            <a:lvl5pPr>
              <a:defRPr sz="1480"/>
            </a:lvl5pPr>
            <a:lvl6pPr>
              <a:defRPr sz="1480"/>
            </a:lvl6pPr>
            <a:lvl7pPr>
              <a:defRPr sz="1480"/>
            </a:lvl7pPr>
            <a:lvl8pPr>
              <a:defRPr sz="1480"/>
            </a:lvl8pPr>
            <a:lvl9pPr>
              <a:defRPr sz="148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endParaRPr lang="es-ES"/>
          </a:p>
        </p:txBody>
      </p:sp>
      <p:sp>
        <p:nvSpPr>
          <p:cNvPr id="6" name="Rectangle 5"/>
          <p:cNvSpPr>
            <a:spLocks noGrp="1" noChangeArrowheads="1"/>
          </p:cNvSpPr>
          <p:nvPr>
            <p:ph type="ftr" sz="quarter" idx="11"/>
          </p:nvPr>
        </p:nvSpPr>
        <p:spPr>
          <a:ln/>
        </p:spPr>
        <p:txBody>
          <a:bodyPr/>
          <a:lstStyle>
            <a:lvl1pPr>
              <a:defRPr/>
            </a:lvl1pPr>
          </a:lstStyle>
          <a:p>
            <a:endParaRPr lang="es-ES"/>
          </a:p>
        </p:txBody>
      </p:sp>
      <p:sp>
        <p:nvSpPr>
          <p:cNvPr id="7" name="Rectangle 6"/>
          <p:cNvSpPr>
            <a:spLocks noGrp="1" noChangeArrowheads="1"/>
          </p:cNvSpPr>
          <p:nvPr>
            <p:ph type="sldNum" sz="quarter" idx="12"/>
          </p:nvPr>
        </p:nvSpPr>
        <p:spPr>
          <a:ln/>
        </p:spPr>
        <p:txBody>
          <a:bodyPr/>
          <a:lstStyle>
            <a:lvl1pPr>
              <a:defRPr/>
            </a:lvl1pPr>
          </a:lstStyle>
          <a:p>
            <a:fld id="{DC3A8F5B-CBF8-4130-8C2D-A96A34915B39}"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620486" y="1506916"/>
            <a:ext cx="29158316" cy="6270096"/>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620486" y="8421375"/>
            <a:ext cx="14315030" cy="3508906"/>
          </a:xfrm>
        </p:spPr>
        <p:txBody>
          <a:bodyPr anchor="b"/>
          <a:lstStyle>
            <a:lvl1pPr marL="0" indent="0">
              <a:buNone/>
              <a:defRPr sz="1916" b="1"/>
            </a:lvl1pPr>
            <a:lvl2pPr marL="369822" indent="0">
              <a:buNone/>
              <a:defRPr sz="1654" b="1"/>
            </a:lvl2pPr>
            <a:lvl3pPr marL="739645" indent="0">
              <a:buNone/>
              <a:defRPr sz="1480" b="1"/>
            </a:lvl3pPr>
            <a:lvl4pPr marL="1109468" indent="0">
              <a:buNone/>
              <a:defRPr sz="1306" b="1"/>
            </a:lvl4pPr>
            <a:lvl5pPr marL="1479290" indent="0">
              <a:buNone/>
              <a:defRPr sz="1306" b="1"/>
            </a:lvl5pPr>
            <a:lvl6pPr marL="1849113" indent="0">
              <a:buNone/>
              <a:defRPr sz="1306" b="1"/>
            </a:lvl6pPr>
            <a:lvl7pPr marL="2218935" indent="0">
              <a:buNone/>
              <a:defRPr sz="1306" b="1"/>
            </a:lvl7pPr>
            <a:lvl8pPr marL="2588757" indent="0">
              <a:buNone/>
              <a:defRPr sz="1306" b="1"/>
            </a:lvl8pPr>
            <a:lvl9pPr marL="2958580" indent="0">
              <a:buNone/>
              <a:defRPr sz="1306"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1620486" y="11930282"/>
            <a:ext cx="14315030" cy="21676107"/>
          </a:xfrm>
        </p:spPr>
        <p:txBody>
          <a:bodyPr/>
          <a:lstStyle>
            <a:lvl1pPr>
              <a:defRPr sz="1916"/>
            </a:lvl1pPr>
            <a:lvl2pPr>
              <a:defRPr sz="1654"/>
            </a:lvl2pPr>
            <a:lvl3pPr>
              <a:defRPr sz="1480"/>
            </a:lvl3pPr>
            <a:lvl4pPr>
              <a:defRPr sz="1306"/>
            </a:lvl4pPr>
            <a:lvl5pPr>
              <a:defRPr sz="1306"/>
            </a:lvl5pPr>
            <a:lvl6pPr>
              <a:defRPr sz="1306"/>
            </a:lvl6pPr>
            <a:lvl7pPr>
              <a:defRPr sz="1306"/>
            </a:lvl7pPr>
            <a:lvl8pPr>
              <a:defRPr sz="1306"/>
            </a:lvl8pPr>
            <a:lvl9pPr>
              <a:defRPr sz="1306"/>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16457823" y="8421375"/>
            <a:ext cx="14320982" cy="3508906"/>
          </a:xfrm>
        </p:spPr>
        <p:txBody>
          <a:bodyPr anchor="b"/>
          <a:lstStyle>
            <a:lvl1pPr marL="0" indent="0">
              <a:buNone/>
              <a:defRPr sz="1916" b="1"/>
            </a:lvl1pPr>
            <a:lvl2pPr marL="369822" indent="0">
              <a:buNone/>
              <a:defRPr sz="1654" b="1"/>
            </a:lvl2pPr>
            <a:lvl3pPr marL="739645" indent="0">
              <a:buNone/>
              <a:defRPr sz="1480" b="1"/>
            </a:lvl3pPr>
            <a:lvl4pPr marL="1109468" indent="0">
              <a:buNone/>
              <a:defRPr sz="1306" b="1"/>
            </a:lvl4pPr>
            <a:lvl5pPr marL="1479290" indent="0">
              <a:buNone/>
              <a:defRPr sz="1306" b="1"/>
            </a:lvl5pPr>
            <a:lvl6pPr marL="1849113" indent="0">
              <a:buNone/>
              <a:defRPr sz="1306" b="1"/>
            </a:lvl6pPr>
            <a:lvl7pPr marL="2218935" indent="0">
              <a:buNone/>
              <a:defRPr sz="1306" b="1"/>
            </a:lvl7pPr>
            <a:lvl8pPr marL="2588757" indent="0">
              <a:buNone/>
              <a:defRPr sz="1306" b="1"/>
            </a:lvl8pPr>
            <a:lvl9pPr marL="2958580" indent="0">
              <a:buNone/>
              <a:defRPr sz="1306"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16457823" y="11930282"/>
            <a:ext cx="14320982" cy="21676107"/>
          </a:xfrm>
        </p:spPr>
        <p:txBody>
          <a:bodyPr/>
          <a:lstStyle>
            <a:lvl1pPr>
              <a:defRPr sz="1916"/>
            </a:lvl1pPr>
            <a:lvl2pPr>
              <a:defRPr sz="1654"/>
            </a:lvl2pPr>
            <a:lvl3pPr>
              <a:defRPr sz="1480"/>
            </a:lvl3pPr>
            <a:lvl4pPr>
              <a:defRPr sz="1306"/>
            </a:lvl4pPr>
            <a:lvl5pPr>
              <a:defRPr sz="1306"/>
            </a:lvl5pPr>
            <a:lvl6pPr>
              <a:defRPr sz="1306"/>
            </a:lvl6pPr>
            <a:lvl7pPr>
              <a:defRPr sz="1306"/>
            </a:lvl7pPr>
            <a:lvl8pPr>
              <a:defRPr sz="1306"/>
            </a:lvl8pPr>
            <a:lvl9pPr>
              <a:defRPr sz="1306"/>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endParaRPr lang="es-ES"/>
          </a:p>
        </p:txBody>
      </p:sp>
      <p:sp>
        <p:nvSpPr>
          <p:cNvPr id="8" name="Rectangle 5"/>
          <p:cNvSpPr>
            <a:spLocks noGrp="1" noChangeArrowheads="1"/>
          </p:cNvSpPr>
          <p:nvPr>
            <p:ph type="ftr" sz="quarter" idx="11"/>
          </p:nvPr>
        </p:nvSpPr>
        <p:spPr>
          <a:ln/>
        </p:spPr>
        <p:txBody>
          <a:bodyPr/>
          <a:lstStyle>
            <a:lvl1pPr>
              <a:defRPr/>
            </a:lvl1pPr>
          </a:lstStyle>
          <a:p>
            <a:endParaRPr lang="es-ES"/>
          </a:p>
        </p:txBody>
      </p:sp>
      <p:sp>
        <p:nvSpPr>
          <p:cNvPr id="9" name="Rectangle 6"/>
          <p:cNvSpPr>
            <a:spLocks noGrp="1" noChangeArrowheads="1"/>
          </p:cNvSpPr>
          <p:nvPr>
            <p:ph type="sldNum" sz="quarter" idx="12"/>
          </p:nvPr>
        </p:nvSpPr>
        <p:spPr>
          <a:ln/>
        </p:spPr>
        <p:txBody>
          <a:bodyPr/>
          <a:lstStyle>
            <a:lvl1pPr>
              <a:defRPr/>
            </a:lvl1pPr>
          </a:lstStyle>
          <a:p>
            <a:fld id="{1E244E39-4A19-4FA0-9912-55568B78956C}"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endParaRPr lang="es-ES"/>
          </a:p>
        </p:txBody>
      </p:sp>
      <p:sp>
        <p:nvSpPr>
          <p:cNvPr id="4" name="Rectangle 5"/>
          <p:cNvSpPr>
            <a:spLocks noGrp="1" noChangeArrowheads="1"/>
          </p:cNvSpPr>
          <p:nvPr>
            <p:ph type="ftr" sz="quarter" idx="11"/>
          </p:nvPr>
        </p:nvSpPr>
        <p:spPr>
          <a:ln/>
        </p:spPr>
        <p:txBody>
          <a:bodyPr/>
          <a:lstStyle>
            <a:lvl1pPr>
              <a:defRPr/>
            </a:lvl1pPr>
          </a:lstStyle>
          <a:p>
            <a:endParaRPr lang="es-ES"/>
          </a:p>
        </p:txBody>
      </p:sp>
      <p:sp>
        <p:nvSpPr>
          <p:cNvPr id="5" name="Rectangle 6"/>
          <p:cNvSpPr>
            <a:spLocks noGrp="1" noChangeArrowheads="1"/>
          </p:cNvSpPr>
          <p:nvPr>
            <p:ph type="sldNum" sz="quarter" idx="12"/>
          </p:nvPr>
        </p:nvSpPr>
        <p:spPr>
          <a:ln/>
        </p:spPr>
        <p:txBody>
          <a:bodyPr/>
          <a:lstStyle>
            <a:lvl1pPr>
              <a:defRPr/>
            </a:lvl1pPr>
          </a:lstStyle>
          <a:p>
            <a:fld id="{C39E810E-0BF9-4A9D-8962-9B48CEA3E2F2}"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s-ES"/>
          </a:p>
        </p:txBody>
      </p:sp>
      <p:sp>
        <p:nvSpPr>
          <p:cNvPr id="3" name="Rectangle 5"/>
          <p:cNvSpPr>
            <a:spLocks noGrp="1" noChangeArrowheads="1"/>
          </p:cNvSpPr>
          <p:nvPr>
            <p:ph type="ftr" sz="quarter" idx="11"/>
          </p:nvPr>
        </p:nvSpPr>
        <p:spPr>
          <a:ln/>
        </p:spPr>
        <p:txBody>
          <a:bodyPr/>
          <a:lstStyle>
            <a:lvl1pPr>
              <a:defRPr/>
            </a:lvl1pPr>
          </a:lstStyle>
          <a:p>
            <a:endParaRPr lang="es-ES"/>
          </a:p>
        </p:txBody>
      </p:sp>
      <p:sp>
        <p:nvSpPr>
          <p:cNvPr id="4" name="Rectangle 6"/>
          <p:cNvSpPr>
            <a:spLocks noGrp="1" noChangeArrowheads="1"/>
          </p:cNvSpPr>
          <p:nvPr>
            <p:ph type="sldNum" sz="quarter" idx="12"/>
          </p:nvPr>
        </p:nvSpPr>
        <p:spPr>
          <a:ln/>
        </p:spPr>
        <p:txBody>
          <a:bodyPr/>
          <a:lstStyle>
            <a:lvl1pPr>
              <a:defRPr/>
            </a:lvl1pPr>
          </a:lstStyle>
          <a:p>
            <a:fld id="{20A56A86-5F58-40FA-BFBB-09EFB9ABC10D}"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20486" y="1497985"/>
            <a:ext cx="10658893" cy="6374725"/>
          </a:xfrm>
        </p:spPr>
        <p:txBody>
          <a:bodyPr anchor="b"/>
          <a:lstStyle>
            <a:lvl1pPr algn="l">
              <a:defRPr sz="1654"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12667760" y="1497984"/>
            <a:ext cx="18111042" cy="32108402"/>
          </a:xfrm>
        </p:spPr>
        <p:txBody>
          <a:bodyPr/>
          <a:lstStyle>
            <a:lvl1pPr>
              <a:defRPr sz="2612"/>
            </a:lvl1pPr>
            <a:lvl2pPr>
              <a:defRPr sz="2264"/>
            </a:lvl2pPr>
            <a:lvl3pPr>
              <a:defRPr sz="1916"/>
            </a:lvl3pPr>
            <a:lvl4pPr>
              <a:defRPr sz="1654"/>
            </a:lvl4pPr>
            <a:lvl5pPr>
              <a:defRPr sz="1654"/>
            </a:lvl5pPr>
            <a:lvl6pPr>
              <a:defRPr sz="1654"/>
            </a:lvl6pPr>
            <a:lvl7pPr>
              <a:defRPr sz="1654"/>
            </a:lvl7pPr>
            <a:lvl8pPr>
              <a:defRPr sz="1654"/>
            </a:lvl8pPr>
            <a:lvl9pPr>
              <a:defRPr sz="1654"/>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1620486" y="7872709"/>
            <a:ext cx="10658893" cy="25733678"/>
          </a:xfrm>
        </p:spPr>
        <p:txBody>
          <a:bodyPr/>
          <a:lstStyle>
            <a:lvl1pPr marL="0" indent="0">
              <a:buNone/>
              <a:defRPr sz="1132"/>
            </a:lvl1pPr>
            <a:lvl2pPr marL="369822" indent="0">
              <a:buNone/>
              <a:defRPr sz="958"/>
            </a:lvl2pPr>
            <a:lvl3pPr marL="739645" indent="0">
              <a:buNone/>
              <a:defRPr sz="784"/>
            </a:lvl3pPr>
            <a:lvl4pPr marL="1109468" indent="0">
              <a:buNone/>
              <a:defRPr sz="697"/>
            </a:lvl4pPr>
            <a:lvl5pPr marL="1479290" indent="0">
              <a:buNone/>
              <a:defRPr sz="697"/>
            </a:lvl5pPr>
            <a:lvl6pPr marL="1849113" indent="0">
              <a:buNone/>
              <a:defRPr sz="697"/>
            </a:lvl6pPr>
            <a:lvl7pPr marL="2218935" indent="0">
              <a:buNone/>
              <a:defRPr sz="697"/>
            </a:lvl7pPr>
            <a:lvl8pPr marL="2588757" indent="0">
              <a:buNone/>
              <a:defRPr sz="697"/>
            </a:lvl8pPr>
            <a:lvl9pPr marL="2958580" indent="0">
              <a:buNone/>
              <a:defRPr sz="697"/>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endParaRPr lang="es-ES"/>
          </a:p>
        </p:txBody>
      </p:sp>
      <p:sp>
        <p:nvSpPr>
          <p:cNvPr id="6" name="Rectangle 5"/>
          <p:cNvSpPr>
            <a:spLocks noGrp="1" noChangeArrowheads="1"/>
          </p:cNvSpPr>
          <p:nvPr>
            <p:ph type="ftr" sz="quarter" idx="11"/>
          </p:nvPr>
        </p:nvSpPr>
        <p:spPr>
          <a:ln/>
        </p:spPr>
        <p:txBody>
          <a:bodyPr/>
          <a:lstStyle>
            <a:lvl1pPr>
              <a:defRPr/>
            </a:lvl1pPr>
          </a:lstStyle>
          <a:p>
            <a:endParaRPr lang="es-ES"/>
          </a:p>
        </p:txBody>
      </p:sp>
      <p:sp>
        <p:nvSpPr>
          <p:cNvPr id="7" name="Rectangle 6"/>
          <p:cNvSpPr>
            <a:spLocks noGrp="1" noChangeArrowheads="1"/>
          </p:cNvSpPr>
          <p:nvPr>
            <p:ph type="sldNum" sz="quarter" idx="12"/>
          </p:nvPr>
        </p:nvSpPr>
        <p:spPr>
          <a:ln/>
        </p:spPr>
        <p:txBody>
          <a:bodyPr/>
          <a:lstStyle>
            <a:lvl1pPr>
              <a:defRPr/>
            </a:lvl1pPr>
          </a:lstStyle>
          <a:p>
            <a:fld id="{2C0C6930-37DB-4582-A99F-9F3A8B52673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50994" y="26334661"/>
            <a:ext cx="19438383" cy="3108253"/>
          </a:xfrm>
        </p:spPr>
        <p:txBody>
          <a:bodyPr anchor="b"/>
          <a:lstStyle>
            <a:lvl1pPr algn="l">
              <a:defRPr sz="1654"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6350994" y="3360896"/>
            <a:ext cx="19438383" cy="22573111"/>
          </a:xfrm>
        </p:spPr>
        <p:txBody>
          <a:bodyPr/>
          <a:lstStyle>
            <a:lvl1pPr marL="0" indent="0">
              <a:buNone/>
              <a:defRPr sz="2612"/>
            </a:lvl1pPr>
            <a:lvl2pPr marL="369822" indent="0">
              <a:buNone/>
              <a:defRPr sz="2264"/>
            </a:lvl2pPr>
            <a:lvl3pPr marL="739645" indent="0">
              <a:buNone/>
              <a:defRPr sz="1916"/>
            </a:lvl3pPr>
            <a:lvl4pPr marL="1109468" indent="0">
              <a:buNone/>
              <a:defRPr sz="1654"/>
            </a:lvl4pPr>
            <a:lvl5pPr marL="1479290" indent="0">
              <a:buNone/>
              <a:defRPr sz="1654"/>
            </a:lvl5pPr>
            <a:lvl6pPr marL="1849113" indent="0">
              <a:buNone/>
              <a:defRPr sz="1654"/>
            </a:lvl6pPr>
            <a:lvl7pPr marL="2218935" indent="0">
              <a:buNone/>
              <a:defRPr sz="1654"/>
            </a:lvl7pPr>
            <a:lvl8pPr marL="2588757" indent="0">
              <a:buNone/>
              <a:defRPr sz="1654"/>
            </a:lvl8pPr>
            <a:lvl9pPr marL="2958580" indent="0">
              <a:buNone/>
              <a:defRPr sz="1654"/>
            </a:lvl9pPr>
          </a:lstStyle>
          <a:p>
            <a:pPr lvl="0"/>
            <a:endParaRPr lang="es-ES" noProof="0" smtClean="0"/>
          </a:p>
        </p:txBody>
      </p:sp>
      <p:sp>
        <p:nvSpPr>
          <p:cNvPr id="4" name="3 Marcador de texto"/>
          <p:cNvSpPr>
            <a:spLocks noGrp="1"/>
          </p:cNvSpPr>
          <p:nvPr>
            <p:ph type="body" sz="half" idx="2"/>
          </p:nvPr>
        </p:nvSpPr>
        <p:spPr>
          <a:xfrm>
            <a:off x="6350994" y="29442912"/>
            <a:ext cx="19438383" cy="4416117"/>
          </a:xfrm>
        </p:spPr>
        <p:txBody>
          <a:bodyPr/>
          <a:lstStyle>
            <a:lvl1pPr marL="0" indent="0">
              <a:buNone/>
              <a:defRPr sz="1132"/>
            </a:lvl1pPr>
            <a:lvl2pPr marL="369822" indent="0">
              <a:buNone/>
              <a:defRPr sz="958"/>
            </a:lvl2pPr>
            <a:lvl3pPr marL="739645" indent="0">
              <a:buNone/>
              <a:defRPr sz="784"/>
            </a:lvl3pPr>
            <a:lvl4pPr marL="1109468" indent="0">
              <a:buNone/>
              <a:defRPr sz="697"/>
            </a:lvl4pPr>
            <a:lvl5pPr marL="1479290" indent="0">
              <a:buNone/>
              <a:defRPr sz="697"/>
            </a:lvl5pPr>
            <a:lvl6pPr marL="1849113" indent="0">
              <a:buNone/>
              <a:defRPr sz="697"/>
            </a:lvl6pPr>
            <a:lvl7pPr marL="2218935" indent="0">
              <a:buNone/>
              <a:defRPr sz="697"/>
            </a:lvl7pPr>
            <a:lvl8pPr marL="2588757" indent="0">
              <a:buNone/>
              <a:defRPr sz="697"/>
            </a:lvl8pPr>
            <a:lvl9pPr marL="2958580" indent="0">
              <a:buNone/>
              <a:defRPr sz="697"/>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endParaRPr lang="es-ES"/>
          </a:p>
        </p:txBody>
      </p:sp>
      <p:sp>
        <p:nvSpPr>
          <p:cNvPr id="6" name="Rectangle 5"/>
          <p:cNvSpPr>
            <a:spLocks noGrp="1" noChangeArrowheads="1"/>
          </p:cNvSpPr>
          <p:nvPr>
            <p:ph type="ftr" sz="quarter" idx="11"/>
          </p:nvPr>
        </p:nvSpPr>
        <p:spPr>
          <a:ln/>
        </p:spPr>
        <p:txBody>
          <a:bodyPr/>
          <a:lstStyle>
            <a:lvl1pPr>
              <a:defRPr/>
            </a:lvl1pPr>
          </a:lstStyle>
          <a:p>
            <a:endParaRPr lang="es-ES"/>
          </a:p>
        </p:txBody>
      </p:sp>
      <p:sp>
        <p:nvSpPr>
          <p:cNvPr id="7" name="Rectangle 6"/>
          <p:cNvSpPr>
            <a:spLocks noGrp="1" noChangeArrowheads="1"/>
          </p:cNvSpPr>
          <p:nvPr>
            <p:ph type="sldNum" sz="quarter" idx="12"/>
          </p:nvPr>
        </p:nvSpPr>
        <p:spPr>
          <a:ln/>
        </p:spPr>
        <p:txBody>
          <a:bodyPr/>
          <a:lstStyle>
            <a:lvl1pPr>
              <a:defRPr/>
            </a:lvl1pPr>
          </a:lstStyle>
          <a:p>
            <a:fld id="{CAE1DAFD-0115-4E60-AA1C-E25041E4AB8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20486" y="1505640"/>
            <a:ext cx="29158316" cy="6271372"/>
          </a:xfrm>
          <a:prstGeom prst="rect">
            <a:avLst/>
          </a:prstGeom>
          <a:noFill/>
          <a:ln w="9525">
            <a:noFill/>
            <a:miter lim="800000"/>
            <a:headEnd/>
            <a:tailEnd/>
          </a:ln>
        </p:spPr>
        <p:txBody>
          <a:bodyPr vert="horz" wrap="square" lIns="447289" tIns="223645" rIns="447289" bIns="223645"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1620486" y="8778645"/>
            <a:ext cx="29158316" cy="24827742"/>
          </a:xfrm>
          <a:prstGeom prst="rect">
            <a:avLst/>
          </a:prstGeom>
          <a:noFill/>
          <a:ln w="9525">
            <a:noFill/>
            <a:miter lim="800000"/>
            <a:headEnd/>
            <a:tailEnd/>
          </a:ln>
        </p:spPr>
        <p:txBody>
          <a:bodyPr vert="horz" wrap="square" lIns="447289" tIns="223645" rIns="447289" bIns="223645"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1620487" y="34258406"/>
            <a:ext cx="7559288" cy="2613178"/>
          </a:xfrm>
          <a:prstGeom prst="rect">
            <a:avLst/>
          </a:prstGeom>
          <a:noFill/>
          <a:ln w="9525">
            <a:noFill/>
            <a:miter lim="800000"/>
            <a:headEnd/>
            <a:tailEnd/>
          </a:ln>
          <a:effectLst/>
        </p:spPr>
        <p:txBody>
          <a:bodyPr vert="horz" wrap="square" lIns="447289" tIns="223645" rIns="447289" bIns="223645" numCol="1" anchor="t" anchorCtr="0" compatLnSpc="1">
            <a:prstTxWarp prst="textNoShape">
              <a:avLst/>
            </a:prstTxWarp>
          </a:bodyPr>
          <a:lstStyle>
            <a:lvl1pPr>
              <a:defRPr sz="6007"/>
            </a:lvl1pPr>
          </a:lstStyle>
          <a:p>
            <a:endParaRPr lang="es-ES"/>
          </a:p>
        </p:txBody>
      </p:sp>
      <p:sp>
        <p:nvSpPr>
          <p:cNvPr id="1029" name="Rectangle 5"/>
          <p:cNvSpPr>
            <a:spLocks noGrp="1" noChangeArrowheads="1"/>
          </p:cNvSpPr>
          <p:nvPr>
            <p:ph type="ftr" sz="quarter" idx="3"/>
          </p:nvPr>
        </p:nvSpPr>
        <p:spPr bwMode="auto">
          <a:xfrm>
            <a:off x="11069596" y="34258406"/>
            <a:ext cx="10260096" cy="2613178"/>
          </a:xfrm>
          <a:prstGeom prst="rect">
            <a:avLst/>
          </a:prstGeom>
          <a:noFill/>
          <a:ln w="9525">
            <a:noFill/>
            <a:miter lim="800000"/>
            <a:headEnd/>
            <a:tailEnd/>
          </a:ln>
          <a:effectLst/>
        </p:spPr>
        <p:txBody>
          <a:bodyPr vert="horz" wrap="square" lIns="447289" tIns="223645" rIns="447289" bIns="223645" numCol="1" anchor="t" anchorCtr="0" compatLnSpc="1">
            <a:prstTxWarp prst="textNoShape">
              <a:avLst/>
            </a:prstTxWarp>
          </a:bodyPr>
          <a:lstStyle>
            <a:lvl1pPr algn="ctr">
              <a:defRPr sz="6007"/>
            </a:lvl1pPr>
          </a:lstStyle>
          <a:p>
            <a:endParaRPr lang="es-ES"/>
          </a:p>
        </p:txBody>
      </p:sp>
      <p:sp>
        <p:nvSpPr>
          <p:cNvPr id="1030" name="Rectangle 6"/>
          <p:cNvSpPr>
            <a:spLocks noGrp="1" noChangeArrowheads="1"/>
          </p:cNvSpPr>
          <p:nvPr>
            <p:ph type="sldNum" sz="quarter" idx="4"/>
          </p:nvPr>
        </p:nvSpPr>
        <p:spPr bwMode="auto">
          <a:xfrm>
            <a:off x="23219517" y="34258406"/>
            <a:ext cx="7559288" cy="2613178"/>
          </a:xfrm>
          <a:prstGeom prst="rect">
            <a:avLst/>
          </a:prstGeom>
          <a:noFill/>
          <a:ln w="9525">
            <a:noFill/>
            <a:miter lim="800000"/>
            <a:headEnd/>
            <a:tailEnd/>
          </a:ln>
          <a:effectLst/>
        </p:spPr>
        <p:txBody>
          <a:bodyPr vert="horz" wrap="square" lIns="447289" tIns="223645" rIns="447289" bIns="223645" numCol="1" anchor="t" anchorCtr="0" compatLnSpc="1">
            <a:prstTxWarp prst="textNoShape">
              <a:avLst/>
            </a:prstTxWarp>
          </a:bodyPr>
          <a:lstStyle>
            <a:lvl1pPr algn="r">
              <a:defRPr sz="6007"/>
            </a:lvl1pPr>
          </a:lstStyle>
          <a:p>
            <a:fld id="{FDFE025B-7786-4FCF-8D39-40EB7508EC1E}"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3894693" rtl="0" eaLnBrk="0" fontAlgn="base" hangingPunct="0">
        <a:spcBef>
          <a:spcPct val="0"/>
        </a:spcBef>
        <a:spcAft>
          <a:spcPct val="0"/>
        </a:spcAft>
        <a:defRPr sz="18805">
          <a:solidFill>
            <a:schemeClr val="tx2"/>
          </a:solidFill>
          <a:latin typeface="+mj-lt"/>
          <a:ea typeface="+mj-ea"/>
          <a:cs typeface="+mj-cs"/>
        </a:defRPr>
      </a:lvl1pPr>
      <a:lvl2pPr algn="ctr" defTabSz="3894693" rtl="0" eaLnBrk="0" fontAlgn="base" hangingPunct="0">
        <a:spcBef>
          <a:spcPct val="0"/>
        </a:spcBef>
        <a:spcAft>
          <a:spcPct val="0"/>
        </a:spcAft>
        <a:defRPr sz="18805">
          <a:solidFill>
            <a:schemeClr val="tx2"/>
          </a:solidFill>
          <a:latin typeface="Arial" charset="0"/>
          <a:cs typeface="Arial" charset="0"/>
        </a:defRPr>
      </a:lvl2pPr>
      <a:lvl3pPr algn="ctr" defTabSz="3894693" rtl="0" eaLnBrk="0" fontAlgn="base" hangingPunct="0">
        <a:spcBef>
          <a:spcPct val="0"/>
        </a:spcBef>
        <a:spcAft>
          <a:spcPct val="0"/>
        </a:spcAft>
        <a:defRPr sz="18805">
          <a:solidFill>
            <a:schemeClr val="tx2"/>
          </a:solidFill>
          <a:latin typeface="Arial" charset="0"/>
          <a:cs typeface="Arial" charset="0"/>
        </a:defRPr>
      </a:lvl3pPr>
      <a:lvl4pPr algn="ctr" defTabSz="3894693" rtl="0" eaLnBrk="0" fontAlgn="base" hangingPunct="0">
        <a:spcBef>
          <a:spcPct val="0"/>
        </a:spcBef>
        <a:spcAft>
          <a:spcPct val="0"/>
        </a:spcAft>
        <a:defRPr sz="18805">
          <a:solidFill>
            <a:schemeClr val="tx2"/>
          </a:solidFill>
          <a:latin typeface="Arial" charset="0"/>
          <a:cs typeface="Arial" charset="0"/>
        </a:defRPr>
      </a:lvl4pPr>
      <a:lvl5pPr algn="ctr" defTabSz="3894693" rtl="0" eaLnBrk="0" fontAlgn="base" hangingPunct="0">
        <a:spcBef>
          <a:spcPct val="0"/>
        </a:spcBef>
        <a:spcAft>
          <a:spcPct val="0"/>
        </a:spcAft>
        <a:defRPr sz="18805">
          <a:solidFill>
            <a:schemeClr val="tx2"/>
          </a:solidFill>
          <a:latin typeface="Arial" charset="0"/>
          <a:cs typeface="Arial" charset="0"/>
        </a:defRPr>
      </a:lvl5pPr>
      <a:lvl6pPr marL="369822" algn="ctr" defTabSz="3894693" rtl="0" fontAlgn="base">
        <a:spcBef>
          <a:spcPct val="0"/>
        </a:spcBef>
        <a:spcAft>
          <a:spcPct val="0"/>
        </a:spcAft>
        <a:defRPr sz="18805">
          <a:solidFill>
            <a:schemeClr val="tx2"/>
          </a:solidFill>
          <a:latin typeface="Arial" charset="0"/>
          <a:cs typeface="Arial" charset="0"/>
        </a:defRPr>
      </a:lvl6pPr>
      <a:lvl7pPr marL="739645" algn="ctr" defTabSz="3894693" rtl="0" fontAlgn="base">
        <a:spcBef>
          <a:spcPct val="0"/>
        </a:spcBef>
        <a:spcAft>
          <a:spcPct val="0"/>
        </a:spcAft>
        <a:defRPr sz="18805">
          <a:solidFill>
            <a:schemeClr val="tx2"/>
          </a:solidFill>
          <a:latin typeface="Arial" charset="0"/>
          <a:cs typeface="Arial" charset="0"/>
        </a:defRPr>
      </a:lvl7pPr>
      <a:lvl8pPr marL="1109468" algn="ctr" defTabSz="3894693" rtl="0" fontAlgn="base">
        <a:spcBef>
          <a:spcPct val="0"/>
        </a:spcBef>
        <a:spcAft>
          <a:spcPct val="0"/>
        </a:spcAft>
        <a:defRPr sz="18805">
          <a:solidFill>
            <a:schemeClr val="tx2"/>
          </a:solidFill>
          <a:latin typeface="Arial" charset="0"/>
          <a:cs typeface="Arial" charset="0"/>
        </a:defRPr>
      </a:lvl8pPr>
      <a:lvl9pPr marL="1479290" algn="ctr" defTabSz="3894693" rtl="0" fontAlgn="base">
        <a:spcBef>
          <a:spcPct val="0"/>
        </a:spcBef>
        <a:spcAft>
          <a:spcPct val="0"/>
        </a:spcAft>
        <a:defRPr sz="18805">
          <a:solidFill>
            <a:schemeClr val="tx2"/>
          </a:solidFill>
          <a:latin typeface="Arial" charset="0"/>
          <a:cs typeface="Arial" charset="0"/>
        </a:defRPr>
      </a:lvl9pPr>
    </p:titleStyle>
    <p:bodyStyle>
      <a:lvl1pPr marL="1460028" indent="-1460028" algn="l" defTabSz="3894693" rtl="0" eaLnBrk="0" fontAlgn="base" hangingPunct="0">
        <a:spcBef>
          <a:spcPct val="20000"/>
        </a:spcBef>
        <a:spcAft>
          <a:spcPct val="0"/>
        </a:spcAft>
        <a:buChar char="•"/>
        <a:defRPr sz="13582">
          <a:solidFill>
            <a:schemeClr val="tx1"/>
          </a:solidFill>
          <a:latin typeface="+mn-lt"/>
          <a:ea typeface="+mn-ea"/>
          <a:cs typeface="+mn-cs"/>
        </a:defRPr>
      </a:lvl1pPr>
      <a:lvl2pPr marL="3164038" indent="-1217332" algn="l" defTabSz="3894693" rtl="0" eaLnBrk="0" fontAlgn="base" hangingPunct="0">
        <a:spcBef>
          <a:spcPct val="20000"/>
        </a:spcBef>
        <a:spcAft>
          <a:spcPct val="0"/>
        </a:spcAft>
        <a:buChar char="–"/>
        <a:defRPr sz="11928">
          <a:solidFill>
            <a:schemeClr val="tx1"/>
          </a:solidFill>
          <a:latin typeface="+mn-lt"/>
          <a:cs typeface="+mn-cs"/>
        </a:defRPr>
      </a:lvl2pPr>
      <a:lvl3pPr marL="4868046" indent="-973352" algn="l" defTabSz="3894693" rtl="0" eaLnBrk="0" fontAlgn="base" hangingPunct="0">
        <a:spcBef>
          <a:spcPct val="20000"/>
        </a:spcBef>
        <a:spcAft>
          <a:spcPct val="0"/>
        </a:spcAft>
        <a:buChar char="•"/>
        <a:defRPr sz="10186">
          <a:solidFill>
            <a:schemeClr val="tx1"/>
          </a:solidFill>
          <a:latin typeface="+mn-lt"/>
          <a:cs typeface="+mn-cs"/>
        </a:defRPr>
      </a:lvl3pPr>
      <a:lvl4pPr marL="6814750" indent="-973352" algn="l" defTabSz="3894693" rtl="0" eaLnBrk="0" fontAlgn="base" hangingPunct="0">
        <a:spcBef>
          <a:spcPct val="20000"/>
        </a:spcBef>
        <a:spcAft>
          <a:spcPct val="0"/>
        </a:spcAft>
        <a:buChar char="–"/>
        <a:defRPr sz="8532">
          <a:solidFill>
            <a:schemeClr val="tx1"/>
          </a:solidFill>
          <a:latin typeface="+mn-lt"/>
          <a:cs typeface="+mn-cs"/>
        </a:defRPr>
      </a:lvl4pPr>
      <a:lvl5pPr marL="8761456" indent="-973352" algn="l" defTabSz="3894693" rtl="0" eaLnBrk="0" fontAlgn="base" hangingPunct="0">
        <a:spcBef>
          <a:spcPct val="20000"/>
        </a:spcBef>
        <a:spcAft>
          <a:spcPct val="0"/>
        </a:spcAft>
        <a:buChar char="»"/>
        <a:defRPr sz="8532">
          <a:solidFill>
            <a:schemeClr val="tx1"/>
          </a:solidFill>
          <a:latin typeface="+mn-lt"/>
          <a:cs typeface="+mn-cs"/>
        </a:defRPr>
      </a:lvl5pPr>
      <a:lvl6pPr marL="9131278" indent="-973352" algn="l" defTabSz="3894693" rtl="0" fontAlgn="base">
        <a:spcBef>
          <a:spcPct val="20000"/>
        </a:spcBef>
        <a:spcAft>
          <a:spcPct val="0"/>
        </a:spcAft>
        <a:buChar char="»"/>
        <a:defRPr sz="8532">
          <a:solidFill>
            <a:schemeClr val="tx1"/>
          </a:solidFill>
          <a:latin typeface="+mn-lt"/>
          <a:cs typeface="+mn-cs"/>
        </a:defRPr>
      </a:lvl6pPr>
      <a:lvl7pPr marL="9501101" indent="-973352" algn="l" defTabSz="3894693" rtl="0" fontAlgn="base">
        <a:spcBef>
          <a:spcPct val="20000"/>
        </a:spcBef>
        <a:spcAft>
          <a:spcPct val="0"/>
        </a:spcAft>
        <a:buChar char="»"/>
        <a:defRPr sz="8532">
          <a:solidFill>
            <a:schemeClr val="tx1"/>
          </a:solidFill>
          <a:latin typeface="+mn-lt"/>
          <a:cs typeface="+mn-cs"/>
        </a:defRPr>
      </a:lvl7pPr>
      <a:lvl8pPr marL="9870923" indent="-973352" algn="l" defTabSz="3894693" rtl="0" fontAlgn="base">
        <a:spcBef>
          <a:spcPct val="20000"/>
        </a:spcBef>
        <a:spcAft>
          <a:spcPct val="0"/>
        </a:spcAft>
        <a:buChar char="»"/>
        <a:defRPr sz="8532">
          <a:solidFill>
            <a:schemeClr val="tx1"/>
          </a:solidFill>
          <a:latin typeface="+mn-lt"/>
          <a:cs typeface="+mn-cs"/>
        </a:defRPr>
      </a:lvl8pPr>
      <a:lvl9pPr marL="10240745" indent="-973352" algn="l" defTabSz="3894693" rtl="0" fontAlgn="base">
        <a:spcBef>
          <a:spcPct val="20000"/>
        </a:spcBef>
        <a:spcAft>
          <a:spcPct val="0"/>
        </a:spcAft>
        <a:buChar char="»"/>
        <a:defRPr sz="8532">
          <a:solidFill>
            <a:schemeClr val="tx1"/>
          </a:solidFill>
          <a:latin typeface="+mn-lt"/>
          <a:cs typeface="+mn-cs"/>
        </a:defRPr>
      </a:lvl9pPr>
    </p:bodyStyle>
    <p:otherStyle>
      <a:defPPr>
        <a:defRPr lang="es-ES"/>
      </a:defPPr>
      <a:lvl1pPr marL="0" algn="l" defTabSz="739645" rtl="0" eaLnBrk="1" latinLnBrk="0" hangingPunct="1">
        <a:defRPr sz="1480" kern="1200">
          <a:solidFill>
            <a:schemeClr val="tx1"/>
          </a:solidFill>
          <a:latin typeface="+mn-lt"/>
          <a:ea typeface="+mn-ea"/>
          <a:cs typeface="+mn-cs"/>
        </a:defRPr>
      </a:lvl1pPr>
      <a:lvl2pPr marL="369822" algn="l" defTabSz="739645" rtl="0" eaLnBrk="1" latinLnBrk="0" hangingPunct="1">
        <a:defRPr sz="1480" kern="1200">
          <a:solidFill>
            <a:schemeClr val="tx1"/>
          </a:solidFill>
          <a:latin typeface="+mn-lt"/>
          <a:ea typeface="+mn-ea"/>
          <a:cs typeface="+mn-cs"/>
        </a:defRPr>
      </a:lvl2pPr>
      <a:lvl3pPr marL="739645" algn="l" defTabSz="739645" rtl="0" eaLnBrk="1" latinLnBrk="0" hangingPunct="1">
        <a:defRPr sz="1480" kern="1200">
          <a:solidFill>
            <a:schemeClr val="tx1"/>
          </a:solidFill>
          <a:latin typeface="+mn-lt"/>
          <a:ea typeface="+mn-ea"/>
          <a:cs typeface="+mn-cs"/>
        </a:defRPr>
      </a:lvl3pPr>
      <a:lvl4pPr marL="1109468" algn="l" defTabSz="739645" rtl="0" eaLnBrk="1" latinLnBrk="0" hangingPunct="1">
        <a:defRPr sz="1480" kern="1200">
          <a:solidFill>
            <a:schemeClr val="tx1"/>
          </a:solidFill>
          <a:latin typeface="+mn-lt"/>
          <a:ea typeface="+mn-ea"/>
          <a:cs typeface="+mn-cs"/>
        </a:defRPr>
      </a:lvl4pPr>
      <a:lvl5pPr marL="1479290" algn="l" defTabSz="739645" rtl="0" eaLnBrk="1" latinLnBrk="0" hangingPunct="1">
        <a:defRPr sz="1480" kern="1200">
          <a:solidFill>
            <a:schemeClr val="tx1"/>
          </a:solidFill>
          <a:latin typeface="+mn-lt"/>
          <a:ea typeface="+mn-ea"/>
          <a:cs typeface="+mn-cs"/>
        </a:defRPr>
      </a:lvl5pPr>
      <a:lvl6pPr marL="1849113" algn="l" defTabSz="739645" rtl="0" eaLnBrk="1" latinLnBrk="0" hangingPunct="1">
        <a:defRPr sz="1480" kern="1200">
          <a:solidFill>
            <a:schemeClr val="tx1"/>
          </a:solidFill>
          <a:latin typeface="+mn-lt"/>
          <a:ea typeface="+mn-ea"/>
          <a:cs typeface="+mn-cs"/>
        </a:defRPr>
      </a:lvl6pPr>
      <a:lvl7pPr marL="2218935" algn="l" defTabSz="739645" rtl="0" eaLnBrk="1" latinLnBrk="0" hangingPunct="1">
        <a:defRPr sz="1480" kern="1200">
          <a:solidFill>
            <a:schemeClr val="tx1"/>
          </a:solidFill>
          <a:latin typeface="+mn-lt"/>
          <a:ea typeface="+mn-ea"/>
          <a:cs typeface="+mn-cs"/>
        </a:defRPr>
      </a:lvl7pPr>
      <a:lvl8pPr marL="2588757" algn="l" defTabSz="739645" rtl="0" eaLnBrk="1" latinLnBrk="0" hangingPunct="1">
        <a:defRPr sz="1480" kern="1200">
          <a:solidFill>
            <a:schemeClr val="tx1"/>
          </a:solidFill>
          <a:latin typeface="+mn-lt"/>
          <a:ea typeface="+mn-ea"/>
          <a:cs typeface="+mn-cs"/>
        </a:defRPr>
      </a:lvl8pPr>
      <a:lvl9pPr marL="2958580" algn="l" defTabSz="739645" rtl="0" eaLnBrk="1" latinLnBrk="0" hangingPunct="1">
        <a:defRPr sz="1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3" name="Text Box 796"/>
          <p:cNvSpPr txBox="1">
            <a:spLocks noChangeArrowheads="1"/>
          </p:cNvSpPr>
          <p:nvPr/>
        </p:nvSpPr>
        <p:spPr bwMode="auto">
          <a:xfrm>
            <a:off x="3933237" y="24201728"/>
            <a:ext cx="8534766" cy="5871132"/>
          </a:xfrm>
          <a:prstGeom prst="rect">
            <a:avLst/>
          </a:prstGeom>
          <a:noFill/>
          <a:ln w="9525" algn="in">
            <a:noFill/>
            <a:miter lim="800000"/>
            <a:headEnd/>
            <a:tailEnd/>
          </a:ln>
        </p:spPr>
        <p:txBody>
          <a:bodyPr lIns="29586" tIns="29586" rIns="29586" bIns="29586"/>
          <a:lstStyle/>
          <a:p>
            <a:pPr algn="ctr"/>
            <a:endParaRPr lang="es-ES" sz="3657" dirty="0">
              <a:solidFill>
                <a:srgbClr val="000000"/>
              </a:solidFill>
            </a:endParaRPr>
          </a:p>
          <a:p>
            <a:r>
              <a:rPr lang="en-GB" sz="3047" u="sng" dirty="0">
                <a:solidFill>
                  <a:srgbClr val="CC0066"/>
                </a:solidFill>
                <a:latin typeface="Arial Narrow" pitchFamily="34" charset="0"/>
              </a:rPr>
              <a:t>Objective 1</a:t>
            </a:r>
          </a:p>
          <a:p>
            <a:pPr algn="just"/>
            <a:r>
              <a:rPr lang="en-GB" sz="3047" dirty="0">
                <a:solidFill>
                  <a:srgbClr val="CC0066"/>
                </a:solidFill>
                <a:latin typeface="Arial Narrow" pitchFamily="34" charset="0"/>
              </a:rPr>
              <a:t>Results of first series of analyses showed that all the six family dimensions separately were found to be significant predictors of both forms of aggression. </a:t>
            </a:r>
          </a:p>
          <a:p>
            <a:pPr algn="just"/>
            <a:endParaRPr lang="en-GB" sz="3047" dirty="0" smtClean="0">
              <a:solidFill>
                <a:srgbClr val="CC0066"/>
              </a:solidFill>
              <a:latin typeface="Arial Narrow" pitchFamily="34" charset="0"/>
            </a:endParaRPr>
          </a:p>
          <a:p>
            <a:pPr algn="just"/>
            <a:r>
              <a:rPr lang="en-GB" sz="3047" u="sng" dirty="0" smtClean="0">
                <a:solidFill>
                  <a:srgbClr val="CC0066"/>
                </a:solidFill>
                <a:latin typeface="Arial Narrow" pitchFamily="34" charset="0"/>
              </a:rPr>
              <a:t>Objective </a:t>
            </a:r>
            <a:r>
              <a:rPr lang="en-GB" sz="3047" u="sng" dirty="0">
                <a:solidFill>
                  <a:srgbClr val="CC0066"/>
                </a:solidFill>
                <a:latin typeface="Arial Narrow" pitchFamily="34" charset="0"/>
              </a:rPr>
              <a:t>2</a:t>
            </a:r>
          </a:p>
          <a:p>
            <a:pPr algn="just"/>
            <a:r>
              <a:rPr lang="en-GB" sz="3047" dirty="0">
                <a:solidFill>
                  <a:srgbClr val="CC0066"/>
                </a:solidFill>
                <a:latin typeface="Arial Narrow" pitchFamily="34" charset="0"/>
              </a:rPr>
              <a:t>However, second series of analyses, which controlled both the other type of direct or indirect aggressive behaviours, and the overlap between family dimensions, exhibited a different results pattern. Only two dimensions on its own, communication and roles, were significant predictors of direct aggression. Additionally, dysfunctional family patterns as a whole, but none of the specific dimensions on their own, predicted significantly indirect aggression. </a:t>
            </a:r>
            <a:endParaRPr lang="es-ES" sz="3047" dirty="0">
              <a:solidFill>
                <a:srgbClr val="CC0066"/>
              </a:solidFill>
              <a:latin typeface="Arial Narrow" pitchFamily="34" charset="0"/>
            </a:endParaRPr>
          </a:p>
          <a:p>
            <a:pPr algn="just"/>
            <a:endParaRPr lang="es-ES" sz="2873" dirty="0">
              <a:solidFill>
                <a:srgbClr val="CC0066"/>
              </a:solidFill>
              <a:latin typeface="Arial Narrow" pitchFamily="34" charset="0"/>
              <a:sym typeface="Wingdings" pitchFamily="2" charset="2"/>
            </a:endParaRPr>
          </a:p>
          <a:p>
            <a:pPr algn="just">
              <a:buFont typeface="Wingdings" pitchFamily="2" charset="2"/>
              <a:buNone/>
            </a:pPr>
            <a:endParaRPr lang="es-ES" sz="3657" b="1" dirty="0"/>
          </a:p>
        </p:txBody>
      </p:sp>
      <p:sp>
        <p:nvSpPr>
          <p:cNvPr id="2051" name="Text Box 7"/>
          <p:cNvSpPr txBox="1">
            <a:spLocks noChangeArrowheads="1"/>
          </p:cNvSpPr>
          <p:nvPr/>
        </p:nvSpPr>
        <p:spPr bwMode="auto">
          <a:xfrm>
            <a:off x="2506036" y="1256857"/>
            <a:ext cx="26714750" cy="2996802"/>
          </a:xfrm>
          <a:prstGeom prst="rect">
            <a:avLst/>
          </a:prstGeom>
          <a:noFill/>
          <a:ln w="9525" algn="in">
            <a:noFill/>
            <a:miter lim="800000"/>
            <a:headEnd/>
            <a:tailEnd/>
          </a:ln>
        </p:spPr>
        <p:txBody>
          <a:bodyPr lIns="29586" tIns="29586" rIns="29586" bIns="29586"/>
          <a:lstStyle/>
          <a:p>
            <a:pPr algn="ctr"/>
            <a:r>
              <a:rPr lang="en-GB" sz="8097" b="1" dirty="0">
                <a:solidFill>
                  <a:srgbClr val="CC3399"/>
                </a:solidFill>
                <a:latin typeface="Arial Narrow" pitchFamily="34" charset="0"/>
              </a:rPr>
              <a:t>Dysfunctional Family Environment Explaining Direct and Indirect Aggression in Adolescents</a:t>
            </a:r>
            <a:endParaRPr lang="es-ES" sz="8097" b="1" dirty="0"/>
          </a:p>
        </p:txBody>
      </p:sp>
      <p:sp>
        <p:nvSpPr>
          <p:cNvPr id="2052" name="Text Box 8"/>
          <p:cNvSpPr txBox="1">
            <a:spLocks noChangeArrowheads="1"/>
          </p:cNvSpPr>
          <p:nvPr/>
        </p:nvSpPr>
        <p:spPr bwMode="auto">
          <a:xfrm>
            <a:off x="4071693" y="4007966"/>
            <a:ext cx="25330943" cy="2453321"/>
          </a:xfrm>
          <a:prstGeom prst="rect">
            <a:avLst/>
          </a:prstGeom>
          <a:noFill/>
          <a:ln w="9525" algn="in">
            <a:noFill/>
            <a:miter lim="800000"/>
            <a:headEnd/>
            <a:tailEnd/>
          </a:ln>
        </p:spPr>
        <p:txBody>
          <a:bodyPr lIns="29586" tIns="29586" rIns="29586" bIns="29586"/>
          <a:lstStyle/>
          <a:p>
            <a:pPr algn="ctr"/>
            <a:r>
              <a:rPr lang="es-ES" sz="4876" b="1" dirty="0" err="1">
                <a:solidFill>
                  <a:srgbClr val="800080"/>
                </a:solidFill>
                <a:latin typeface="Arial Narrow" pitchFamily="34" charset="0"/>
              </a:rPr>
              <a:t>Camen</a:t>
            </a:r>
            <a:r>
              <a:rPr lang="es-ES" sz="4876" b="1" dirty="0">
                <a:solidFill>
                  <a:srgbClr val="800080"/>
                </a:solidFill>
                <a:latin typeface="Arial Narrow" pitchFamily="34" charset="0"/>
              </a:rPr>
              <a:t> Rodríguez-Naranjo &amp; Antonio Caño</a:t>
            </a:r>
          </a:p>
          <a:p>
            <a:pPr algn="ctr"/>
            <a:r>
              <a:rPr lang="es-ES" sz="4005" b="1" dirty="0" err="1">
                <a:solidFill>
                  <a:srgbClr val="800080"/>
                </a:solidFill>
                <a:latin typeface="Arial Narrow" pitchFamily="34" charset="0"/>
              </a:rPr>
              <a:t>University</a:t>
            </a:r>
            <a:r>
              <a:rPr lang="es-ES" sz="4005" b="1" dirty="0">
                <a:solidFill>
                  <a:srgbClr val="800080"/>
                </a:solidFill>
                <a:latin typeface="Arial Narrow" pitchFamily="34" charset="0"/>
              </a:rPr>
              <a:t> </a:t>
            </a:r>
            <a:r>
              <a:rPr lang="es-ES" sz="4005" b="1" dirty="0">
                <a:solidFill>
                  <a:srgbClr val="800080"/>
                </a:solidFill>
                <a:latin typeface="Arial Narrow" pitchFamily="34" charset="0"/>
              </a:rPr>
              <a:t>of </a:t>
            </a:r>
            <a:r>
              <a:rPr lang="es-ES" sz="4005" b="1" dirty="0">
                <a:solidFill>
                  <a:srgbClr val="800080"/>
                </a:solidFill>
                <a:latin typeface="Arial Narrow" pitchFamily="34" charset="0"/>
              </a:rPr>
              <a:t>Málaga, </a:t>
            </a:r>
            <a:r>
              <a:rPr lang="es-ES" sz="4005" b="1" dirty="0" err="1">
                <a:solidFill>
                  <a:srgbClr val="800080"/>
                </a:solidFill>
                <a:latin typeface="Arial Narrow" pitchFamily="34" charset="0"/>
              </a:rPr>
              <a:t>Spain</a:t>
            </a:r>
            <a:endParaRPr lang="es-ES" sz="4005" b="1" dirty="0">
              <a:solidFill>
                <a:srgbClr val="800080"/>
              </a:solidFill>
              <a:latin typeface="Arial Narrow" pitchFamily="34" charset="0"/>
            </a:endParaRPr>
          </a:p>
          <a:p>
            <a:pPr algn="ctr"/>
            <a:endParaRPr lang="es-ES" sz="4876" b="1" dirty="0">
              <a:solidFill>
                <a:srgbClr val="800080"/>
              </a:solidFill>
              <a:latin typeface="Arial Narrow" pitchFamily="34" charset="0"/>
            </a:endParaRPr>
          </a:p>
        </p:txBody>
      </p:sp>
      <p:sp>
        <p:nvSpPr>
          <p:cNvPr id="2053" name="Text Box 9"/>
          <p:cNvSpPr txBox="1">
            <a:spLocks noChangeArrowheads="1"/>
          </p:cNvSpPr>
          <p:nvPr/>
        </p:nvSpPr>
        <p:spPr bwMode="auto">
          <a:xfrm>
            <a:off x="3505020" y="7463517"/>
            <a:ext cx="12223637" cy="5871132"/>
          </a:xfrm>
          <a:prstGeom prst="rect">
            <a:avLst/>
          </a:prstGeom>
          <a:noFill/>
          <a:ln w="9525" algn="in">
            <a:noFill/>
            <a:miter lim="800000"/>
            <a:headEnd/>
            <a:tailEnd/>
          </a:ln>
        </p:spPr>
        <p:txBody>
          <a:bodyPr lIns="29586" tIns="29586" rIns="29586" bIns="29586"/>
          <a:lstStyle/>
          <a:p>
            <a:pPr algn="ctr"/>
            <a:r>
              <a:rPr lang="es-ES" sz="2438" dirty="0">
                <a:solidFill>
                  <a:srgbClr val="000000"/>
                </a:solidFill>
              </a:rPr>
              <a:t> </a:t>
            </a:r>
            <a:r>
              <a:rPr lang="es-ES" sz="3222" b="1" dirty="0" err="1">
                <a:solidFill>
                  <a:srgbClr val="800080"/>
                </a:solidFill>
              </a:rPr>
              <a:t>Overview</a:t>
            </a:r>
            <a:r>
              <a:rPr lang="es-ES" sz="3222" b="1" dirty="0">
                <a:solidFill>
                  <a:srgbClr val="800080"/>
                </a:solidFill>
              </a:rPr>
              <a:t> and </a:t>
            </a:r>
            <a:r>
              <a:rPr lang="es-ES" sz="3222" b="1" dirty="0" err="1">
                <a:solidFill>
                  <a:srgbClr val="800080"/>
                </a:solidFill>
              </a:rPr>
              <a:t>Objective</a:t>
            </a:r>
            <a:endParaRPr lang="es-ES" sz="3222" b="1" dirty="0">
              <a:solidFill>
                <a:srgbClr val="800080"/>
              </a:solidFill>
            </a:endParaRPr>
          </a:p>
          <a:p>
            <a:pPr algn="ctr"/>
            <a:endParaRPr lang="es-ES" sz="2090" dirty="0">
              <a:solidFill>
                <a:srgbClr val="000000"/>
              </a:solidFill>
              <a:latin typeface="Arial Narrow" pitchFamily="34" charset="0"/>
            </a:endParaRPr>
          </a:p>
          <a:p>
            <a:pPr algn="just"/>
            <a:r>
              <a:rPr lang="es-ES" sz="3483" dirty="0" err="1">
                <a:solidFill>
                  <a:srgbClr val="CC0066"/>
                </a:solidFill>
                <a:latin typeface="Arial Narrow" pitchFamily="34" charset="0"/>
              </a:rPr>
              <a:t>Unhealthy</a:t>
            </a:r>
            <a:r>
              <a:rPr lang="es-ES" sz="3483" dirty="0">
                <a:solidFill>
                  <a:srgbClr val="CC0066"/>
                </a:solidFill>
                <a:latin typeface="Arial Narrow" pitchFamily="34" charset="0"/>
              </a:rPr>
              <a:t> </a:t>
            </a:r>
            <a:r>
              <a:rPr lang="es-ES" sz="3483" dirty="0" err="1">
                <a:solidFill>
                  <a:srgbClr val="CC0066"/>
                </a:solidFill>
                <a:latin typeface="Arial Narrow" pitchFamily="34" charset="0"/>
              </a:rPr>
              <a:t>family</a:t>
            </a:r>
            <a:r>
              <a:rPr lang="es-ES" sz="3483" dirty="0">
                <a:solidFill>
                  <a:srgbClr val="CC0066"/>
                </a:solidFill>
                <a:latin typeface="Arial Narrow" pitchFamily="34" charset="0"/>
              </a:rPr>
              <a:t> </a:t>
            </a:r>
            <a:r>
              <a:rPr lang="es-ES" sz="3483" dirty="0" err="1">
                <a:solidFill>
                  <a:srgbClr val="CC0066"/>
                </a:solidFill>
                <a:latin typeface="Arial Narrow" pitchFamily="34" charset="0"/>
              </a:rPr>
              <a:t>functioning</a:t>
            </a:r>
            <a:r>
              <a:rPr lang="es-ES" sz="3483" dirty="0">
                <a:solidFill>
                  <a:srgbClr val="CC0066"/>
                </a:solidFill>
                <a:latin typeface="Arial Narrow" pitchFamily="34" charset="0"/>
              </a:rPr>
              <a:t> </a:t>
            </a:r>
            <a:r>
              <a:rPr lang="es-ES" sz="3483" dirty="0" err="1">
                <a:solidFill>
                  <a:srgbClr val="CC0066"/>
                </a:solidFill>
                <a:latin typeface="Arial Narrow" pitchFamily="34" charset="0"/>
              </a:rPr>
              <a:t>is</a:t>
            </a:r>
            <a:r>
              <a:rPr lang="es-ES" sz="3483" dirty="0">
                <a:solidFill>
                  <a:srgbClr val="CC0066"/>
                </a:solidFill>
                <a:latin typeface="Arial Narrow" pitchFamily="34" charset="0"/>
              </a:rPr>
              <a:t> </a:t>
            </a:r>
            <a:r>
              <a:rPr lang="es-ES" sz="3483" dirty="0" err="1">
                <a:solidFill>
                  <a:srgbClr val="CC0066"/>
                </a:solidFill>
                <a:latin typeface="Arial Narrow" pitchFamily="34" charset="0"/>
              </a:rPr>
              <a:t>considered</a:t>
            </a:r>
            <a:r>
              <a:rPr lang="es-ES" sz="3483" dirty="0">
                <a:solidFill>
                  <a:srgbClr val="CC0066"/>
                </a:solidFill>
                <a:latin typeface="Arial Narrow" pitchFamily="34" charset="0"/>
              </a:rPr>
              <a:t> as a </a:t>
            </a:r>
            <a:r>
              <a:rPr lang="es-ES" sz="3483" dirty="0" err="1">
                <a:solidFill>
                  <a:srgbClr val="CC0066"/>
                </a:solidFill>
                <a:latin typeface="Arial Narrow" pitchFamily="34" charset="0"/>
              </a:rPr>
              <a:t>strong</a:t>
            </a:r>
            <a:r>
              <a:rPr lang="es-ES" sz="3483" dirty="0">
                <a:solidFill>
                  <a:srgbClr val="CC0066"/>
                </a:solidFill>
                <a:latin typeface="Arial Narrow" pitchFamily="34" charset="0"/>
              </a:rPr>
              <a:t> predictor of </a:t>
            </a:r>
            <a:r>
              <a:rPr lang="es-ES" sz="3483" dirty="0" err="1">
                <a:solidFill>
                  <a:srgbClr val="CC0066"/>
                </a:solidFill>
                <a:latin typeface="Arial Narrow" pitchFamily="34" charset="0"/>
              </a:rPr>
              <a:t>later</a:t>
            </a:r>
            <a:r>
              <a:rPr lang="es-ES" sz="3483" dirty="0">
                <a:solidFill>
                  <a:srgbClr val="CC0066"/>
                </a:solidFill>
                <a:latin typeface="Arial Narrow" pitchFamily="34" charset="0"/>
              </a:rPr>
              <a:t> </a:t>
            </a:r>
            <a:r>
              <a:rPr lang="es-ES" sz="3483" dirty="0" err="1">
                <a:solidFill>
                  <a:srgbClr val="CC0066"/>
                </a:solidFill>
                <a:latin typeface="Arial Narrow" pitchFamily="34" charset="0"/>
              </a:rPr>
              <a:t>behavioural</a:t>
            </a:r>
            <a:r>
              <a:rPr lang="es-ES" sz="3483" dirty="0">
                <a:solidFill>
                  <a:srgbClr val="CC0066"/>
                </a:solidFill>
                <a:latin typeface="Arial Narrow" pitchFamily="34" charset="0"/>
              </a:rPr>
              <a:t> </a:t>
            </a:r>
            <a:r>
              <a:rPr lang="es-ES" sz="3483" dirty="0" err="1">
                <a:solidFill>
                  <a:srgbClr val="CC0066"/>
                </a:solidFill>
                <a:latin typeface="Arial Narrow" pitchFamily="34" charset="0"/>
              </a:rPr>
              <a:t>problems</a:t>
            </a:r>
            <a:r>
              <a:rPr lang="es-ES" sz="3483" dirty="0">
                <a:solidFill>
                  <a:srgbClr val="CC0066"/>
                </a:solidFill>
                <a:latin typeface="Arial Narrow" pitchFamily="34" charset="0"/>
              </a:rPr>
              <a:t>. </a:t>
            </a:r>
            <a:r>
              <a:rPr lang="es-ES" sz="3483" dirty="0" err="1">
                <a:solidFill>
                  <a:srgbClr val="CC0066"/>
                </a:solidFill>
                <a:latin typeface="Arial Narrow" pitchFamily="34" charset="0"/>
              </a:rPr>
              <a:t>The</a:t>
            </a:r>
            <a:r>
              <a:rPr lang="es-ES" sz="3483" dirty="0">
                <a:solidFill>
                  <a:srgbClr val="CC0066"/>
                </a:solidFill>
                <a:latin typeface="Arial Narrow" pitchFamily="34" charset="0"/>
              </a:rPr>
              <a:t> </a:t>
            </a:r>
            <a:r>
              <a:rPr lang="es-ES" sz="3483" dirty="0" err="1">
                <a:solidFill>
                  <a:srgbClr val="CC0066"/>
                </a:solidFill>
                <a:latin typeface="Arial Narrow" pitchFamily="34" charset="0"/>
              </a:rPr>
              <a:t>purpose</a:t>
            </a:r>
            <a:r>
              <a:rPr lang="es-ES" sz="3483" dirty="0">
                <a:solidFill>
                  <a:srgbClr val="CC0066"/>
                </a:solidFill>
                <a:latin typeface="Arial Narrow" pitchFamily="34" charset="0"/>
              </a:rPr>
              <a:t> of </a:t>
            </a:r>
            <a:r>
              <a:rPr lang="es-ES" sz="3483" dirty="0" err="1">
                <a:solidFill>
                  <a:srgbClr val="CC0066"/>
                </a:solidFill>
                <a:latin typeface="Arial Narrow" pitchFamily="34" charset="0"/>
              </a:rPr>
              <a:t>this</a:t>
            </a:r>
            <a:r>
              <a:rPr lang="es-ES" sz="3483" dirty="0">
                <a:solidFill>
                  <a:srgbClr val="CC0066"/>
                </a:solidFill>
                <a:latin typeface="Arial Narrow" pitchFamily="34" charset="0"/>
              </a:rPr>
              <a:t> </a:t>
            </a:r>
            <a:r>
              <a:rPr lang="es-ES" sz="3483" dirty="0" err="1">
                <a:solidFill>
                  <a:srgbClr val="CC0066"/>
                </a:solidFill>
                <a:latin typeface="Arial Narrow" pitchFamily="34" charset="0"/>
              </a:rPr>
              <a:t>study</a:t>
            </a:r>
            <a:r>
              <a:rPr lang="es-ES" sz="3483" dirty="0">
                <a:solidFill>
                  <a:srgbClr val="CC0066"/>
                </a:solidFill>
                <a:latin typeface="Arial Narrow" pitchFamily="34" charset="0"/>
              </a:rPr>
              <a:t> </a:t>
            </a:r>
            <a:r>
              <a:rPr lang="es-ES" sz="3483" dirty="0" err="1">
                <a:solidFill>
                  <a:srgbClr val="CC0066"/>
                </a:solidFill>
                <a:latin typeface="Arial Narrow" pitchFamily="34" charset="0"/>
              </a:rPr>
              <a:t>is</a:t>
            </a:r>
            <a:r>
              <a:rPr lang="es-ES" sz="3483" dirty="0">
                <a:solidFill>
                  <a:srgbClr val="CC0066"/>
                </a:solidFill>
                <a:latin typeface="Arial Narrow" pitchFamily="34" charset="0"/>
              </a:rPr>
              <a:t> to </a:t>
            </a:r>
            <a:r>
              <a:rPr lang="es-ES" sz="3483" dirty="0" err="1">
                <a:solidFill>
                  <a:srgbClr val="CC0066"/>
                </a:solidFill>
                <a:latin typeface="Arial Narrow" pitchFamily="34" charset="0"/>
              </a:rPr>
              <a:t>find</a:t>
            </a:r>
            <a:r>
              <a:rPr lang="es-ES" sz="3483" dirty="0">
                <a:solidFill>
                  <a:srgbClr val="CC0066"/>
                </a:solidFill>
                <a:latin typeface="Arial Narrow" pitchFamily="34" charset="0"/>
              </a:rPr>
              <a:t> </a:t>
            </a:r>
            <a:r>
              <a:rPr lang="es-ES" sz="3483" dirty="0" err="1">
                <a:solidFill>
                  <a:srgbClr val="CC0066"/>
                </a:solidFill>
                <a:latin typeface="Arial Narrow" pitchFamily="34" charset="0"/>
              </a:rPr>
              <a:t>relationships</a:t>
            </a:r>
            <a:r>
              <a:rPr lang="es-ES" sz="3483" dirty="0">
                <a:solidFill>
                  <a:srgbClr val="CC0066"/>
                </a:solidFill>
                <a:latin typeface="Arial Narrow" pitchFamily="34" charset="0"/>
              </a:rPr>
              <a:t> </a:t>
            </a:r>
            <a:r>
              <a:rPr lang="es-ES" sz="3483" dirty="0" err="1">
                <a:solidFill>
                  <a:srgbClr val="CC0066"/>
                </a:solidFill>
                <a:latin typeface="Arial Narrow" pitchFamily="34" charset="0"/>
              </a:rPr>
              <a:t>between</a:t>
            </a:r>
            <a:r>
              <a:rPr lang="es-ES" sz="3483" dirty="0">
                <a:solidFill>
                  <a:srgbClr val="CC0066"/>
                </a:solidFill>
                <a:latin typeface="Arial Narrow" pitchFamily="34" charset="0"/>
              </a:rPr>
              <a:t> </a:t>
            </a:r>
            <a:r>
              <a:rPr lang="es-ES" sz="3483" dirty="0" err="1">
                <a:solidFill>
                  <a:srgbClr val="CC0066"/>
                </a:solidFill>
                <a:latin typeface="Arial Narrow" pitchFamily="34" charset="0"/>
              </a:rPr>
              <a:t>different</a:t>
            </a:r>
            <a:r>
              <a:rPr lang="es-ES" sz="3483" dirty="0">
                <a:solidFill>
                  <a:srgbClr val="CC0066"/>
                </a:solidFill>
                <a:latin typeface="Arial Narrow" pitchFamily="34" charset="0"/>
              </a:rPr>
              <a:t> </a:t>
            </a:r>
            <a:r>
              <a:rPr lang="es-ES" sz="3483" dirty="0" err="1">
                <a:solidFill>
                  <a:srgbClr val="CC0066"/>
                </a:solidFill>
                <a:latin typeface="Arial Narrow" pitchFamily="34" charset="0"/>
              </a:rPr>
              <a:t>dysfunctional</a:t>
            </a:r>
            <a:r>
              <a:rPr lang="es-ES" sz="3483" dirty="0">
                <a:solidFill>
                  <a:srgbClr val="CC0066"/>
                </a:solidFill>
                <a:latin typeface="Arial Narrow" pitchFamily="34" charset="0"/>
              </a:rPr>
              <a:t> </a:t>
            </a:r>
            <a:r>
              <a:rPr lang="es-ES" sz="3483" dirty="0" err="1">
                <a:solidFill>
                  <a:srgbClr val="CC0066"/>
                </a:solidFill>
                <a:latin typeface="Arial Narrow" pitchFamily="34" charset="0"/>
              </a:rPr>
              <a:t>dimensions</a:t>
            </a:r>
            <a:r>
              <a:rPr lang="es-ES" sz="3483" dirty="0">
                <a:solidFill>
                  <a:srgbClr val="CC0066"/>
                </a:solidFill>
                <a:latin typeface="Arial Narrow" pitchFamily="34" charset="0"/>
              </a:rPr>
              <a:t> of </a:t>
            </a:r>
            <a:r>
              <a:rPr lang="es-ES" sz="3483" dirty="0" err="1">
                <a:solidFill>
                  <a:srgbClr val="CC0066"/>
                </a:solidFill>
                <a:latin typeface="Arial Narrow" pitchFamily="34" charset="0"/>
              </a:rPr>
              <a:t>family</a:t>
            </a:r>
            <a:r>
              <a:rPr lang="es-ES" sz="3483" dirty="0">
                <a:solidFill>
                  <a:srgbClr val="CC0066"/>
                </a:solidFill>
                <a:latin typeface="Arial Narrow" pitchFamily="34" charset="0"/>
              </a:rPr>
              <a:t> </a:t>
            </a:r>
            <a:r>
              <a:rPr lang="es-ES" sz="3483" dirty="0" err="1">
                <a:solidFill>
                  <a:srgbClr val="CC0066"/>
                </a:solidFill>
                <a:latin typeface="Arial Narrow" pitchFamily="34" charset="0"/>
              </a:rPr>
              <a:t>functioning</a:t>
            </a:r>
            <a:r>
              <a:rPr lang="es-ES" sz="3483" dirty="0">
                <a:solidFill>
                  <a:srgbClr val="CC0066"/>
                </a:solidFill>
                <a:latin typeface="Arial Narrow" pitchFamily="34" charset="0"/>
              </a:rPr>
              <a:t>, </a:t>
            </a:r>
            <a:r>
              <a:rPr lang="es-ES" sz="3483" dirty="0" err="1">
                <a:solidFill>
                  <a:srgbClr val="CC0066"/>
                </a:solidFill>
                <a:latin typeface="Arial Narrow" pitchFamily="34" charset="0"/>
              </a:rPr>
              <a:t>according</a:t>
            </a:r>
            <a:r>
              <a:rPr lang="es-ES" sz="3483" dirty="0">
                <a:solidFill>
                  <a:srgbClr val="CC0066"/>
                </a:solidFill>
                <a:latin typeface="Arial Narrow" pitchFamily="34" charset="0"/>
              </a:rPr>
              <a:t> to </a:t>
            </a:r>
            <a:r>
              <a:rPr lang="es-ES" sz="3483" dirty="0" err="1">
                <a:solidFill>
                  <a:srgbClr val="CC0066"/>
                </a:solidFill>
                <a:latin typeface="Arial Narrow" pitchFamily="34" charset="0"/>
              </a:rPr>
              <a:t>the</a:t>
            </a:r>
            <a:r>
              <a:rPr lang="es-ES" sz="3483" dirty="0">
                <a:solidFill>
                  <a:srgbClr val="CC0066"/>
                </a:solidFill>
                <a:latin typeface="Arial Narrow" pitchFamily="34" charset="0"/>
              </a:rPr>
              <a:t> </a:t>
            </a:r>
            <a:r>
              <a:rPr lang="es-ES" sz="3483" dirty="0" err="1">
                <a:solidFill>
                  <a:srgbClr val="CC0066"/>
                </a:solidFill>
                <a:latin typeface="Arial Narrow" pitchFamily="34" charset="0"/>
              </a:rPr>
              <a:t>McMaster</a:t>
            </a:r>
            <a:r>
              <a:rPr lang="es-ES" sz="3483" dirty="0">
                <a:solidFill>
                  <a:srgbClr val="CC0066"/>
                </a:solidFill>
                <a:latin typeface="Arial Narrow" pitchFamily="34" charset="0"/>
              </a:rPr>
              <a:t> </a:t>
            </a:r>
            <a:r>
              <a:rPr lang="es-ES" sz="3483" dirty="0" err="1">
                <a:solidFill>
                  <a:srgbClr val="CC0066"/>
                </a:solidFill>
                <a:latin typeface="Arial Narrow" pitchFamily="34" charset="0"/>
              </a:rPr>
              <a:t>Model</a:t>
            </a:r>
            <a:r>
              <a:rPr lang="es-ES" sz="3483" dirty="0">
                <a:solidFill>
                  <a:srgbClr val="CC0066"/>
                </a:solidFill>
                <a:latin typeface="Arial Narrow" pitchFamily="34" charset="0"/>
              </a:rPr>
              <a:t> of </a:t>
            </a:r>
            <a:r>
              <a:rPr lang="es-ES" sz="3483" dirty="0" err="1">
                <a:solidFill>
                  <a:srgbClr val="CC0066"/>
                </a:solidFill>
                <a:latin typeface="Arial Narrow" pitchFamily="34" charset="0"/>
              </a:rPr>
              <a:t>Family</a:t>
            </a:r>
            <a:r>
              <a:rPr lang="es-ES" sz="3483" dirty="0">
                <a:solidFill>
                  <a:srgbClr val="CC0066"/>
                </a:solidFill>
                <a:latin typeface="Arial Narrow" pitchFamily="34" charset="0"/>
              </a:rPr>
              <a:t> </a:t>
            </a:r>
            <a:r>
              <a:rPr lang="es-ES" sz="3483" dirty="0" err="1">
                <a:solidFill>
                  <a:srgbClr val="CC0066"/>
                </a:solidFill>
                <a:latin typeface="Arial Narrow" pitchFamily="34" charset="0"/>
              </a:rPr>
              <a:t>Functioning</a:t>
            </a:r>
            <a:r>
              <a:rPr lang="es-ES" sz="3483" dirty="0">
                <a:solidFill>
                  <a:srgbClr val="CC0066"/>
                </a:solidFill>
                <a:latin typeface="Arial Narrow" pitchFamily="34" charset="0"/>
              </a:rPr>
              <a:t> (MMFF; </a:t>
            </a:r>
            <a:r>
              <a:rPr lang="es-ES" sz="3483" dirty="0" err="1">
                <a:solidFill>
                  <a:srgbClr val="CC0066"/>
                </a:solidFill>
                <a:latin typeface="Arial Narrow" pitchFamily="34" charset="0"/>
              </a:rPr>
              <a:t>Ryan</a:t>
            </a:r>
            <a:r>
              <a:rPr lang="es-ES" sz="3483" dirty="0">
                <a:solidFill>
                  <a:srgbClr val="CC0066"/>
                </a:solidFill>
                <a:latin typeface="Arial Narrow" pitchFamily="34" charset="0"/>
              </a:rPr>
              <a:t>, Epstein, </a:t>
            </a:r>
            <a:r>
              <a:rPr lang="es-ES" sz="3483" dirty="0" err="1">
                <a:solidFill>
                  <a:srgbClr val="CC0066"/>
                </a:solidFill>
                <a:latin typeface="Arial Narrow" pitchFamily="34" charset="0"/>
              </a:rPr>
              <a:t>Keitner</a:t>
            </a:r>
            <a:r>
              <a:rPr lang="es-ES" sz="3483" dirty="0">
                <a:solidFill>
                  <a:srgbClr val="CC0066"/>
                </a:solidFill>
                <a:latin typeface="Arial Narrow" pitchFamily="34" charset="0"/>
              </a:rPr>
              <a:t>, Miller, and </a:t>
            </a:r>
            <a:r>
              <a:rPr lang="es-ES" sz="3483" dirty="0" err="1">
                <a:solidFill>
                  <a:srgbClr val="CC0066"/>
                </a:solidFill>
                <a:latin typeface="Arial Narrow" pitchFamily="34" charset="0"/>
              </a:rPr>
              <a:t>Bishop</a:t>
            </a:r>
            <a:r>
              <a:rPr lang="es-ES" sz="3483" dirty="0">
                <a:solidFill>
                  <a:srgbClr val="CC0066"/>
                </a:solidFill>
                <a:latin typeface="Arial Narrow" pitchFamily="34" charset="0"/>
              </a:rPr>
              <a:t>, 2005), and </a:t>
            </a:r>
            <a:r>
              <a:rPr lang="es-ES" sz="3483" dirty="0" err="1">
                <a:solidFill>
                  <a:srgbClr val="CC0066"/>
                </a:solidFill>
                <a:latin typeface="Arial Narrow" pitchFamily="34" charset="0"/>
              </a:rPr>
              <a:t>aggressive</a:t>
            </a:r>
            <a:r>
              <a:rPr lang="es-ES" sz="3483" dirty="0">
                <a:solidFill>
                  <a:srgbClr val="CC0066"/>
                </a:solidFill>
                <a:latin typeface="Arial Narrow" pitchFamily="34" charset="0"/>
              </a:rPr>
              <a:t> </a:t>
            </a:r>
            <a:r>
              <a:rPr lang="es-ES" sz="3483" dirty="0" err="1">
                <a:solidFill>
                  <a:srgbClr val="CC0066"/>
                </a:solidFill>
                <a:latin typeface="Arial Narrow" pitchFamily="34" charset="0"/>
              </a:rPr>
              <a:t>behaviour</a:t>
            </a:r>
            <a:r>
              <a:rPr lang="es-ES" sz="3483" dirty="0">
                <a:solidFill>
                  <a:srgbClr val="CC0066"/>
                </a:solidFill>
                <a:latin typeface="Arial Narrow" pitchFamily="34" charset="0"/>
              </a:rPr>
              <a:t> </a:t>
            </a:r>
            <a:r>
              <a:rPr lang="es-ES" sz="3483" dirty="0" err="1">
                <a:solidFill>
                  <a:srgbClr val="CC0066"/>
                </a:solidFill>
                <a:latin typeface="Arial Narrow" pitchFamily="34" charset="0"/>
              </a:rPr>
              <a:t>patterns</a:t>
            </a:r>
            <a:r>
              <a:rPr lang="es-ES" sz="3483" dirty="0">
                <a:solidFill>
                  <a:srgbClr val="CC0066"/>
                </a:solidFill>
                <a:latin typeface="Arial Narrow" pitchFamily="34" charset="0"/>
              </a:rPr>
              <a:t> in </a:t>
            </a:r>
            <a:r>
              <a:rPr lang="es-ES" sz="3483" dirty="0" err="1">
                <a:solidFill>
                  <a:srgbClr val="CC0066"/>
                </a:solidFill>
                <a:latin typeface="Arial Narrow" pitchFamily="34" charset="0"/>
              </a:rPr>
              <a:t>Spanish</a:t>
            </a:r>
            <a:r>
              <a:rPr lang="es-ES" sz="3483" dirty="0">
                <a:solidFill>
                  <a:srgbClr val="CC0066"/>
                </a:solidFill>
                <a:latin typeface="Arial Narrow" pitchFamily="34" charset="0"/>
              </a:rPr>
              <a:t> </a:t>
            </a:r>
            <a:r>
              <a:rPr lang="es-ES" sz="3483" dirty="0" err="1">
                <a:solidFill>
                  <a:srgbClr val="CC0066"/>
                </a:solidFill>
                <a:latin typeface="Arial Narrow" pitchFamily="34" charset="0"/>
              </a:rPr>
              <a:t>adolescents</a:t>
            </a:r>
            <a:r>
              <a:rPr lang="es-ES" sz="3483" dirty="0">
                <a:solidFill>
                  <a:srgbClr val="CC0066"/>
                </a:solidFill>
                <a:latin typeface="Arial Narrow" pitchFamily="34" charset="0"/>
              </a:rPr>
              <a:t>. </a:t>
            </a:r>
            <a:r>
              <a:rPr lang="en-GB" sz="3483" dirty="0">
                <a:solidFill>
                  <a:srgbClr val="CC0066"/>
                </a:solidFill>
                <a:latin typeface="Arial Narrow" pitchFamily="34" charset="0"/>
              </a:rPr>
              <a:t>The first aim of the study was to examine the relationship between each dimension of the MMFF with direct and indirect aggression forms, separately. The second purpose of the study was to examine the unique effects of the specific family dimensions, controlling for the overlap between them. </a:t>
            </a:r>
            <a:endParaRPr lang="es-ES" sz="3483" dirty="0">
              <a:solidFill>
                <a:srgbClr val="CC0066"/>
              </a:solidFill>
              <a:latin typeface="Arial Narrow" pitchFamily="34" charset="0"/>
            </a:endParaRPr>
          </a:p>
        </p:txBody>
      </p:sp>
      <p:sp>
        <p:nvSpPr>
          <p:cNvPr id="2054" name="Text Box 10"/>
          <p:cNvSpPr txBox="1">
            <a:spLocks noChangeArrowheads="1"/>
          </p:cNvSpPr>
          <p:nvPr/>
        </p:nvSpPr>
        <p:spPr bwMode="auto">
          <a:xfrm>
            <a:off x="17492105" y="7526030"/>
            <a:ext cx="11459174" cy="5710384"/>
          </a:xfrm>
          <a:prstGeom prst="rect">
            <a:avLst/>
          </a:prstGeom>
          <a:noFill/>
          <a:ln w="9525" algn="in">
            <a:noFill/>
            <a:miter lim="800000"/>
            <a:headEnd/>
            <a:tailEnd/>
          </a:ln>
        </p:spPr>
        <p:txBody>
          <a:bodyPr lIns="29586" tIns="29586" rIns="29586" bIns="29586"/>
          <a:lstStyle/>
          <a:p>
            <a:pPr algn="ctr"/>
            <a:r>
              <a:rPr lang="es-ES" sz="2438" dirty="0">
                <a:solidFill>
                  <a:srgbClr val="800080"/>
                </a:solidFill>
              </a:rPr>
              <a:t> </a:t>
            </a:r>
            <a:r>
              <a:rPr lang="es-ES" sz="3222" b="1" dirty="0" err="1">
                <a:solidFill>
                  <a:srgbClr val="800080"/>
                </a:solidFill>
              </a:rPr>
              <a:t>Method</a:t>
            </a:r>
            <a:endParaRPr lang="es-ES" sz="3222" b="1" dirty="0">
              <a:solidFill>
                <a:srgbClr val="800080"/>
              </a:solidFill>
            </a:endParaRPr>
          </a:p>
          <a:p>
            <a:pPr algn="ctr"/>
            <a:r>
              <a:rPr lang="es-ES" sz="3222" i="1" dirty="0">
                <a:solidFill>
                  <a:srgbClr val="000000"/>
                </a:solidFill>
              </a:rPr>
              <a:t>   </a:t>
            </a:r>
          </a:p>
          <a:p>
            <a:pPr algn="ctr"/>
            <a:r>
              <a:rPr lang="es-ES" sz="2786" b="1" i="1" dirty="0" err="1">
                <a:solidFill>
                  <a:srgbClr val="CC0066"/>
                </a:solidFill>
              </a:rPr>
              <a:t>Participants</a:t>
            </a:r>
            <a:endParaRPr lang="es-ES" sz="2786" dirty="0">
              <a:solidFill>
                <a:srgbClr val="CC0066"/>
              </a:solidFill>
            </a:endParaRPr>
          </a:p>
          <a:p>
            <a:r>
              <a:rPr lang="es-ES" sz="3570" dirty="0">
                <a:solidFill>
                  <a:srgbClr val="CC0066"/>
                </a:solidFill>
                <a:latin typeface="Arial Narrow" pitchFamily="34" charset="0"/>
              </a:rPr>
              <a:t>722 </a:t>
            </a:r>
            <a:r>
              <a:rPr lang="es-ES" sz="3570" dirty="0" err="1">
                <a:solidFill>
                  <a:srgbClr val="CC0066"/>
                </a:solidFill>
                <a:latin typeface="Arial Narrow" pitchFamily="34" charset="0"/>
              </a:rPr>
              <a:t>Spanish</a:t>
            </a:r>
            <a:r>
              <a:rPr lang="es-ES" sz="3570" dirty="0">
                <a:solidFill>
                  <a:srgbClr val="CC0066"/>
                </a:solidFill>
                <a:latin typeface="Arial Narrow" pitchFamily="34" charset="0"/>
              </a:rPr>
              <a:t> </a:t>
            </a:r>
            <a:r>
              <a:rPr lang="es-ES" sz="3570" dirty="0" err="1">
                <a:solidFill>
                  <a:srgbClr val="CC0066"/>
                </a:solidFill>
                <a:latin typeface="Arial Narrow" pitchFamily="34" charset="0"/>
              </a:rPr>
              <a:t>adolescents</a:t>
            </a:r>
            <a:r>
              <a:rPr lang="es-ES" sz="3570" dirty="0">
                <a:solidFill>
                  <a:srgbClr val="CC0066"/>
                </a:solidFill>
                <a:latin typeface="Arial Narrow" pitchFamily="34" charset="0"/>
              </a:rPr>
              <a:t> (373 </a:t>
            </a:r>
            <a:r>
              <a:rPr lang="es-ES" sz="3570" dirty="0" err="1">
                <a:solidFill>
                  <a:srgbClr val="CC0066"/>
                </a:solidFill>
                <a:latin typeface="Arial Narrow" pitchFamily="34" charset="0"/>
              </a:rPr>
              <a:t>girls</a:t>
            </a:r>
            <a:r>
              <a:rPr lang="es-ES" sz="3570" dirty="0">
                <a:solidFill>
                  <a:srgbClr val="CC0066"/>
                </a:solidFill>
                <a:latin typeface="Arial Narrow" pitchFamily="34" charset="0"/>
              </a:rPr>
              <a:t> - 349 </a:t>
            </a:r>
            <a:r>
              <a:rPr lang="es-ES" sz="3570" dirty="0" err="1">
                <a:solidFill>
                  <a:srgbClr val="CC0066"/>
                </a:solidFill>
                <a:latin typeface="Arial Narrow" pitchFamily="34" charset="0"/>
              </a:rPr>
              <a:t>boys</a:t>
            </a:r>
            <a:r>
              <a:rPr lang="es-ES" sz="3570" dirty="0">
                <a:solidFill>
                  <a:srgbClr val="CC0066"/>
                </a:solidFill>
                <a:latin typeface="Arial Narrow" pitchFamily="34" charset="0"/>
              </a:rPr>
              <a:t>), </a:t>
            </a:r>
            <a:r>
              <a:rPr lang="es-ES" sz="3570" dirty="0" err="1">
                <a:solidFill>
                  <a:srgbClr val="CC0066"/>
                </a:solidFill>
                <a:latin typeface="Arial Narrow" pitchFamily="34" charset="0"/>
              </a:rPr>
              <a:t>aged</a:t>
            </a:r>
            <a:r>
              <a:rPr lang="es-ES" sz="3570" dirty="0">
                <a:solidFill>
                  <a:srgbClr val="CC0066"/>
                </a:solidFill>
                <a:latin typeface="Arial Narrow" pitchFamily="34" charset="0"/>
              </a:rPr>
              <a:t> </a:t>
            </a:r>
            <a:r>
              <a:rPr lang="es-ES" sz="3570" dirty="0" err="1">
                <a:solidFill>
                  <a:srgbClr val="CC0066"/>
                </a:solidFill>
                <a:latin typeface="Arial Narrow" pitchFamily="34" charset="0"/>
              </a:rPr>
              <a:t>from</a:t>
            </a:r>
            <a:r>
              <a:rPr lang="es-ES" sz="3570" dirty="0">
                <a:solidFill>
                  <a:srgbClr val="CC0066"/>
                </a:solidFill>
                <a:latin typeface="Arial Narrow" pitchFamily="34" charset="0"/>
              </a:rPr>
              <a:t> 12 to 18 </a:t>
            </a:r>
            <a:r>
              <a:rPr lang="es-ES" sz="3570" dirty="0" err="1">
                <a:solidFill>
                  <a:srgbClr val="CC0066"/>
                </a:solidFill>
                <a:latin typeface="Arial Narrow" pitchFamily="34" charset="0"/>
              </a:rPr>
              <a:t>years</a:t>
            </a:r>
            <a:r>
              <a:rPr lang="es-ES" sz="3570" dirty="0">
                <a:solidFill>
                  <a:srgbClr val="CC0066"/>
                </a:solidFill>
                <a:latin typeface="Arial Narrow" pitchFamily="34" charset="0"/>
              </a:rPr>
              <a:t> </a:t>
            </a:r>
            <a:r>
              <a:rPr lang="es-ES" sz="2612" dirty="0">
                <a:solidFill>
                  <a:srgbClr val="CC0066"/>
                </a:solidFill>
                <a:latin typeface="Arial Narrow" pitchFamily="34" charset="0"/>
              </a:rPr>
              <a:t>(</a:t>
            </a:r>
            <a:r>
              <a:rPr lang="es-ES" sz="2612" i="1" dirty="0">
                <a:solidFill>
                  <a:srgbClr val="CC0066"/>
                </a:solidFill>
                <a:latin typeface="Arial Narrow" pitchFamily="34" charset="0"/>
              </a:rPr>
              <a:t>M </a:t>
            </a:r>
            <a:r>
              <a:rPr lang="es-ES" sz="2612" dirty="0">
                <a:solidFill>
                  <a:srgbClr val="CC0066"/>
                </a:solidFill>
                <a:latin typeface="Arial Narrow" pitchFamily="34" charset="0"/>
              </a:rPr>
              <a:t>= 14,79; </a:t>
            </a:r>
            <a:r>
              <a:rPr lang="es-ES" sz="2612" i="1" dirty="0">
                <a:solidFill>
                  <a:srgbClr val="CC0066"/>
                </a:solidFill>
                <a:latin typeface="Arial Narrow" pitchFamily="34" charset="0"/>
              </a:rPr>
              <a:t>SD</a:t>
            </a:r>
            <a:r>
              <a:rPr lang="es-ES" sz="2612" dirty="0">
                <a:solidFill>
                  <a:srgbClr val="CC0066"/>
                </a:solidFill>
                <a:latin typeface="Arial Narrow" pitchFamily="34" charset="0"/>
              </a:rPr>
              <a:t>= 1,74).</a:t>
            </a:r>
          </a:p>
          <a:p>
            <a:pPr algn="ctr"/>
            <a:r>
              <a:rPr lang="es-ES" sz="3222" i="1" dirty="0">
                <a:solidFill>
                  <a:srgbClr val="CC0066"/>
                </a:solidFill>
              </a:rPr>
              <a:t>  </a:t>
            </a:r>
            <a:r>
              <a:rPr lang="es-ES" sz="3222" dirty="0">
                <a:solidFill>
                  <a:srgbClr val="CC0066"/>
                </a:solidFill>
              </a:rPr>
              <a:t> </a:t>
            </a:r>
            <a:r>
              <a:rPr lang="es-ES" sz="2786" b="1" i="1" dirty="0" err="1">
                <a:solidFill>
                  <a:srgbClr val="CC0066"/>
                </a:solidFill>
              </a:rPr>
              <a:t>Measures</a:t>
            </a:r>
            <a:endParaRPr lang="es-ES" sz="2786" dirty="0">
              <a:solidFill>
                <a:srgbClr val="CC0066"/>
              </a:solidFill>
              <a:latin typeface="Arial Narrow" pitchFamily="34" charset="0"/>
            </a:endParaRPr>
          </a:p>
          <a:p>
            <a:pPr>
              <a:buSzPct val="33000"/>
              <a:buFont typeface="Wingdings" pitchFamily="2" charset="2"/>
              <a:buNone/>
            </a:pPr>
            <a:r>
              <a:rPr lang="es-ES" sz="3222" i="1" dirty="0">
                <a:solidFill>
                  <a:srgbClr val="CC0066"/>
                </a:solidFill>
                <a:latin typeface="Arial Narrow" pitchFamily="34" charset="0"/>
                <a:sym typeface="Wingdings" pitchFamily="2" charset="2"/>
              </a:rPr>
              <a:t> </a:t>
            </a:r>
            <a:r>
              <a:rPr lang="es-ES" sz="3570" dirty="0" err="1">
                <a:solidFill>
                  <a:srgbClr val="CC0066"/>
                </a:solidFill>
                <a:latin typeface="Arial Narrow" pitchFamily="34" charset="0"/>
              </a:rPr>
              <a:t>Family</a:t>
            </a:r>
            <a:r>
              <a:rPr lang="es-ES" sz="3570" dirty="0">
                <a:solidFill>
                  <a:srgbClr val="CC0066"/>
                </a:solidFill>
                <a:latin typeface="Arial Narrow" pitchFamily="34" charset="0"/>
              </a:rPr>
              <a:t> </a:t>
            </a:r>
            <a:r>
              <a:rPr lang="es-ES" sz="3570" dirty="0" err="1">
                <a:solidFill>
                  <a:srgbClr val="CC0066"/>
                </a:solidFill>
                <a:latin typeface="Arial Narrow" pitchFamily="34" charset="0"/>
              </a:rPr>
              <a:t>functioning</a:t>
            </a:r>
            <a:r>
              <a:rPr lang="es-ES" sz="3570" i="1" dirty="0">
                <a:solidFill>
                  <a:srgbClr val="CC0066"/>
                </a:solidFill>
                <a:latin typeface="Arial Narrow" pitchFamily="34" charset="0"/>
              </a:rPr>
              <a:t>:</a:t>
            </a:r>
            <a:r>
              <a:rPr lang="es-ES" sz="3570" dirty="0">
                <a:solidFill>
                  <a:srgbClr val="CC0066"/>
                </a:solidFill>
                <a:latin typeface="Arial Narrow" pitchFamily="34" charset="0"/>
              </a:rPr>
              <a:t> </a:t>
            </a:r>
            <a:r>
              <a:rPr lang="es-ES" sz="3222" i="1" dirty="0" err="1">
                <a:solidFill>
                  <a:srgbClr val="CC0066"/>
                </a:solidFill>
                <a:latin typeface="Arial Narrow" pitchFamily="34" charset="0"/>
              </a:rPr>
              <a:t>Family</a:t>
            </a:r>
            <a:r>
              <a:rPr lang="es-ES" sz="3222" i="1" dirty="0">
                <a:solidFill>
                  <a:srgbClr val="CC0066"/>
                </a:solidFill>
                <a:latin typeface="Arial Narrow" pitchFamily="34" charset="0"/>
              </a:rPr>
              <a:t> </a:t>
            </a:r>
            <a:r>
              <a:rPr lang="es-ES" sz="3222" i="1" dirty="0" err="1">
                <a:solidFill>
                  <a:srgbClr val="CC0066"/>
                </a:solidFill>
                <a:latin typeface="Arial Narrow" pitchFamily="34" charset="0"/>
              </a:rPr>
              <a:t>Assessment</a:t>
            </a:r>
            <a:r>
              <a:rPr lang="es-ES" sz="3222" i="1" dirty="0">
                <a:solidFill>
                  <a:srgbClr val="CC0066"/>
                </a:solidFill>
                <a:latin typeface="Arial Narrow" pitchFamily="34" charset="0"/>
              </a:rPr>
              <a:t> </a:t>
            </a:r>
            <a:r>
              <a:rPr lang="es-ES" sz="3222" i="1" dirty="0" err="1">
                <a:solidFill>
                  <a:srgbClr val="CC0066"/>
                </a:solidFill>
                <a:latin typeface="Arial Narrow" pitchFamily="34" charset="0"/>
              </a:rPr>
              <a:t>Device</a:t>
            </a:r>
            <a:r>
              <a:rPr lang="es-ES" sz="3222" i="1" dirty="0">
                <a:solidFill>
                  <a:srgbClr val="CC0066"/>
                </a:solidFill>
                <a:latin typeface="Arial Narrow" pitchFamily="34" charset="0"/>
              </a:rPr>
              <a:t> </a:t>
            </a:r>
            <a:r>
              <a:rPr lang="es-ES_tradnl" sz="2438" i="1" dirty="0">
                <a:solidFill>
                  <a:srgbClr val="CC0066"/>
                </a:solidFill>
                <a:latin typeface="Arial Narrow" pitchFamily="34" charset="0"/>
              </a:rPr>
              <a:t> </a:t>
            </a:r>
            <a:r>
              <a:rPr lang="es-ES" sz="2438" dirty="0">
                <a:solidFill>
                  <a:srgbClr val="CC0066"/>
                </a:solidFill>
                <a:latin typeface="Arial Narrow" pitchFamily="34" charset="0"/>
              </a:rPr>
              <a:t>(FAD - </a:t>
            </a:r>
            <a:r>
              <a:rPr lang="en-GB" sz="2438" dirty="0">
                <a:solidFill>
                  <a:srgbClr val="CC0066"/>
                </a:solidFill>
                <a:latin typeface="Arial Narrow" pitchFamily="34" charset="0"/>
              </a:rPr>
              <a:t>Epstein, Baldwin y Bishop, 1983)</a:t>
            </a:r>
            <a:r>
              <a:rPr lang="es-ES_tradnl" sz="2438" dirty="0">
                <a:solidFill>
                  <a:srgbClr val="CC0066"/>
                </a:solidFill>
                <a:latin typeface="Arial Narrow" pitchFamily="34" charset="0"/>
              </a:rPr>
              <a:t>.</a:t>
            </a:r>
          </a:p>
          <a:p>
            <a:pPr algn="just">
              <a:buSzPct val="33000"/>
              <a:buFont typeface="Wingdings" pitchFamily="2" charset="2"/>
              <a:buNone/>
            </a:pPr>
            <a:r>
              <a:rPr lang="en-GB" sz="3222" i="1" dirty="0">
                <a:solidFill>
                  <a:srgbClr val="CC0066"/>
                </a:solidFill>
                <a:latin typeface="Arial Narrow" pitchFamily="34" charset="0"/>
                <a:sym typeface="Wingdings" pitchFamily="2" charset="2"/>
              </a:rPr>
              <a:t> </a:t>
            </a:r>
            <a:r>
              <a:rPr lang="en-GB" sz="3570" dirty="0">
                <a:solidFill>
                  <a:srgbClr val="CC0066"/>
                </a:solidFill>
                <a:latin typeface="Arial Narrow" pitchFamily="34" charset="0"/>
              </a:rPr>
              <a:t>Aggressive Behaviour</a:t>
            </a:r>
            <a:r>
              <a:rPr lang="en-GB" sz="3222" i="1" dirty="0">
                <a:solidFill>
                  <a:srgbClr val="CC0066"/>
                </a:solidFill>
                <a:latin typeface="Arial Narrow" pitchFamily="34" charset="0"/>
              </a:rPr>
              <a:t>:</a:t>
            </a:r>
            <a:r>
              <a:rPr lang="en-GB" sz="3222" dirty="0">
                <a:solidFill>
                  <a:srgbClr val="CC0066"/>
                </a:solidFill>
                <a:latin typeface="Arial Narrow" pitchFamily="34" charset="0"/>
              </a:rPr>
              <a:t> </a:t>
            </a:r>
            <a:r>
              <a:rPr lang="en-GB" sz="3222" i="1" dirty="0">
                <a:solidFill>
                  <a:srgbClr val="CC0066"/>
                </a:solidFill>
                <a:latin typeface="Arial Narrow" pitchFamily="34" charset="0"/>
              </a:rPr>
              <a:t>Children’s </a:t>
            </a:r>
            <a:r>
              <a:rPr lang="en-GB" sz="3222" i="1" dirty="0">
                <a:solidFill>
                  <a:srgbClr val="CC0066"/>
                </a:solidFill>
                <a:latin typeface="Arial Narrow" pitchFamily="34" charset="0"/>
              </a:rPr>
              <a:t>Social </a:t>
            </a:r>
            <a:r>
              <a:rPr lang="en-GB" sz="3222" i="1" dirty="0" err="1">
                <a:solidFill>
                  <a:srgbClr val="CC0066"/>
                </a:solidFill>
                <a:latin typeface="Arial Narrow" pitchFamily="34" charset="0"/>
              </a:rPr>
              <a:t>Behavior</a:t>
            </a:r>
            <a:r>
              <a:rPr lang="en-GB" sz="3222" i="1" dirty="0">
                <a:solidFill>
                  <a:srgbClr val="CC0066"/>
                </a:solidFill>
                <a:latin typeface="Arial Narrow" pitchFamily="34" charset="0"/>
              </a:rPr>
              <a:t> Scale, </a:t>
            </a:r>
            <a:r>
              <a:rPr lang="en-GB" sz="3222" i="1" dirty="0">
                <a:solidFill>
                  <a:srgbClr val="CC0066"/>
                </a:solidFill>
                <a:latin typeface="Arial Narrow" pitchFamily="34" charset="0"/>
              </a:rPr>
              <a:t>Self-report form</a:t>
            </a:r>
            <a:r>
              <a:rPr lang="en-GB" sz="3222" dirty="0">
                <a:solidFill>
                  <a:srgbClr val="CC0066"/>
                </a:solidFill>
                <a:latin typeface="Arial Narrow" pitchFamily="34" charset="0"/>
              </a:rPr>
              <a:t>  </a:t>
            </a:r>
            <a:r>
              <a:rPr lang="en-GB" sz="2438" dirty="0">
                <a:solidFill>
                  <a:srgbClr val="CC0066"/>
                </a:solidFill>
                <a:latin typeface="Arial Narrow" pitchFamily="34" charset="0"/>
              </a:rPr>
              <a:t>(CSBS </a:t>
            </a:r>
            <a:r>
              <a:rPr lang="en-GB" sz="2438" dirty="0">
                <a:solidFill>
                  <a:srgbClr val="CC0066"/>
                </a:solidFill>
                <a:latin typeface="Arial Narrow" pitchFamily="34" charset="0"/>
              </a:rPr>
              <a:t>– Crick and </a:t>
            </a:r>
            <a:r>
              <a:rPr lang="en-GB" sz="2438" dirty="0" err="1">
                <a:solidFill>
                  <a:srgbClr val="CC0066"/>
                </a:solidFill>
                <a:latin typeface="Arial Narrow" pitchFamily="34" charset="0"/>
              </a:rPr>
              <a:t>Grotpeter</a:t>
            </a:r>
            <a:r>
              <a:rPr lang="en-GB" sz="2438" dirty="0">
                <a:solidFill>
                  <a:srgbClr val="CC0066"/>
                </a:solidFill>
                <a:latin typeface="Arial Narrow" pitchFamily="34" charset="0"/>
              </a:rPr>
              <a:t>, 1995).</a:t>
            </a:r>
          </a:p>
          <a:p>
            <a:pPr algn="just">
              <a:buSzPct val="33000"/>
              <a:buFont typeface="Wingdings" pitchFamily="2" charset="2"/>
              <a:buNone/>
            </a:pPr>
            <a:endParaRPr lang="en-GB" sz="2438" dirty="0">
              <a:solidFill>
                <a:srgbClr val="CC0066"/>
              </a:solidFill>
              <a:latin typeface="Arial Narrow" pitchFamily="34" charset="0"/>
            </a:endParaRPr>
          </a:p>
          <a:p>
            <a:endParaRPr lang="es-ES" sz="1480" b="1" dirty="0"/>
          </a:p>
        </p:txBody>
      </p:sp>
      <p:sp>
        <p:nvSpPr>
          <p:cNvPr id="2055" name="Text Box 11"/>
          <p:cNvSpPr txBox="1">
            <a:spLocks noChangeArrowheads="1"/>
          </p:cNvSpPr>
          <p:nvPr/>
        </p:nvSpPr>
        <p:spPr bwMode="auto">
          <a:xfrm>
            <a:off x="17550412" y="13418850"/>
            <a:ext cx="11400867" cy="10415454"/>
          </a:xfrm>
          <a:prstGeom prst="rect">
            <a:avLst/>
          </a:prstGeom>
          <a:noFill/>
          <a:ln w="9525" algn="in">
            <a:noFill/>
            <a:miter lim="800000"/>
            <a:headEnd/>
            <a:tailEnd/>
          </a:ln>
        </p:spPr>
        <p:txBody>
          <a:bodyPr lIns="29586" tIns="29586" rIns="29586" bIns="29586"/>
          <a:lstStyle/>
          <a:p>
            <a:pPr algn="ctr"/>
            <a:r>
              <a:rPr lang="es-ES" sz="3222" dirty="0">
                <a:solidFill>
                  <a:srgbClr val="000000"/>
                </a:solidFill>
              </a:rPr>
              <a:t> </a:t>
            </a:r>
            <a:r>
              <a:rPr lang="es-ES" sz="3222" b="1" dirty="0" err="1">
                <a:solidFill>
                  <a:srgbClr val="800080"/>
                </a:solidFill>
              </a:rPr>
              <a:t>Statistical</a:t>
            </a:r>
            <a:r>
              <a:rPr lang="es-ES" sz="3222" b="1" dirty="0">
                <a:solidFill>
                  <a:srgbClr val="800080"/>
                </a:solidFill>
              </a:rPr>
              <a:t> </a:t>
            </a:r>
            <a:r>
              <a:rPr lang="es-ES" sz="3222" b="1" dirty="0" err="1">
                <a:solidFill>
                  <a:srgbClr val="800080"/>
                </a:solidFill>
              </a:rPr>
              <a:t>Analyses</a:t>
            </a:r>
            <a:endParaRPr lang="es-ES" sz="3222" b="1" dirty="0">
              <a:solidFill>
                <a:srgbClr val="800080"/>
              </a:solidFill>
            </a:endParaRPr>
          </a:p>
          <a:p>
            <a:pPr algn="ctr"/>
            <a:endParaRPr lang="en-GB" sz="3047" dirty="0">
              <a:solidFill>
                <a:srgbClr val="CC0066"/>
              </a:solidFill>
              <a:latin typeface="Arial Narrow" pitchFamily="34" charset="0"/>
            </a:endParaRPr>
          </a:p>
          <a:p>
            <a:pPr algn="just"/>
            <a:r>
              <a:rPr lang="en-GB" sz="3222" dirty="0">
                <a:solidFill>
                  <a:srgbClr val="CC0066"/>
                </a:solidFill>
                <a:latin typeface="Arial Narrow" pitchFamily="34" charset="0"/>
              </a:rPr>
              <a:t>For the first aim, twelve regression analyses were conducted, six for direct and six for indirect forms of aggression, respectively. Thus, each type of aggression was regressed on every family dimension separately. For the second aim, two additional regression analyses were conducted, in which the six family dimensions were introduced together to test the unique effect on each type of aggression, thus controlling the overlap between them. In all the equations, gender was introduced in the first step for control purposes. </a:t>
            </a: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a:p>
            <a:pPr algn="just"/>
            <a:endParaRPr lang="en-GB" sz="3047" dirty="0">
              <a:solidFill>
                <a:srgbClr val="CC0066"/>
              </a:solidFill>
              <a:latin typeface="Arial Narrow" pitchFamily="34" charset="0"/>
            </a:endParaRPr>
          </a:p>
        </p:txBody>
      </p:sp>
      <p:sp>
        <p:nvSpPr>
          <p:cNvPr id="2056" name="Text Box 12"/>
          <p:cNvSpPr txBox="1">
            <a:spLocks noChangeArrowheads="1"/>
          </p:cNvSpPr>
          <p:nvPr/>
        </p:nvSpPr>
        <p:spPr bwMode="auto">
          <a:xfrm>
            <a:off x="11086163" y="22572558"/>
            <a:ext cx="4700801" cy="543482"/>
          </a:xfrm>
          <a:prstGeom prst="rect">
            <a:avLst/>
          </a:prstGeom>
          <a:noFill/>
          <a:ln w="9525" algn="in">
            <a:noFill/>
            <a:miter lim="800000"/>
            <a:headEnd/>
            <a:tailEnd/>
          </a:ln>
        </p:spPr>
        <p:txBody>
          <a:bodyPr lIns="29586" tIns="29586" rIns="29586" bIns="29586"/>
          <a:lstStyle/>
          <a:p>
            <a:pPr algn="r"/>
            <a:r>
              <a:rPr lang="es-ES" sz="2612" i="1">
                <a:solidFill>
                  <a:srgbClr val="000000"/>
                </a:solidFill>
                <a:latin typeface="Arial Narrow" pitchFamily="34" charset="0"/>
              </a:rPr>
              <a:t>Figure 1. Overview</a:t>
            </a:r>
            <a:endParaRPr lang="es-ES" sz="1480" b="1"/>
          </a:p>
        </p:txBody>
      </p:sp>
      <p:sp>
        <p:nvSpPr>
          <p:cNvPr id="2057" name="Text Box 14"/>
          <p:cNvSpPr txBox="1">
            <a:spLocks noChangeArrowheads="1"/>
          </p:cNvSpPr>
          <p:nvPr/>
        </p:nvSpPr>
        <p:spPr bwMode="auto">
          <a:xfrm>
            <a:off x="3797851" y="23887884"/>
            <a:ext cx="25562871" cy="1505419"/>
          </a:xfrm>
          <a:prstGeom prst="rect">
            <a:avLst/>
          </a:prstGeom>
          <a:noFill/>
          <a:ln w="9525" algn="in">
            <a:noFill/>
            <a:miter lim="800000"/>
            <a:headEnd/>
            <a:tailEnd/>
          </a:ln>
        </p:spPr>
        <p:txBody>
          <a:bodyPr lIns="29586" tIns="29586" rIns="29586" bIns="29586"/>
          <a:lstStyle/>
          <a:p>
            <a:pPr algn="ctr"/>
            <a:r>
              <a:rPr lang="es-ES" sz="3222" b="1" err="1">
                <a:solidFill>
                  <a:srgbClr val="800080"/>
                </a:solidFill>
              </a:rPr>
              <a:t>Results</a:t>
            </a:r>
            <a:r>
              <a:rPr lang="es-ES" sz="3222" b="1">
                <a:solidFill>
                  <a:srgbClr val="800080"/>
                </a:solidFill>
              </a:rPr>
              <a:t> and </a:t>
            </a:r>
            <a:r>
              <a:rPr lang="es-ES" sz="3222" b="1" err="1">
                <a:solidFill>
                  <a:srgbClr val="800080"/>
                </a:solidFill>
              </a:rPr>
              <a:t>Conclusions</a:t>
            </a:r>
            <a:r>
              <a:rPr lang="es-ES" sz="3222">
                <a:solidFill>
                  <a:srgbClr val="800080"/>
                </a:solidFill>
              </a:rPr>
              <a:t> </a:t>
            </a:r>
          </a:p>
        </p:txBody>
      </p:sp>
      <p:sp>
        <p:nvSpPr>
          <p:cNvPr id="2058" name="Line 15"/>
          <p:cNvSpPr>
            <a:spLocks noChangeShapeType="1"/>
          </p:cNvSpPr>
          <p:nvPr/>
        </p:nvSpPr>
        <p:spPr bwMode="auto">
          <a:xfrm>
            <a:off x="3857451" y="24539808"/>
            <a:ext cx="25153431" cy="0"/>
          </a:xfrm>
          <a:prstGeom prst="line">
            <a:avLst/>
          </a:prstGeom>
          <a:noFill/>
          <a:ln w="92075" cmpd="thickThin">
            <a:solidFill>
              <a:schemeClr val="bg2"/>
            </a:solidFill>
            <a:round/>
            <a:headEnd/>
            <a:tailEnd/>
          </a:ln>
        </p:spPr>
        <p:txBody>
          <a:bodyPr lIns="29586" tIns="29586" rIns="29586" bIns="29586"/>
          <a:lstStyle/>
          <a:p>
            <a:endParaRPr lang="es-ES" sz="7094"/>
          </a:p>
        </p:txBody>
      </p:sp>
      <p:grpSp>
        <p:nvGrpSpPr>
          <p:cNvPr id="2059" name="Group 16"/>
          <p:cNvGrpSpPr>
            <a:grpSpLocks/>
          </p:cNvGrpSpPr>
          <p:nvPr/>
        </p:nvGrpSpPr>
        <p:grpSpPr bwMode="auto">
          <a:xfrm>
            <a:off x="3621634" y="13890888"/>
            <a:ext cx="12193837" cy="8767148"/>
            <a:chOff x="1140" y="1387"/>
            <a:chExt cx="8178" cy="4572"/>
          </a:xfrm>
        </p:grpSpPr>
        <p:sp>
          <p:nvSpPr>
            <p:cNvPr id="2114" name="Rectangle 17"/>
            <p:cNvSpPr>
              <a:spLocks noChangeArrowheads="1"/>
            </p:cNvSpPr>
            <p:nvPr/>
          </p:nvSpPr>
          <p:spPr bwMode="auto">
            <a:xfrm>
              <a:off x="1140" y="1387"/>
              <a:ext cx="8178" cy="4572"/>
            </a:xfrm>
            <a:prstGeom prst="rect">
              <a:avLst/>
            </a:prstGeom>
            <a:noFill/>
            <a:ln w="9525" algn="ctr">
              <a:solidFill>
                <a:srgbClr val="000000"/>
              </a:solidFill>
              <a:miter lim="800000"/>
              <a:headEnd/>
              <a:tailEnd/>
            </a:ln>
          </p:spPr>
          <p:txBody>
            <a:bodyPr/>
            <a:lstStyle/>
            <a:p>
              <a:endParaRPr lang="es-ES" sz="7094"/>
            </a:p>
          </p:txBody>
        </p:sp>
        <p:sp>
          <p:nvSpPr>
            <p:cNvPr id="2115" name="Rectangle 18"/>
            <p:cNvSpPr>
              <a:spLocks noChangeArrowheads="1"/>
            </p:cNvSpPr>
            <p:nvPr/>
          </p:nvSpPr>
          <p:spPr bwMode="auto">
            <a:xfrm>
              <a:off x="1359" y="1639"/>
              <a:ext cx="3060" cy="540"/>
            </a:xfrm>
            <a:prstGeom prst="rect">
              <a:avLst/>
            </a:prstGeom>
            <a:solidFill>
              <a:srgbClr val="FF99CC">
                <a:alpha val="43137"/>
              </a:srgbClr>
            </a:solidFill>
            <a:ln w="9525" algn="ctr">
              <a:solidFill>
                <a:srgbClr val="000000"/>
              </a:solidFill>
              <a:miter lim="800000"/>
              <a:headEnd/>
              <a:tailEnd/>
            </a:ln>
          </p:spPr>
          <p:txBody>
            <a:bodyPr/>
            <a:lstStyle/>
            <a:p>
              <a:pPr algn="ctr"/>
              <a:r>
                <a:rPr lang="es-ES" sz="3831">
                  <a:solidFill>
                    <a:srgbClr val="000000"/>
                  </a:solidFill>
                  <a:latin typeface="Arial Narrow" pitchFamily="34" charset="0"/>
                </a:rPr>
                <a:t>General Functioning</a:t>
              </a:r>
              <a:endParaRPr lang="es-ES" sz="1480" b="1"/>
            </a:p>
          </p:txBody>
        </p:sp>
        <p:sp>
          <p:nvSpPr>
            <p:cNvPr id="2116" name="Rectangle 19"/>
            <p:cNvSpPr>
              <a:spLocks noChangeArrowheads="1"/>
            </p:cNvSpPr>
            <p:nvPr/>
          </p:nvSpPr>
          <p:spPr bwMode="auto">
            <a:xfrm>
              <a:off x="1371" y="2233"/>
              <a:ext cx="3060" cy="540"/>
            </a:xfrm>
            <a:prstGeom prst="rect">
              <a:avLst/>
            </a:prstGeom>
            <a:solidFill>
              <a:srgbClr val="FF99CC">
                <a:alpha val="43137"/>
              </a:srgbClr>
            </a:solidFill>
            <a:ln w="9525" algn="ctr">
              <a:solidFill>
                <a:srgbClr val="000000"/>
              </a:solidFill>
              <a:miter lim="800000"/>
              <a:headEnd/>
              <a:tailEnd/>
            </a:ln>
          </p:spPr>
          <p:txBody>
            <a:bodyPr/>
            <a:lstStyle/>
            <a:p>
              <a:pPr algn="ctr"/>
              <a:r>
                <a:rPr lang="es-ES" sz="4005">
                  <a:solidFill>
                    <a:srgbClr val="000000"/>
                  </a:solidFill>
                  <a:latin typeface="Arial Narrow" pitchFamily="34" charset="0"/>
                </a:rPr>
                <a:t>Problem Solving</a:t>
              </a:r>
              <a:endParaRPr lang="es-ES" sz="1480" b="1"/>
            </a:p>
          </p:txBody>
        </p:sp>
        <p:sp>
          <p:nvSpPr>
            <p:cNvPr id="2117" name="Rectangle 20"/>
            <p:cNvSpPr>
              <a:spLocks noChangeArrowheads="1"/>
            </p:cNvSpPr>
            <p:nvPr/>
          </p:nvSpPr>
          <p:spPr bwMode="auto">
            <a:xfrm>
              <a:off x="1353" y="2833"/>
              <a:ext cx="3060" cy="540"/>
            </a:xfrm>
            <a:prstGeom prst="rect">
              <a:avLst/>
            </a:prstGeom>
            <a:solidFill>
              <a:srgbClr val="FF99CC">
                <a:alpha val="43137"/>
              </a:srgbClr>
            </a:solidFill>
            <a:ln w="9525" algn="ctr">
              <a:solidFill>
                <a:srgbClr val="000000"/>
              </a:solidFill>
              <a:miter lim="800000"/>
              <a:headEnd/>
              <a:tailEnd/>
            </a:ln>
          </p:spPr>
          <p:txBody>
            <a:bodyPr/>
            <a:lstStyle/>
            <a:p>
              <a:pPr algn="ctr"/>
              <a:r>
                <a:rPr lang="es-ES" sz="4005">
                  <a:solidFill>
                    <a:srgbClr val="000000"/>
                  </a:solidFill>
                  <a:latin typeface="Arial Narrow" pitchFamily="34" charset="0"/>
                </a:rPr>
                <a:t>Roles</a:t>
              </a:r>
              <a:endParaRPr lang="es-ES" sz="1480" b="1"/>
            </a:p>
          </p:txBody>
        </p:sp>
        <p:sp>
          <p:nvSpPr>
            <p:cNvPr id="2118" name="Rectangle 21"/>
            <p:cNvSpPr>
              <a:spLocks noChangeArrowheads="1"/>
            </p:cNvSpPr>
            <p:nvPr/>
          </p:nvSpPr>
          <p:spPr bwMode="auto">
            <a:xfrm>
              <a:off x="1347" y="3439"/>
              <a:ext cx="3060" cy="540"/>
            </a:xfrm>
            <a:prstGeom prst="rect">
              <a:avLst/>
            </a:prstGeom>
            <a:solidFill>
              <a:srgbClr val="FF99CC">
                <a:alpha val="43137"/>
              </a:srgbClr>
            </a:solidFill>
            <a:ln w="9525" algn="ctr">
              <a:solidFill>
                <a:srgbClr val="000000"/>
              </a:solidFill>
              <a:miter lim="800000"/>
              <a:headEnd/>
              <a:tailEnd/>
            </a:ln>
          </p:spPr>
          <p:txBody>
            <a:bodyPr/>
            <a:lstStyle/>
            <a:p>
              <a:pPr algn="ctr"/>
              <a:r>
                <a:rPr lang="es-ES" sz="4005">
                  <a:solidFill>
                    <a:srgbClr val="000000"/>
                  </a:solidFill>
                  <a:latin typeface="Arial Narrow" pitchFamily="34" charset="0"/>
                </a:rPr>
                <a:t>Behaviour Control</a:t>
              </a:r>
              <a:endParaRPr lang="es-ES" sz="4005" b="1"/>
            </a:p>
          </p:txBody>
        </p:sp>
        <p:sp>
          <p:nvSpPr>
            <p:cNvPr id="2119" name="Rectangle 22"/>
            <p:cNvSpPr>
              <a:spLocks noChangeArrowheads="1"/>
            </p:cNvSpPr>
            <p:nvPr/>
          </p:nvSpPr>
          <p:spPr bwMode="auto">
            <a:xfrm>
              <a:off x="1353" y="4051"/>
              <a:ext cx="3060" cy="540"/>
            </a:xfrm>
            <a:prstGeom prst="rect">
              <a:avLst/>
            </a:prstGeom>
            <a:solidFill>
              <a:srgbClr val="FF99CC">
                <a:alpha val="43137"/>
              </a:srgbClr>
            </a:solidFill>
            <a:ln w="9525" algn="ctr">
              <a:solidFill>
                <a:srgbClr val="000000"/>
              </a:solidFill>
              <a:miter lim="800000"/>
              <a:headEnd/>
              <a:tailEnd/>
            </a:ln>
          </p:spPr>
          <p:txBody>
            <a:bodyPr/>
            <a:lstStyle/>
            <a:p>
              <a:pPr algn="ctr"/>
              <a:r>
                <a:rPr lang="es-ES" sz="4005">
                  <a:solidFill>
                    <a:srgbClr val="000000"/>
                  </a:solidFill>
                  <a:latin typeface="Arial Narrow" pitchFamily="34" charset="0"/>
                </a:rPr>
                <a:t>Affective Involvement</a:t>
              </a:r>
              <a:endParaRPr lang="es-ES" sz="4005" b="1"/>
            </a:p>
          </p:txBody>
        </p:sp>
        <p:sp>
          <p:nvSpPr>
            <p:cNvPr id="2120" name="Rectangle 23"/>
            <p:cNvSpPr>
              <a:spLocks noChangeArrowheads="1"/>
            </p:cNvSpPr>
            <p:nvPr/>
          </p:nvSpPr>
          <p:spPr bwMode="auto">
            <a:xfrm>
              <a:off x="1341" y="4657"/>
              <a:ext cx="3060" cy="540"/>
            </a:xfrm>
            <a:prstGeom prst="rect">
              <a:avLst/>
            </a:prstGeom>
            <a:solidFill>
              <a:srgbClr val="FF99CC">
                <a:alpha val="43137"/>
              </a:srgbClr>
            </a:solidFill>
            <a:ln w="9525" algn="ctr">
              <a:solidFill>
                <a:srgbClr val="000000"/>
              </a:solidFill>
              <a:miter lim="800000"/>
              <a:headEnd/>
              <a:tailEnd/>
            </a:ln>
          </p:spPr>
          <p:txBody>
            <a:bodyPr/>
            <a:lstStyle/>
            <a:p>
              <a:pPr algn="ctr"/>
              <a:r>
                <a:rPr lang="es-ES" sz="3570" err="1">
                  <a:solidFill>
                    <a:srgbClr val="000000"/>
                  </a:solidFill>
                  <a:latin typeface="Arial Narrow" pitchFamily="34" charset="0"/>
                </a:rPr>
                <a:t>Affective</a:t>
              </a:r>
              <a:r>
                <a:rPr lang="es-ES" sz="3570">
                  <a:solidFill>
                    <a:srgbClr val="000000"/>
                  </a:solidFill>
                  <a:latin typeface="Arial Narrow" pitchFamily="34" charset="0"/>
                </a:rPr>
                <a:t> </a:t>
              </a:r>
              <a:r>
                <a:rPr lang="es-ES" sz="3744" err="1">
                  <a:solidFill>
                    <a:srgbClr val="000000"/>
                  </a:solidFill>
                  <a:latin typeface="Arial Narrow" pitchFamily="34" charset="0"/>
                </a:rPr>
                <a:t>Responsiveness</a:t>
              </a:r>
              <a:endParaRPr lang="es-ES" sz="3744" b="1"/>
            </a:p>
          </p:txBody>
        </p:sp>
        <p:sp>
          <p:nvSpPr>
            <p:cNvPr id="2121" name="Rectangle 24"/>
            <p:cNvSpPr>
              <a:spLocks noChangeArrowheads="1"/>
            </p:cNvSpPr>
            <p:nvPr/>
          </p:nvSpPr>
          <p:spPr bwMode="auto">
            <a:xfrm>
              <a:off x="1341" y="5257"/>
              <a:ext cx="3060" cy="540"/>
            </a:xfrm>
            <a:prstGeom prst="rect">
              <a:avLst/>
            </a:prstGeom>
            <a:solidFill>
              <a:srgbClr val="FF99CC">
                <a:alpha val="43137"/>
              </a:srgbClr>
            </a:solidFill>
            <a:ln w="9525" algn="ctr">
              <a:solidFill>
                <a:srgbClr val="000000"/>
              </a:solidFill>
              <a:miter lim="800000"/>
              <a:headEnd/>
              <a:tailEnd/>
            </a:ln>
          </p:spPr>
          <p:txBody>
            <a:bodyPr/>
            <a:lstStyle/>
            <a:p>
              <a:pPr algn="ctr"/>
              <a:r>
                <a:rPr lang="es-ES" sz="4005">
                  <a:solidFill>
                    <a:srgbClr val="000000"/>
                  </a:solidFill>
                  <a:latin typeface="Arial Narrow" pitchFamily="34" charset="0"/>
                </a:rPr>
                <a:t>Communication</a:t>
              </a:r>
              <a:endParaRPr lang="es-ES" sz="1480" b="1"/>
            </a:p>
          </p:txBody>
        </p:sp>
        <p:sp>
          <p:nvSpPr>
            <p:cNvPr id="2122" name="AutoShape 25"/>
            <p:cNvSpPr>
              <a:spLocks noChangeArrowheads="1"/>
            </p:cNvSpPr>
            <p:nvPr/>
          </p:nvSpPr>
          <p:spPr bwMode="auto">
            <a:xfrm>
              <a:off x="4961" y="3114"/>
              <a:ext cx="1782" cy="1164"/>
            </a:xfrm>
            <a:prstGeom prst="roundRect">
              <a:avLst>
                <a:gd name="adj" fmla="val 16667"/>
              </a:avLst>
            </a:prstGeom>
            <a:solidFill>
              <a:srgbClr val="FF66CC"/>
            </a:solidFill>
            <a:ln w="9525" algn="ctr">
              <a:solidFill>
                <a:srgbClr val="000000"/>
              </a:solidFill>
              <a:round/>
              <a:headEnd/>
              <a:tailEnd/>
            </a:ln>
          </p:spPr>
          <p:txBody>
            <a:bodyPr/>
            <a:lstStyle/>
            <a:p>
              <a:pPr algn="ctr"/>
              <a:r>
                <a:rPr lang="es-ES" sz="3222" b="1">
                  <a:latin typeface="Arial Narrow" pitchFamily="34" charset="0"/>
                </a:rPr>
                <a:t>Dysfunctional</a:t>
              </a:r>
            </a:p>
            <a:p>
              <a:pPr algn="ctr"/>
              <a:r>
                <a:rPr lang="es-ES" sz="3222" b="1">
                  <a:latin typeface="Arial Narrow" pitchFamily="34" charset="0"/>
                </a:rPr>
                <a:t>Family </a:t>
              </a:r>
            </a:p>
            <a:p>
              <a:pPr algn="ctr"/>
              <a:r>
                <a:rPr lang="es-ES" sz="3222" b="1">
                  <a:latin typeface="Arial Narrow" pitchFamily="34" charset="0"/>
                </a:rPr>
                <a:t>Environment</a:t>
              </a:r>
            </a:p>
            <a:p>
              <a:endParaRPr lang="es-ES" sz="1480" b="1"/>
            </a:p>
          </p:txBody>
        </p:sp>
        <p:sp>
          <p:nvSpPr>
            <p:cNvPr id="2123" name="AutoShape 26"/>
            <p:cNvSpPr>
              <a:spLocks noChangeArrowheads="1"/>
            </p:cNvSpPr>
            <p:nvPr/>
          </p:nvSpPr>
          <p:spPr bwMode="auto">
            <a:xfrm>
              <a:off x="7425" y="4282"/>
              <a:ext cx="1782" cy="900"/>
            </a:xfrm>
            <a:prstGeom prst="roundRect">
              <a:avLst>
                <a:gd name="adj" fmla="val 16667"/>
              </a:avLst>
            </a:prstGeom>
            <a:solidFill>
              <a:srgbClr val="FFFF66"/>
            </a:solidFill>
            <a:ln w="9525" algn="ctr">
              <a:solidFill>
                <a:srgbClr val="000000"/>
              </a:solidFill>
              <a:round/>
              <a:headEnd/>
              <a:tailEnd/>
            </a:ln>
          </p:spPr>
          <p:txBody>
            <a:bodyPr/>
            <a:lstStyle/>
            <a:p>
              <a:pPr algn="ctr"/>
              <a:r>
                <a:rPr lang="es-ES" sz="3657" err="1">
                  <a:solidFill>
                    <a:srgbClr val="000000"/>
                  </a:solidFill>
                  <a:latin typeface="Arial Narrow" pitchFamily="34" charset="0"/>
                </a:rPr>
                <a:t>Indirect</a:t>
              </a:r>
              <a:r>
                <a:rPr lang="es-ES" sz="3657">
                  <a:solidFill>
                    <a:srgbClr val="000000"/>
                  </a:solidFill>
                  <a:latin typeface="Arial Narrow" pitchFamily="34" charset="0"/>
                </a:rPr>
                <a:t> </a:t>
              </a:r>
              <a:r>
                <a:rPr lang="es-ES" sz="3657" err="1">
                  <a:solidFill>
                    <a:srgbClr val="000000"/>
                  </a:solidFill>
                  <a:latin typeface="Arial Narrow" pitchFamily="34" charset="0"/>
                </a:rPr>
                <a:t>Agression</a:t>
              </a:r>
              <a:endParaRPr lang="es-ES" sz="3657">
                <a:solidFill>
                  <a:srgbClr val="000000"/>
                </a:solidFill>
                <a:latin typeface="Arial Narrow" pitchFamily="34" charset="0"/>
              </a:endParaRPr>
            </a:p>
            <a:p>
              <a:pPr algn="ctr"/>
              <a:endParaRPr lang="es-ES" sz="3657" b="1"/>
            </a:p>
          </p:txBody>
        </p:sp>
        <p:sp>
          <p:nvSpPr>
            <p:cNvPr id="2125" name="AutoShape 28"/>
            <p:cNvSpPr>
              <a:spLocks noChangeArrowheads="1"/>
            </p:cNvSpPr>
            <p:nvPr/>
          </p:nvSpPr>
          <p:spPr bwMode="auto">
            <a:xfrm>
              <a:off x="6721" y="4252"/>
              <a:ext cx="743" cy="419"/>
            </a:xfrm>
            <a:prstGeom prst="rightArrow">
              <a:avLst>
                <a:gd name="adj1" fmla="val 50000"/>
                <a:gd name="adj2" fmla="val 42308"/>
              </a:avLst>
            </a:prstGeom>
            <a:solidFill>
              <a:srgbClr val="FFFFFF"/>
            </a:solidFill>
            <a:ln w="9525" algn="ctr">
              <a:solidFill>
                <a:srgbClr val="000000"/>
              </a:solidFill>
              <a:miter lim="800000"/>
              <a:headEnd/>
              <a:tailEnd/>
            </a:ln>
            <a:scene3d>
              <a:camera prst="orthographicFront">
                <a:rot lat="0" lon="0" rev="18900000"/>
              </a:camera>
              <a:lightRig rig="threePt" dir="t"/>
            </a:scene3d>
          </p:spPr>
          <p:txBody>
            <a:bodyPr/>
            <a:lstStyle/>
            <a:p>
              <a:endParaRPr lang="es-ES" sz="7094"/>
            </a:p>
          </p:txBody>
        </p:sp>
        <p:sp>
          <p:nvSpPr>
            <p:cNvPr id="64" name="AutoShape 26"/>
            <p:cNvSpPr>
              <a:spLocks noChangeArrowheads="1"/>
            </p:cNvSpPr>
            <p:nvPr/>
          </p:nvSpPr>
          <p:spPr bwMode="auto">
            <a:xfrm>
              <a:off x="7464" y="2216"/>
              <a:ext cx="1782" cy="900"/>
            </a:xfrm>
            <a:prstGeom prst="roundRect">
              <a:avLst>
                <a:gd name="adj" fmla="val 16667"/>
              </a:avLst>
            </a:prstGeom>
            <a:solidFill>
              <a:srgbClr val="FFFF66"/>
            </a:solidFill>
            <a:ln w="9525" algn="ctr">
              <a:solidFill>
                <a:srgbClr val="000000"/>
              </a:solidFill>
              <a:round/>
              <a:headEnd/>
              <a:tailEnd/>
            </a:ln>
          </p:spPr>
          <p:txBody>
            <a:bodyPr/>
            <a:lstStyle/>
            <a:p>
              <a:pPr algn="ctr"/>
              <a:r>
                <a:rPr lang="es-ES" sz="3657" err="1">
                  <a:solidFill>
                    <a:srgbClr val="000000"/>
                  </a:solidFill>
                  <a:latin typeface="Arial Narrow" pitchFamily="34" charset="0"/>
                </a:rPr>
                <a:t>Direct</a:t>
              </a:r>
              <a:r>
                <a:rPr lang="es-ES" sz="3657">
                  <a:solidFill>
                    <a:srgbClr val="000000"/>
                  </a:solidFill>
                  <a:latin typeface="Arial Narrow" pitchFamily="34" charset="0"/>
                </a:rPr>
                <a:t> </a:t>
              </a:r>
              <a:r>
                <a:rPr lang="es-ES" sz="3657" err="1">
                  <a:solidFill>
                    <a:srgbClr val="000000"/>
                  </a:solidFill>
                  <a:latin typeface="Arial Narrow" pitchFamily="34" charset="0"/>
                </a:rPr>
                <a:t>Agression</a:t>
              </a:r>
              <a:endParaRPr lang="es-ES" sz="3657">
                <a:solidFill>
                  <a:srgbClr val="000000"/>
                </a:solidFill>
                <a:latin typeface="Arial Narrow" pitchFamily="34" charset="0"/>
              </a:endParaRPr>
            </a:p>
            <a:p>
              <a:pPr algn="ctr"/>
              <a:endParaRPr lang="es-ES" sz="3657" b="1"/>
            </a:p>
          </p:txBody>
        </p:sp>
        <p:sp>
          <p:nvSpPr>
            <p:cNvPr id="84" name="AutoShape 28"/>
            <p:cNvSpPr>
              <a:spLocks noChangeArrowheads="1"/>
            </p:cNvSpPr>
            <p:nvPr/>
          </p:nvSpPr>
          <p:spPr bwMode="auto">
            <a:xfrm>
              <a:off x="6721" y="2755"/>
              <a:ext cx="743" cy="419"/>
            </a:xfrm>
            <a:prstGeom prst="rightArrow">
              <a:avLst>
                <a:gd name="adj1" fmla="val 50000"/>
                <a:gd name="adj2" fmla="val 42308"/>
              </a:avLst>
            </a:prstGeom>
            <a:solidFill>
              <a:srgbClr val="FFFFFF"/>
            </a:solidFill>
            <a:ln w="9525" algn="ctr">
              <a:solidFill>
                <a:srgbClr val="000000"/>
              </a:solidFill>
              <a:miter lim="800000"/>
              <a:headEnd/>
              <a:tailEnd/>
            </a:ln>
            <a:scene3d>
              <a:camera prst="orthographicFront">
                <a:rot lat="0" lon="0" rev="2700000"/>
              </a:camera>
              <a:lightRig rig="threePt" dir="t"/>
            </a:scene3d>
          </p:spPr>
          <p:txBody>
            <a:bodyPr/>
            <a:lstStyle/>
            <a:p>
              <a:endParaRPr lang="es-ES" sz="7094"/>
            </a:p>
          </p:txBody>
        </p:sp>
      </p:grpSp>
      <p:sp>
        <p:nvSpPr>
          <p:cNvPr id="2060" name="Line 29"/>
          <p:cNvSpPr>
            <a:spLocks noChangeShapeType="1"/>
          </p:cNvSpPr>
          <p:nvPr/>
        </p:nvSpPr>
        <p:spPr bwMode="auto">
          <a:xfrm flipV="1">
            <a:off x="3563327" y="8091199"/>
            <a:ext cx="12047422" cy="1277"/>
          </a:xfrm>
          <a:prstGeom prst="line">
            <a:avLst/>
          </a:prstGeom>
          <a:noFill/>
          <a:ln w="92075" cmpd="thickThin">
            <a:solidFill>
              <a:schemeClr val="bg2"/>
            </a:solidFill>
            <a:round/>
            <a:headEnd/>
            <a:tailEnd/>
          </a:ln>
        </p:spPr>
        <p:txBody>
          <a:bodyPr lIns="29586" tIns="29586" rIns="29586" bIns="29586"/>
          <a:lstStyle/>
          <a:p>
            <a:endParaRPr lang="es-ES" sz="7094"/>
          </a:p>
        </p:txBody>
      </p:sp>
      <p:sp>
        <p:nvSpPr>
          <p:cNvPr id="2061" name="Line 30"/>
          <p:cNvSpPr>
            <a:spLocks noChangeShapeType="1"/>
          </p:cNvSpPr>
          <p:nvPr/>
        </p:nvSpPr>
        <p:spPr bwMode="auto">
          <a:xfrm>
            <a:off x="17435094" y="8091198"/>
            <a:ext cx="11459174" cy="0"/>
          </a:xfrm>
          <a:prstGeom prst="line">
            <a:avLst/>
          </a:prstGeom>
          <a:noFill/>
          <a:ln w="92075" cmpd="thickThin">
            <a:solidFill>
              <a:schemeClr val="bg2"/>
            </a:solidFill>
            <a:round/>
            <a:headEnd/>
            <a:tailEnd/>
          </a:ln>
        </p:spPr>
        <p:txBody>
          <a:bodyPr lIns="29586" tIns="29586" rIns="29586" bIns="29586"/>
          <a:lstStyle/>
          <a:p>
            <a:endParaRPr lang="es-ES" sz="7094"/>
          </a:p>
        </p:txBody>
      </p:sp>
      <p:sp>
        <p:nvSpPr>
          <p:cNvPr id="2062" name="Line 31"/>
          <p:cNvSpPr>
            <a:spLocks noChangeShapeType="1"/>
          </p:cNvSpPr>
          <p:nvPr/>
        </p:nvSpPr>
        <p:spPr bwMode="auto">
          <a:xfrm>
            <a:off x="17374196" y="13982743"/>
            <a:ext cx="11605588" cy="0"/>
          </a:xfrm>
          <a:prstGeom prst="line">
            <a:avLst/>
          </a:prstGeom>
          <a:noFill/>
          <a:ln w="92075" cmpd="thickThin">
            <a:solidFill>
              <a:schemeClr val="bg2"/>
            </a:solidFill>
            <a:round/>
            <a:headEnd/>
            <a:tailEnd/>
          </a:ln>
        </p:spPr>
        <p:txBody>
          <a:bodyPr lIns="29586" tIns="29586" rIns="29586" bIns="29586"/>
          <a:lstStyle/>
          <a:p>
            <a:endParaRPr lang="es-ES" sz="7094"/>
          </a:p>
        </p:txBody>
      </p:sp>
      <p:graphicFrame>
        <p:nvGraphicFramePr>
          <p:cNvPr id="2882" name="Group 834"/>
          <p:cNvGraphicFramePr>
            <a:graphicFrameLocks noGrp="1"/>
          </p:cNvGraphicFramePr>
          <p:nvPr>
            <p:ph/>
          </p:nvPr>
        </p:nvGraphicFramePr>
        <p:xfrm>
          <a:off x="17365784" y="18867698"/>
          <a:ext cx="5830692" cy="4037075"/>
        </p:xfrm>
        <a:graphic>
          <a:graphicData uri="http://schemas.openxmlformats.org/drawingml/2006/table">
            <a:tbl>
              <a:tblPr/>
              <a:tblGrid>
                <a:gridCol w="1629813"/>
                <a:gridCol w="4200879"/>
              </a:tblGrid>
              <a:tr h="5388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Times New Roman" pitchFamily="18" charset="0"/>
                        </a:rPr>
                        <a:t>Equation</a:t>
                      </a: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Times New Roman" pitchFamily="18" charset="0"/>
                        </a:rPr>
                        <a:t>Predictor Variables</a:t>
                      </a: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5830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Times New Roman" pitchFamily="18" charset="0"/>
                        </a:rPr>
                        <a:t>1</a:t>
                      </a: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Problem</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a:t>
                      </a: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Solving</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30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Arial" charset="0"/>
                        </a:rPr>
                        <a:t>2</a:t>
                      </a: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smtClean="0">
                          <a:ln>
                            <a:noFill/>
                          </a:ln>
                          <a:solidFill>
                            <a:schemeClr val="tx1"/>
                          </a:solidFill>
                          <a:effectLst/>
                          <a:latin typeface="Arial Narrow" pitchFamily="34" charset="0"/>
                          <a:cs typeface="Times New Roman" pitchFamily="18" charset="0"/>
                        </a:rPr>
                        <a:t>Roles</a:t>
                      </a: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30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Arial" charset="0"/>
                        </a:rPr>
                        <a:t>3</a:t>
                      </a: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Behaviour</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Control</a:t>
                      </a: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30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Arial" charset="0"/>
                        </a:rPr>
                        <a:t>4</a:t>
                      </a: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Affective</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a:t>
                      </a: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Involvement</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30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Arial" charset="0"/>
                        </a:rPr>
                        <a:t>5</a:t>
                      </a: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Affective</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a:t>
                      </a: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Responsiveness</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30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Arial" charset="0"/>
                        </a:rPr>
                        <a:t>6</a:t>
                      </a: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Communication</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82" name="Text Box 793"/>
          <p:cNvSpPr txBox="1">
            <a:spLocks noChangeArrowheads="1"/>
          </p:cNvSpPr>
          <p:nvPr/>
        </p:nvSpPr>
        <p:spPr bwMode="auto">
          <a:xfrm>
            <a:off x="18550694" y="36009054"/>
            <a:ext cx="4700801" cy="543482"/>
          </a:xfrm>
          <a:prstGeom prst="rect">
            <a:avLst/>
          </a:prstGeom>
          <a:noFill/>
          <a:ln w="9525" algn="in">
            <a:noFill/>
            <a:miter lim="800000"/>
            <a:headEnd/>
            <a:tailEnd/>
          </a:ln>
        </p:spPr>
        <p:txBody>
          <a:bodyPr lIns="29586" tIns="29586" rIns="29586" bIns="29586"/>
          <a:lstStyle/>
          <a:p>
            <a:pPr algn="r"/>
            <a:endParaRPr lang="es-ES" sz="1480" b="1"/>
          </a:p>
        </p:txBody>
      </p:sp>
      <p:sp>
        <p:nvSpPr>
          <p:cNvPr id="2086" name="Text Box 833"/>
          <p:cNvSpPr txBox="1">
            <a:spLocks noChangeArrowheads="1"/>
          </p:cNvSpPr>
          <p:nvPr/>
        </p:nvSpPr>
        <p:spPr bwMode="auto">
          <a:xfrm>
            <a:off x="14209417" y="36846730"/>
            <a:ext cx="14515730" cy="449798"/>
          </a:xfrm>
          <a:prstGeom prst="rect">
            <a:avLst/>
          </a:prstGeom>
          <a:noFill/>
          <a:ln w="9525">
            <a:noFill/>
            <a:miter lim="800000"/>
            <a:headEnd/>
            <a:tailEnd/>
          </a:ln>
        </p:spPr>
        <p:txBody>
          <a:bodyPr lIns="73964" tIns="36982" rIns="73964" bIns="36982">
            <a:spAutoFit/>
          </a:bodyPr>
          <a:lstStyle/>
          <a:p>
            <a:pPr defTabSz="3894693">
              <a:spcBef>
                <a:spcPct val="50000"/>
              </a:spcBef>
            </a:pPr>
            <a:r>
              <a:rPr lang="es-ES" sz="2438">
                <a:latin typeface="Arial Narrow" pitchFamily="34" charset="0"/>
              </a:rPr>
              <a:t>For further information, </a:t>
            </a:r>
            <a:r>
              <a:rPr lang="es-ES" sz="2438">
                <a:latin typeface="Arial Narrow" pitchFamily="34" charset="0"/>
              </a:rPr>
              <a:t>please contact Carmen Rodríguez (rodriguez.naranjo@uma.es or Antonio Caño </a:t>
            </a:r>
            <a:r>
              <a:rPr lang="es-ES" sz="2438">
                <a:latin typeface="Arial Narrow" pitchFamily="34" charset="0"/>
              </a:rPr>
              <a:t>(canyo@uma.es</a:t>
            </a:r>
            <a:r>
              <a:rPr lang="es-ES" sz="2438">
                <a:latin typeface="Arial Narrow" pitchFamily="34" charset="0"/>
              </a:rPr>
              <a:t>),.</a:t>
            </a:r>
            <a:endParaRPr lang="es-ES" sz="2438">
              <a:latin typeface="Arial Narrow" pitchFamily="34" charset="0"/>
            </a:endParaRPr>
          </a:p>
        </p:txBody>
      </p:sp>
      <p:graphicFrame>
        <p:nvGraphicFramePr>
          <p:cNvPr id="61" name="Group 834"/>
          <p:cNvGraphicFramePr>
            <a:graphicFrameLocks noGrp="1"/>
          </p:cNvGraphicFramePr>
          <p:nvPr>
            <p:ph/>
          </p:nvPr>
        </p:nvGraphicFramePr>
        <p:xfrm>
          <a:off x="23662930" y="18925110"/>
          <a:ext cx="5539157" cy="3990025"/>
        </p:xfrm>
        <a:graphic>
          <a:graphicData uri="http://schemas.openxmlformats.org/drawingml/2006/table">
            <a:tbl>
              <a:tblPr/>
              <a:tblGrid>
                <a:gridCol w="1548322"/>
                <a:gridCol w="3990835"/>
              </a:tblGrid>
              <a:tr h="63708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Times New Roman" pitchFamily="18" charset="0"/>
                        </a:rPr>
                        <a:t>Equation</a:t>
                      </a: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Times New Roman" pitchFamily="18" charset="0"/>
                        </a:rPr>
                        <a:t>Predictor Variables</a:t>
                      </a: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5588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3000" b="0" i="0" u="none" strike="noStrike" cap="none" normalizeH="0" baseline="0" smtClean="0">
                          <a:ln>
                            <a:noFill/>
                          </a:ln>
                          <a:solidFill>
                            <a:schemeClr val="tx1"/>
                          </a:solidFill>
                          <a:effectLst/>
                          <a:latin typeface="Arial Narrow" pitchFamily="34" charset="0"/>
                          <a:cs typeface="Times New Roman" pitchFamily="18" charset="0"/>
                        </a:rPr>
                        <a:t>1</a:t>
                      </a: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Problem</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a:t>
                      </a: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Solving</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5588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smtClean="0">
                          <a:ln>
                            <a:noFill/>
                          </a:ln>
                          <a:solidFill>
                            <a:schemeClr val="tx1"/>
                          </a:solidFill>
                          <a:effectLst/>
                          <a:latin typeface="Arial Narrow" pitchFamily="34" charset="0"/>
                          <a:cs typeface="Times New Roman" pitchFamily="18" charset="0"/>
                        </a:rPr>
                        <a:t>Roles</a:t>
                      </a: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5588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Behaviour</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Control</a:t>
                      </a: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5588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Affective</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a:t>
                      </a: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Involvement</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5588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Affective</a:t>
                      </a:r>
                      <a:r>
                        <a:rPr kumimoji="0" lang="es-ES" sz="3000" b="0" i="0" u="none" strike="noStrike" cap="none" normalizeH="0" baseline="0" smtClean="0">
                          <a:ln>
                            <a:noFill/>
                          </a:ln>
                          <a:solidFill>
                            <a:schemeClr val="tx1"/>
                          </a:solidFill>
                          <a:effectLst/>
                          <a:latin typeface="Arial Narrow" pitchFamily="34" charset="0"/>
                          <a:cs typeface="Times New Roman" pitchFamily="18" charset="0"/>
                        </a:rPr>
                        <a:t> </a:t>
                      </a: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Responsiveness</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r>
              <a:tr h="5588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3000" b="0" i="0" u="none" strike="noStrike" cap="none" normalizeH="0" baseline="0" smtClean="0">
                        <a:ln>
                          <a:noFill/>
                        </a:ln>
                        <a:solidFill>
                          <a:schemeClr val="tx1"/>
                        </a:solidFill>
                        <a:effectLst/>
                        <a:latin typeface="Arial Narrow" pitchFamily="34" charset="0"/>
                        <a:cs typeface="Arial"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3000" b="0" i="0" u="none" strike="noStrike" cap="none" normalizeH="0" baseline="0" err="1" smtClean="0">
                          <a:ln>
                            <a:noFill/>
                          </a:ln>
                          <a:solidFill>
                            <a:schemeClr val="tx1"/>
                          </a:solidFill>
                          <a:effectLst/>
                          <a:latin typeface="Arial Narrow" pitchFamily="34" charset="0"/>
                          <a:cs typeface="Times New Roman" pitchFamily="18" charset="0"/>
                        </a:rPr>
                        <a:t>Communication</a:t>
                      </a:r>
                      <a:endParaRPr kumimoji="0" lang="es-ES" sz="3000" b="0" i="0" u="none" strike="noStrike" cap="none" normalizeH="0" baseline="0" smtClean="0">
                        <a:ln>
                          <a:noFill/>
                        </a:ln>
                        <a:solidFill>
                          <a:schemeClr val="tx1"/>
                        </a:solidFill>
                        <a:effectLst/>
                        <a:latin typeface="Arial Narrow" pitchFamily="34" charset="0"/>
                        <a:cs typeface="Times New Roman" pitchFamily="18" charset="0"/>
                      </a:endParaRPr>
                    </a:p>
                  </a:txBody>
                  <a:tcPr marL="74632" marR="74632" marT="36743" marB="3674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2" name="61 Rectángulo"/>
          <p:cNvSpPr/>
          <p:nvPr/>
        </p:nvSpPr>
        <p:spPr bwMode="auto">
          <a:xfrm>
            <a:off x="17424090" y="18182096"/>
            <a:ext cx="4897782" cy="459283"/>
          </a:xfrm>
          <a:prstGeom prst="rect">
            <a:avLst/>
          </a:prstGeom>
          <a:noFill/>
          <a:ln w="9525" cap="flat" cmpd="sng" algn="ctr">
            <a:noFill/>
            <a:prstDash val="solid"/>
            <a:round/>
            <a:headEnd type="none" w="med" len="med"/>
            <a:tailEnd type="none" w="med" len="med"/>
          </a:ln>
          <a:effectLst/>
        </p:spPr>
        <p:txBody>
          <a:bodyPr vert="horz" wrap="square" lIns="73964" tIns="36982" rIns="73964" bIns="36982" numCol="1" rtlCol="0" anchor="t" anchorCtr="0" compatLnSpc="1">
            <a:prstTxWarp prst="textNoShape">
              <a:avLst/>
            </a:prstTxWarp>
          </a:bodyPr>
          <a:lstStyle/>
          <a:p>
            <a:pPr defTabSz="3894693"/>
            <a:r>
              <a:rPr lang="es-ES" sz="3047" err="1">
                <a:solidFill>
                  <a:srgbClr val="CC0066"/>
                </a:solidFill>
                <a:latin typeface="Arial Narrow" pitchFamily="34" charset="0"/>
              </a:rPr>
              <a:t>Objective</a:t>
            </a:r>
            <a:r>
              <a:rPr lang="es-ES" sz="3047">
                <a:solidFill>
                  <a:srgbClr val="CC0066"/>
                </a:solidFill>
                <a:latin typeface="Arial Narrow" pitchFamily="34" charset="0"/>
              </a:rPr>
              <a:t> 1 </a:t>
            </a:r>
            <a:r>
              <a:rPr lang="es-ES" sz="3047" err="1">
                <a:solidFill>
                  <a:srgbClr val="CC0066"/>
                </a:solidFill>
                <a:latin typeface="Arial Narrow" pitchFamily="34" charset="0"/>
              </a:rPr>
              <a:t>Regression</a:t>
            </a:r>
            <a:r>
              <a:rPr lang="es-ES" sz="3047">
                <a:solidFill>
                  <a:srgbClr val="CC0066"/>
                </a:solidFill>
                <a:latin typeface="Arial Narrow" pitchFamily="34" charset="0"/>
              </a:rPr>
              <a:t> </a:t>
            </a:r>
            <a:r>
              <a:rPr lang="es-ES" sz="3047" err="1">
                <a:solidFill>
                  <a:srgbClr val="CC0066"/>
                </a:solidFill>
                <a:latin typeface="Arial Narrow" pitchFamily="34" charset="0"/>
              </a:rPr>
              <a:t>Analyses</a:t>
            </a:r>
            <a:r>
              <a:rPr lang="es-ES" sz="3047">
                <a:solidFill>
                  <a:srgbClr val="CC0066"/>
                </a:solidFill>
                <a:latin typeface="Arial Narrow" pitchFamily="34" charset="0"/>
              </a:rPr>
              <a:t> </a:t>
            </a:r>
            <a:r>
              <a:rPr lang="es-ES" sz="3047" err="1">
                <a:noFill/>
                <a:latin typeface="Arial Narrow" pitchFamily="34" charset="0"/>
              </a:rPr>
              <a:t>ananalyses</a:t>
            </a:r>
            <a:endParaRPr lang="es-ES" sz="3047">
              <a:noFill/>
              <a:latin typeface="Arial Narrow" pitchFamily="34" charset="0"/>
            </a:endParaRPr>
          </a:p>
        </p:txBody>
      </p:sp>
      <p:sp>
        <p:nvSpPr>
          <p:cNvPr id="63" name="62 Rectángulo"/>
          <p:cNvSpPr/>
          <p:nvPr/>
        </p:nvSpPr>
        <p:spPr bwMode="auto">
          <a:xfrm>
            <a:off x="23721238" y="18236184"/>
            <a:ext cx="5072702" cy="459283"/>
          </a:xfrm>
          <a:prstGeom prst="rect">
            <a:avLst/>
          </a:prstGeom>
          <a:noFill/>
          <a:ln w="9525" cap="flat" cmpd="sng" algn="ctr">
            <a:noFill/>
            <a:prstDash val="solid"/>
            <a:round/>
            <a:headEnd type="none" w="med" len="med"/>
            <a:tailEnd type="none" w="med" len="med"/>
          </a:ln>
          <a:effectLst/>
        </p:spPr>
        <p:txBody>
          <a:bodyPr vert="horz" wrap="square" lIns="73964" tIns="36982" rIns="73964" bIns="36982" numCol="1" rtlCol="0" anchor="t" anchorCtr="0" compatLnSpc="1">
            <a:prstTxWarp prst="textNoShape">
              <a:avLst/>
            </a:prstTxWarp>
          </a:bodyPr>
          <a:lstStyle/>
          <a:p>
            <a:pPr defTabSz="3894693"/>
            <a:r>
              <a:rPr lang="es-ES" sz="3047" err="1">
                <a:solidFill>
                  <a:srgbClr val="CC0066"/>
                </a:solidFill>
                <a:latin typeface="Arial Narrow" pitchFamily="34" charset="0"/>
              </a:rPr>
              <a:t>Objective</a:t>
            </a:r>
            <a:r>
              <a:rPr lang="es-ES" sz="3047">
                <a:solidFill>
                  <a:srgbClr val="CC0066"/>
                </a:solidFill>
                <a:latin typeface="Arial Narrow" pitchFamily="34" charset="0"/>
              </a:rPr>
              <a:t> 2 </a:t>
            </a:r>
            <a:r>
              <a:rPr lang="es-ES" sz="3047" err="1">
                <a:solidFill>
                  <a:srgbClr val="CC0066"/>
                </a:solidFill>
                <a:latin typeface="Arial Narrow" pitchFamily="34" charset="0"/>
              </a:rPr>
              <a:t>Regression</a:t>
            </a:r>
            <a:r>
              <a:rPr lang="es-ES" sz="3047">
                <a:solidFill>
                  <a:srgbClr val="CC0066"/>
                </a:solidFill>
                <a:latin typeface="Arial Narrow" pitchFamily="34" charset="0"/>
              </a:rPr>
              <a:t> </a:t>
            </a:r>
            <a:r>
              <a:rPr lang="es-ES" sz="3047" err="1">
                <a:solidFill>
                  <a:srgbClr val="CC0066"/>
                </a:solidFill>
                <a:latin typeface="Arial Narrow" pitchFamily="34" charset="0"/>
              </a:rPr>
              <a:t>Analyses</a:t>
            </a:r>
            <a:endParaRPr lang="es-ES" sz="3047">
              <a:solidFill>
                <a:srgbClr val="CC0066"/>
              </a:solidFill>
              <a:latin typeface="Arial Narrow" pitchFamily="34" charset="0"/>
            </a:endParaRPr>
          </a:p>
        </p:txBody>
      </p:sp>
      <p:grpSp>
        <p:nvGrpSpPr>
          <p:cNvPr id="67" name="66 Grupo"/>
          <p:cNvGrpSpPr/>
          <p:nvPr/>
        </p:nvGrpSpPr>
        <p:grpSpPr>
          <a:xfrm>
            <a:off x="23371395" y="24838382"/>
            <a:ext cx="5305930" cy="11769138"/>
            <a:chOff x="20625487" y="32761303"/>
            <a:chExt cx="9341536" cy="14644791"/>
          </a:xfrm>
        </p:grpSpPr>
        <p:grpSp>
          <p:nvGrpSpPr>
            <p:cNvPr id="2084" name="Group 829"/>
            <p:cNvGrpSpPr>
              <a:grpSpLocks/>
            </p:cNvGrpSpPr>
            <p:nvPr/>
          </p:nvGrpSpPr>
          <p:grpSpPr bwMode="auto">
            <a:xfrm>
              <a:off x="20681161" y="34833005"/>
              <a:ext cx="8497888" cy="12573089"/>
              <a:chOff x="12622" y="18280"/>
              <a:chExt cx="5353" cy="6008"/>
            </a:xfrm>
          </p:grpSpPr>
          <p:sp>
            <p:nvSpPr>
              <p:cNvPr id="2087" name="Rectangle 802"/>
              <p:cNvSpPr>
                <a:spLocks noChangeArrowheads="1"/>
              </p:cNvSpPr>
              <p:nvPr/>
            </p:nvSpPr>
            <p:spPr bwMode="auto">
              <a:xfrm>
                <a:off x="14084" y="21265"/>
                <a:ext cx="2269" cy="689"/>
              </a:xfrm>
              <a:prstGeom prst="rect">
                <a:avLst/>
              </a:prstGeom>
              <a:solidFill>
                <a:srgbClr val="660066"/>
              </a:solidFill>
              <a:ln w="9525">
                <a:solidFill>
                  <a:srgbClr val="000000"/>
                </a:solidFill>
                <a:miter lim="800000"/>
                <a:headEnd/>
                <a:tailEnd/>
              </a:ln>
            </p:spPr>
            <p:txBody>
              <a:bodyPr/>
              <a:lstStyle/>
              <a:p>
                <a:pPr algn="ctr" defTabSz="3894693"/>
                <a:r>
                  <a:rPr lang="es-ES_tradnl" sz="2438" b="1" err="1">
                    <a:solidFill>
                      <a:schemeClr val="bg1"/>
                    </a:solidFill>
                  </a:rPr>
                  <a:t>Affective</a:t>
                </a:r>
                <a:r>
                  <a:rPr lang="es-ES_tradnl" sz="2438" b="1">
                    <a:solidFill>
                      <a:schemeClr val="bg1"/>
                    </a:solidFill>
                  </a:rPr>
                  <a:t> </a:t>
                </a:r>
                <a:r>
                  <a:rPr lang="es-ES_tradnl" sz="2438" b="1" err="1">
                    <a:solidFill>
                      <a:schemeClr val="bg1"/>
                    </a:solidFill>
                  </a:rPr>
                  <a:t>Involvement</a:t>
                </a:r>
                <a:endParaRPr lang="es-ES_tradnl" sz="2438" b="1">
                  <a:solidFill>
                    <a:schemeClr val="bg1"/>
                  </a:solidFill>
                </a:endParaRPr>
              </a:p>
            </p:txBody>
          </p:sp>
          <p:sp>
            <p:nvSpPr>
              <p:cNvPr id="2088" name="Rectangle 803"/>
              <p:cNvSpPr>
                <a:spLocks noChangeArrowheads="1"/>
              </p:cNvSpPr>
              <p:nvPr/>
            </p:nvSpPr>
            <p:spPr bwMode="auto">
              <a:xfrm>
                <a:off x="14084" y="19428"/>
                <a:ext cx="2269" cy="689"/>
              </a:xfrm>
              <a:prstGeom prst="rect">
                <a:avLst/>
              </a:prstGeom>
              <a:solidFill>
                <a:srgbClr val="660066"/>
              </a:solidFill>
              <a:ln w="9525">
                <a:solidFill>
                  <a:srgbClr val="000000"/>
                </a:solidFill>
                <a:miter lim="800000"/>
                <a:headEnd/>
                <a:tailEnd/>
              </a:ln>
            </p:spPr>
            <p:txBody>
              <a:bodyPr/>
              <a:lstStyle/>
              <a:p>
                <a:pPr algn="ctr" defTabSz="3894693"/>
                <a:r>
                  <a:rPr lang="es-ES_tradnl" sz="2786" b="1">
                    <a:solidFill>
                      <a:schemeClr val="bg1"/>
                    </a:solidFill>
                  </a:rPr>
                  <a:t>Roles</a:t>
                </a:r>
                <a:endParaRPr lang="es-ES_tradnl" sz="2786">
                  <a:solidFill>
                    <a:schemeClr val="bg1"/>
                  </a:solidFill>
                </a:endParaRPr>
              </a:p>
            </p:txBody>
          </p:sp>
          <p:sp>
            <p:nvSpPr>
              <p:cNvPr id="2089" name="Rectangle 804"/>
              <p:cNvSpPr>
                <a:spLocks noChangeArrowheads="1"/>
              </p:cNvSpPr>
              <p:nvPr/>
            </p:nvSpPr>
            <p:spPr bwMode="auto">
              <a:xfrm>
                <a:off x="14084" y="20347"/>
                <a:ext cx="2269" cy="689"/>
              </a:xfrm>
              <a:prstGeom prst="rect">
                <a:avLst/>
              </a:prstGeom>
              <a:solidFill>
                <a:srgbClr val="660066"/>
              </a:solidFill>
              <a:ln w="9525">
                <a:solidFill>
                  <a:srgbClr val="000000"/>
                </a:solidFill>
                <a:miter lim="800000"/>
                <a:headEnd/>
                <a:tailEnd/>
              </a:ln>
            </p:spPr>
            <p:txBody>
              <a:bodyPr/>
              <a:lstStyle/>
              <a:p>
                <a:pPr algn="ctr" defTabSz="3894693"/>
                <a:r>
                  <a:rPr lang="es-ES_tradnl" sz="2786" b="1" err="1">
                    <a:solidFill>
                      <a:schemeClr val="bg1"/>
                    </a:solidFill>
                  </a:rPr>
                  <a:t>Behaviour</a:t>
                </a:r>
                <a:r>
                  <a:rPr lang="es-ES_tradnl" sz="2786" b="1">
                    <a:solidFill>
                      <a:schemeClr val="bg1"/>
                    </a:solidFill>
                  </a:rPr>
                  <a:t> Control</a:t>
                </a:r>
                <a:endParaRPr lang="es-ES_tradnl" sz="2786">
                  <a:solidFill>
                    <a:schemeClr val="bg1"/>
                  </a:solidFill>
                </a:endParaRPr>
              </a:p>
            </p:txBody>
          </p:sp>
          <p:sp>
            <p:nvSpPr>
              <p:cNvPr id="2090" name="Rectangle 805"/>
              <p:cNvSpPr>
                <a:spLocks noChangeArrowheads="1"/>
              </p:cNvSpPr>
              <p:nvPr/>
            </p:nvSpPr>
            <p:spPr bwMode="auto">
              <a:xfrm>
                <a:off x="14084" y="22184"/>
                <a:ext cx="2269" cy="918"/>
              </a:xfrm>
              <a:prstGeom prst="rect">
                <a:avLst/>
              </a:prstGeom>
              <a:solidFill>
                <a:srgbClr val="660066"/>
              </a:solidFill>
              <a:ln w="9525">
                <a:solidFill>
                  <a:srgbClr val="000000"/>
                </a:solidFill>
                <a:miter lim="800000"/>
                <a:headEnd/>
                <a:tailEnd/>
              </a:ln>
            </p:spPr>
            <p:txBody>
              <a:bodyPr/>
              <a:lstStyle/>
              <a:p>
                <a:pPr algn="ctr" defTabSz="3894693"/>
                <a:endParaRPr lang="es-ES_tradnl" sz="1741" b="1">
                  <a:solidFill>
                    <a:schemeClr val="bg1"/>
                  </a:solidFill>
                </a:endParaRPr>
              </a:p>
              <a:p>
                <a:pPr algn="ctr" defTabSz="3894693"/>
                <a:r>
                  <a:rPr lang="es-ES_tradnl" sz="1741" b="1" err="1">
                    <a:solidFill>
                      <a:schemeClr val="bg1"/>
                    </a:solidFill>
                  </a:rPr>
                  <a:t>Affective</a:t>
                </a:r>
                <a:r>
                  <a:rPr lang="es-ES_tradnl" sz="1741" b="1">
                    <a:solidFill>
                      <a:schemeClr val="bg1"/>
                    </a:solidFill>
                  </a:rPr>
                  <a:t> </a:t>
                </a:r>
                <a:r>
                  <a:rPr lang="es-ES_tradnl" sz="1741" b="1" err="1">
                    <a:solidFill>
                      <a:schemeClr val="bg1"/>
                    </a:solidFill>
                  </a:rPr>
                  <a:t>Responsiveness</a:t>
                </a:r>
                <a:endParaRPr lang="es-ES_tradnl" sz="1741" b="1">
                  <a:solidFill>
                    <a:schemeClr val="bg1"/>
                  </a:solidFill>
                </a:endParaRPr>
              </a:p>
            </p:txBody>
          </p:sp>
          <p:sp>
            <p:nvSpPr>
              <p:cNvPr id="2093" name="Rectangle 812"/>
              <p:cNvSpPr>
                <a:spLocks noChangeArrowheads="1"/>
              </p:cNvSpPr>
              <p:nvPr/>
            </p:nvSpPr>
            <p:spPr bwMode="auto">
              <a:xfrm>
                <a:off x="14084" y="18280"/>
                <a:ext cx="2269" cy="919"/>
              </a:xfrm>
              <a:prstGeom prst="rect">
                <a:avLst/>
              </a:prstGeom>
              <a:solidFill>
                <a:srgbClr val="660066"/>
              </a:solidFill>
              <a:ln w="9525">
                <a:solidFill>
                  <a:srgbClr val="000000"/>
                </a:solidFill>
                <a:miter lim="800000"/>
                <a:headEnd/>
                <a:tailEnd/>
              </a:ln>
            </p:spPr>
            <p:txBody>
              <a:bodyPr/>
              <a:lstStyle/>
              <a:p>
                <a:pPr algn="ctr" defTabSz="3894693"/>
                <a:endParaRPr lang="es-ES_tradnl" sz="2786" b="1">
                  <a:solidFill>
                    <a:schemeClr val="bg1"/>
                  </a:solidFill>
                </a:endParaRPr>
              </a:p>
              <a:p>
                <a:pPr algn="ctr" defTabSz="3894693"/>
                <a:r>
                  <a:rPr lang="es-ES_tradnl" sz="2786" b="1" err="1">
                    <a:solidFill>
                      <a:schemeClr val="bg1"/>
                    </a:solidFill>
                  </a:rPr>
                  <a:t>Problem</a:t>
                </a:r>
                <a:r>
                  <a:rPr lang="es-ES_tradnl" sz="2786" b="1">
                    <a:solidFill>
                      <a:schemeClr val="bg1"/>
                    </a:solidFill>
                  </a:rPr>
                  <a:t> </a:t>
                </a:r>
                <a:r>
                  <a:rPr lang="es-ES_tradnl" sz="2786" b="1" err="1">
                    <a:solidFill>
                      <a:schemeClr val="bg1"/>
                    </a:solidFill>
                  </a:rPr>
                  <a:t>Solving</a:t>
                </a:r>
                <a:endParaRPr lang="es-ES_tradnl" sz="2786">
                  <a:solidFill>
                    <a:schemeClr val="bg1"/>
                  </a:solidFill>
                </a:endParaRPr>
              </a:p>
            </p:txBody>
          </p:sp>
          <p:sp>
            <p:nvSpPr>
              <p:cNvPr id="2101" name="Text Box 820"/>
              <p:cNvSpPr txBox="1">
                <a:spLocks noChangeArrowheads="1"/>
              </p:cNvSpPr>
              <p:nvPr/>
            </p:nvSpPr>
            <p:spPr bwMode="auto">
              <a:xfrm>
                <a:off x="12622" y="18510"/>
                <a:ext cx="1297" cy="689"/>
              </a:xfrm>
              <a:prstGeom prst="rect">
                <a:avLst/>
              </a:prstGeom>
              <a:noFill/>
              <a:ln w="9525">
                <a:noFill/>
                <a:miter lim="800000"/>
                <a:headEnd/>
                <a:tailEnd/>
              </a:ln>
            </p:spPr>
            <p:txBody>
              <a:bodyPr/>
              <a:lstStyle/>
              <a:p>
                <a:pPr defTabSz="3894693"/>
                <a:endParaRPr lang="es-ES_tradnl" sz="2438"/>
              </a:p>
            </p:txBody>
          </p:sp>
          <p:sp>
            <p:nvSpPr>
              <p:cNvPr id="2103" name="Text Box 822"/>
              <p:cNvSpPr txBox="1">
                <a:spLocks noChangeArrowheads="1"/>
              </p:cNvSpPr>
              <p:nvPr/>
            </p:nvSpPr>
            <p:spPr bwMode="auto">
              <a:xfrm>
                <a:off x="16516" y="19428"/>
                <a:ext cx="1297" cy="689"/>
              </a:xfrm>
              <a:prstGeom prst="rect">
                <a:avLst/>
              </a:prstGeom>
              <a:noFill/>
              <a:ln w="9525">
                <a:noFill/>
                <a:miter lim="800000"/>
                <a:headEnd/>
                <a:tailEnd/>
              </a:ln>
            </p:spPr>
            <p:txBody>
              <a:bodyPr/>
              <a:lstStyle/>
              <a:p>
                <a:pPr defTabSz="3894693"/>
                <a:endParaRPr lang="es-ES_tradnl" sz="2438"/>
              </a:p>
            </p:txBody>
          </p:sp>
          <p:sp>
            <p:nvSpPr>
              <p:cNvPr id="2105" name="Text Box 824"/>
              <p:cNvSpPr txBox="1">
                <a:spLocks noChangeArrowheads="1"/>
              </p:cNvSpPr>
              <p:nvPr/>
            </p:nvSpPr>
            <p:spPr bwMode="auto">
              <a:xfrm>
                <a:off x="12787" y="21495"/>
                <a:ext cx="1297" cy="689"/>
              </a:xfrm>
              <a:prstGeom prst="rect">
                <a:avLst/>
              </a:prstGeom>
              <a:noFill/>
              <a:ln w="9525">
                <a:noFill/>
                <a:miter lim="800000"/>
                <a:headEnd/>
                <a:tailEnd/>
              </a:ln>
            </p:spPr>
            <p:txBody>
              <a:bodyPr/>
              <a:lstStyle/>
              <a:p>
                <a:pPr defTabSz="3894693"/>
                <a:endParaRPr lang="es-ES_tradnl" sz="2438"/>
              </a:p>
            </p:txBody>
          </p:sp>
          <p:sp>
            <p:nvSpPr>
              <p:cNvPr id="2106" name="Text Box 825"/>
              <p:cNvSpPr txBox="1">
                <a:spLocks noChangeArrowheads="1"/>
              </p:cNvSpPr>
              <p:nvPr/>
            </p:nvSpPr>
            <p:spPr bwMode="auto">
              <a:xfrm>
                <a:off x="16516" y="21401"/>
                <a:ext cx="1297" cy="689"/>
              </a:xfrm>
              <a:prstGeom prst="rect">
                <a:avLst/>
              </a:prstGeom>
              <a:noFill/>
              <a:ln w="9525">
                <a:noFill/>
                <a:miter lim="800000"/>
                <a:headEnd/>
                <a:tailEnd/>
              </a:ln>
            </p:spPr>
            <p:txBody>
              <a:bodyPr/>
              <a:lstStyle/>
              <a:p>
                <a:pPr defTabSz="3894693"/>
                <a:endParaRPr lang="es-ES_tradnl" sz="2438"/>
              </a:p>
            </p:txBody>
          </p:sp>
          <p:sp>
            <p:nvSpPr>
              <p:cNvPr id="2107" name="Text Box 826"/>
              <p:cNvSpPr txBox="1">
                <a:spLocks noChangeArrowheads="1"/>
              </p:cNvSpPr>
              <p:nvPr/>
            </p:nvSpPr>
            <p:spPr bwMode="auto">
              <a:xfrm>
                <a:off x="16678" y="22643"/>
                <a:ext cx="1297" cy="689"/>
              </a:xfrm>
              <a:prstGeom prst="rect">
                <a:avLst/>
              </a:prstGeom>
              <a:noFill/>
              <a:ln w="9525">
                <a:noFill/>
                <a:miter lim="800000"/>
                <a:headEnd/>
                <a:tailEnd/>
              </a:ln>
            </p:spPr>
            <p:txBody>
              <a:bodyPr/>
              <a:lstStyle/>
              <a:p>
                <a:pPr defTabSz="3894693"/>
                <a:r>
                  <a:rPr lang="es-ES_tradnl" sz="2438"/>
                  <a:t> </a:t>
                </a:r>
                <a:endParaRPr lang="es-ES_tradnl" sz="2438"/>
              </a:p>
            </p:txBody>
          </p:sp>
          <p:sp>
            <p:nvSpPr>
              <p:cNvPr id="2108" name="Rectangle 827"/>
              <p:cNvSpPr>
                <a:spLocks noChangeArrowheads="1"/>
              </p:cNvSpPr>
              <p:nvPr/>
            </p:nvSpPr>
            <p:spPr bwMode="auto">
              <a:xfrm>
                <a:off x="14035" y="23369"/>
                <a:ext cx="2269" cy="919"/>
              </a:xfrm>
              <a:prstGeom prst="rect">
                <a:avLst/>
              </a:prstGeom>
              <a:solidFill>
                <a:srgbClr val="660066"/>
              </a:solidFill>
              <a:ln w="9525">
                <a:solidFill>
                  <a:srgbClr val="000000"/>
                </a:solidFill>
                <a:miter lim="800000"/>
                <a:headEnd/>
                <a:tailEnd/>
              </a:ln>
            </p:spPr>
            <p:txBody>
              <a:bodyPr/>
              <a:lstStyle/>
              <a:p>
                <a:pPr algn="ctr" defTabSz="3894693"/>
                <a:endParaRPr lang="es-ES_tradnl" sz="2786" b="1" dirty="0">
                  <a:solidFill>
                    <a:schemeClr val="bg1"/>
                  </a:solidFill>
                </a:endParaRPr>
              </a:p>
              <a:p>
                <a:pPr algn="ctr" defTabSz="3894693"/>
                <a:r>
                  <a:rPr lang="es-ES_tradnl" sz="1916" b="1" dirty="0" err="1">
                    <a:solidFill>
                      <a:schemeClr val="bg1"/>
                    </a:solidFill>
                  </a:rPr>
                  <a:t>Communication</a:t>
                </a:r>
                <a:endParaRPr lang="es-ES_tradnl" sz="1916" b="1" dirty="0">
                  <a:solidFill>
                    <a:schemeClr val="bg1"/>
                  </a:solidFill>
                </a:endParaRPr>
              </a:p>
            </p:txBody>
          </p:sp>
        </p:grpSp>
        <p:sp>
          <p:nvSpPr>
            <p:cNvPr id="66" name="65 Rectángulo"/>
            <p:cNvSpPr/>
            <p:nvPr/>
          </p:nvSpPr>
          <p:spPr bwMode="auto">
            <a:xfrm>
              <a:off x="20625487" y="32761303"/>
              <a:ext cx="9341536" cy="1500198"/>
            </a:xfrm>
            <a:prstGeom prst="rect">
              <a:avLst/>
            </a:prstGeom>
            <a:noFill/>
            <a:ln w="9525" cap="flat" cmpd="sng" algn="ctr">
              <a:noFill/>
              <a:prstDash val="solid"/>
              <a:round/>
              <a:headEnd type="none" w="med" len="med"/>
              <a:tailEnd type="none" w="med" len="med"/>
            </a:ln>
            <a:effectLst/>
          </p:spPr>
          <p:txBody>
            <a:bodyPr vert="horz" wrap="square" lIns="79608" tIns="39804" rIns="79608" bIns="39804" numCol="1" rtlCol="0" anchor="t" anchorCtr="0" compatLnSpc="1">
              <a:prstTxWarp prst="textNoShape">
                <a:avLst/>
              </a:prstTxWarp>
            </a:bodyPr>
            <a:lstStyle/>
            <a:p>
              <a:pPr algn="ctr" defTabSz="3894693"/>
              <a:r>
                <a:rPr lang="es-ES" sz="3570" u="sng" err="1">
                  <a:solidFill>
                    <a:srgbClr val="CC0066"/>
                  </a:solidFill>
                  <a:latin typeface="Arial Narrow" pitchFamily="34" charset="0"/>
                </a:rPr>
                <a:t>Results</a:t>
              </a:r>
              <a:r>
                <a:rPr lang="es-ES" sz="3570" u="sng">
                  <a:solidFill>
                    <a:srgbClr val="CC0066"/>
                  </a:solidFill>
                  <a:latin typeface="Arial Narrow" pitchFamily="34" charset="0"/>
                </a:rPr>
                <a:t> </a:t>
              </a:r>
              <a:r>
                <a:rPr lang="es-ES" sz="3570" u="sng" err="1">
                  <a:solidFill>
                    <a:srgbClr val="CC0066"/>
                  </a:solidFill>
                  <a:latin typeface="Arial Narrow" pitchFamily="34" charset="0"/>
                </a:rPr>
                <a:t>for</a:t>
              </a:r>
              <a:r>
                <a:rPr lang="es-ES" sz="3570" u="sng">
                  <a:solidFill>
                    <a:srgbClr val="CC0066"/>
                  </a:solidFill>
                  <a:latin typeface="Arial Narrow" pitchFamily="34" charset="0"/>
                </a:rPr>
                <a:t> </a:t>
              </a:r>
              <a:r>
                <a:rPr lang="es-ES" sz="3570" u="sng" err="1">
                  <a:solidFill>
                    <a:srgbClr val="CC0066"/>
                  </a:solidFill>
                  <a:latin typeface="Arial Narrow" pitchFamily="34" charset="0"/>
                </a:rPr>
                <a:t>Objective</a:t>
              </a:r>
              <a:r>
                <a:rPr lang="es-ES" sz="3570" u="sng">
                  <a:solidFill>
                    <a:srgbClr val="CC0066"/>
                  </a:solidFill>
                  <a:latin typeface="Arial Narrow" pitchFamily="34" charset="0"/>
                </a:rPr>
                <a:t> 2 </a:t>
              </a:r>
            </a:p>
            <a:p>
              <a:pPr algn="ctr" defTabSz="3894693"/>
              <a:r>
                <a:rPr lang="es-ES" sz="3222">
                  <a:solidFill>
                    <a:srgbClr val="CC0066"/>
                  </a:solidFill>
                  <a:latin typeface="Arial Narrow" pitchFamily="34" charset="0"/>
                </a:rPr>
                <a:t>(</a:t>
              </a:r>
              <a:r>
                <a:rPr lang="es-ES" sz="3222" err="1">
                  <a:solidFill>
                    <a:srgbClr val="CC0066"/>
                  </a:solidFill>
                  <a:latin typeface="Arial Narrow" pitchFamily="34" charset="0"/>
                </a:rPr>
                <a:t>unique</a:t>
              </a:r>
              <a:r>
                <a:rPr lang="es-ES" sz="3222">
                  <a:solidFill>
                    <a:srgbClr val="CC0066"/>
                  </a:solidFill>
                  <a:latin typeface="Arial Narrow" pitchFamily="34" charset="0"/>
                </a:rPr>
                <a:t> </a:t>
              </a:r>
              <a:r>
                <a:rPr lang="es-ES" sz="3222" err="1">
                  <a:solidFill>
                    <a:srgbClr val="CC0066"/>
                  </a:solidFill>
                  <a:latin typeface="Arial Narrow" pitchFamily="34" charset="0"/>
                </a:rPr>
                <a:t>contribution</a:t>
              </a:r>
              <a:r>
                <a:rPr lang="es-ES" sz="3222">
                  <a:solidFill>
                    <a:srgbClr val="CC0066"/>
                  </a:solidFill>
                  <a:latin typeface="Arial Narrow" pitchFamily="34" charset="0"/>
                </a:rPr>
                <a:t>)</a:t>
              </a:r>
            </a:p>
          </p:txBody>
        </p:sp>
      </p:grpSp>
      <p:grpSp>
        <p:nvGrpSpPr>
          <p:cNvPr id="93" name="92 Grupo"/>
          <p:cNvGrpSpPr/>
          <p:nvPr/>
        </p:nvGrpSpPr>
        <p:grpSpPr>
          <a:xfrm>
            <a:off x="13225691" y="25010613"/>
            <a:ext cx="15684890" cy="11711716"/>
            <a:chOff x="17750637" y="32832741"/>
            <a:chExt cx="27614566" cy="14573340"/>
          </a:xfrm>
        </p:grpSpPr>
        <p:grpSp>
          <p:nvGrpSpPr>
            <p:cNvPr id="94" name="Group 829"/>
            <p:cNvGrpSpPr>
              <a:grpSpLocks/>
            </p:cNvGrpSpPr>
            <p:nvPr/>
          </p:nvGrpSpPr>
          <p:grpSpPr bwMode="auto">
            <a:xfrm>
              <a:off x="17750637" y="34832995"/>
              <a:ext cx="27614566" cy="12573086"/>
              <a:chOff x="10776" y="18280"/>
              <a:chExt cx="17395" cy="6008"/>
            </a:xfrm>
          </p:grpSpPr>
          <p:sp>
            <p:nvSpPr>
              <p:cNvPr id="96" name="Rectangle 802"/>
              <p:cNvSpPr>
                <a:spLocks noChangeArrowheads="1"/>
              </p:cNvSpPr>
              <p:nvPr/>
            </p:nvSpPr>
            <p:spPr bwMode="auto">
              <a:xfrm>
                <a:off x="14084" y="21265"/>
                <a:ext cx="2269" cy="689"/>
              </a:xfrm>
              <a:prstGeom prst="rect">
                <a:avLst/>
              </a:prstGeom>
              <a:solidFill>
                <a:srgbClr val="660066"/>
              </a:solidFill>
              <a:ln w="9525">
                <a:solidFill>
                  <a:srgbClr val="000000"/>
                </a:solidFill>
                <a:miter lim="800000"/>
                <a:headEnd/>
                <a:tailEnd/>
              </a:ln>
            </p:spPr>
            <p:txBody>
              <a:bodyPr/>
              <a:lstStyle/>
              <a:p>
                <a:pPr algn="ctr" defTabSz="3894693"/>
                <a:r>
                  <a:rPr lang="es-ES_tradnl" sz="2438" b="1" err="1">
                    <a:solidFill>
                      <a:schemeClr val="bg1"/>
                    </a:solidFill>
                  </a:rPr>
                  <a:t>Affective</a:t>
                </a:r>
                <a:r>
                  <a:rPr lang="es-ES_tradnl" sz="2264" b="1">
                    <a:solidFill>
                      <a:schemeClr val="bg1"/>
                    </a:solidFill>
                  </a:rPr>
                  <a:t> </a:t>
                </a:r>
                <a:r>
                  <a:rPr lang="es-ES_tradnl" sz="2264" b="1" err="1">
                    <a:solidFill>
                      <a:schemeClr val="bg1"/>
                    </a:solidFill>
                  </a:rPr>
                  <a:t>Involvement</a:t>
                </a:r>
                <a:endParaRPr lang="es-ES_tradnl" sz="2264">
                  <a:solidFill>
                    <a:schemeClr val="bg1"/>
                  </a:solidFill>
                </a:endParaRPr>
              </a:p>
            </p:txBody>
          </p:sp>
          <p:sp>
            <p:nvSpPr>
              <p:cNvPr id="97" name="Rectangle 803"/>
              <p:cNvSpPr>
                <a:spLocks noChangeArrowheads="1"/>
              </p:cNvSpPr>
              <p:nvPr/>
            </p:nvSpPr>
            <p:spPr bwMode="auto">
              <a:xfrm>
                <a:off x="14084" y="19428"/>
                <a:ext cx="2269" cy="689"/>
              </a:xfrm>
              <a:prstGeom prst="rect">
                <a:avLst/>
              </a:prstGeom>
              <a:solidFill>
                <a:srgbClr val="660066"/>
              </a:solidFill>
              <a:ln w="9525">
                <a:solidFill>
                  <a:srgbClr val="000000"/>
                </a:solidFill>
                <a:miter lim="800000"/>
                <a:headEnd/>
                <a:tailEnd/>
              </a:ln>
            </p:spPr>
            <p:txBody>
              <a:bodyPr/>
              <a:lstStyle/>
              <a:p>
                <a:pPr algn="ctr" defTabSz="3894693"/>
                <a:r>
                  <a:rPr lang="es-ES_tradnl" sz="2786" b="1">
                    <a:solidFill>
                      <a:schemeClr val="bg1"/>
                    </a:solidFill>
                  </a:rPr>
                  <a:t>Roles</a:t>
                </a:r>
                <a:endParaRPr lang="es-ES_tradnl" sz="2786">
                  <a:solidFill>
                    <a:schemeClr val="bg1"/>
                  </a:solidFill>
                </a:endParaRPr>
              </a:p>
            </p:txBody>
          </p:sp>
          <p:sp>
            <p:nvSpPr>
              <p:cNvPr id="98" name="Rectangle 804"/>
              <p:cNvSpPr>
                <a:spLocks noChangeArrowheads="1"/>
              </p:cNvSpPr>
              <p:nvPr/>
            </p:nvSpPr>
            <p:spPr bwMode="auto">
              <a:xfrm>
                <a:off x="14084" y="20347"/>
                <a:ext cx="2269" cy="689"/>
              </a:xfrm>
              <a:prstGeom prst="rect">
                <a:avLst/>
              </a:prstGeom>
              <a:solidFill>
                <a:srgbClr val="660066"/>
              </a:solidFill>
              <a:ln w="9525">
                <a:solidFill>
                  <a:srgbClr val="000000"/>
                </a:solidFill>
                <a:miter lim="800000"/>
                <a:headEnd/>
                <a:tailEnd/>
              </a:ln>
            </p:spPr>
            <p:txBody>
              <a:bodyPr/>
              <a:lstStyle/>
              <a:p>
                <a:pPr algn="ctr" defTabSz="3894693"/>
                <a:r>
                  <a:rPr lang="es-ES_tradnl" sz="2786" b="1" err="1">
                    <a:solidFill>
                      <a:schemeClr val="bg1"/>
                    </a:solidFill>
                  </a:rPr>
                  <a:t>Behaviour</a:t>
                </a:r>
                <a:r>
                  <a:rPr lang="es-ES_tradnl" sz="2786" b="1">
                    <a:solidFill>
                      <a:schemeClr val="bg1"/>
                    </a:solidFill>
                  </a:rPr>
                  <a:t> Control</a:t>
                </a:r>
                <a:endParaRPr lang="es-ES_tradnl" sz="2786">
                  <a:solidFill>
                    <a:schemeClr val="bg1"/>
                  </a:solidFill>
                </a:endParaRPr>
              </a:p>
            </p:txBody>
          </p:sp>
          <p:sp>
            <p:nvSpPr>
              <p:cNvPr id="99" name="Rectangle 805"/>
              <p:cNvSpPr>
                <a:spLocks noChangeArrowheads="1"/>
              </p:cNvSpPr>
              <p:nvPr/>
            </p:nvSpPr>
            <p:spPr bwMode="auto">
              <a:xfrm>
                <a:off x="14084" y="22184"/>
                <a:ext cx="2269" cy="918"/>
              </a:xfrm>
              <a:prstGeom prst="rect">
                <a:avLst/>
              </a:prstGeom>
              <a:solidFill>
                <a:srgbClr val="660066"/>
              </a:solidFill>
              <a:ln w="9525">
                <a:solidFill>
                  <a:srgbClr val="000000"/>
                </a:solidFill>
                <a:miter lim="800000"/>
                <a:headEnd/>
                <a:tailEnd/>
              </a:ln>
            </p:spPr>
            <p:txBody>
              <a:bodyPr/>
              <a:lstStyle/>
              <a:p>
                <a:pPr algn="ctr" defTabSz="3894693"/>
                <a:endParaRPr lang="es-ES_tradnl" sz="1741" b="1">
                  <a:solidFill>
                    <a:schemeClr val="bg1"/>
                  </a:solidFill>
                </a:endParaRPr>
              </a:p>
              <a:p>
                <a:pPr algn="ctr" defTabSz="3894693"/>
                <a:r>
                  <a:rPr lang="es-ES_tradnl" sz="1741" b="1" err="1">
                    <a:solidFill>
                      <a:schemeClr val="bg1"/>
                    </a:solidFill>
                  </a:rPr>
                  <a:t>Affective</a:t>
                </a:r>
                <a:r>
                  <a:rPr lang="es-ES_tradnl" sz="1741" b="1">
                    <a:solidFill>
                      <a:schemeClr val="bg1"/>
                    </a:solidFill>
                  </a:rPr>
                  <a:t> </a:t>
                </a:r>
                <a:r>
                  <a:rPr lang="es-ES_tradnl" sz="1741" b="1" err="1">
                    <a:solidFill>
                      <a:schemeClr val="bg1"/>
                    </a:solidFill>
                  </a:rPr>
                  <a:t>Responsiveness</a:t>
                </a:r>
                <a:endParaRPr lang="es-ES_tradnl" sz="1741" b="1">
                  <a:solidFill>
                    <a:schemeClr val="bg1"/>
                  </a:solidFill>
                </a:endParaRPr>
              </a:p>
            </p:txBody>
          </p:sp>
          <p:sp>
            <p:nvSpPr>
              <p:cNvPr id="101" name="Rectangle 811"/>
              <p:cNvSpPr>
                <a:spLocks noChangeArrowheads="1"/>
              </p:cNvSpPr>
              <p:nvPr/>
            </p:nvSpPr>
            <p:spPr bwMode="auto">
              <a:xfrm>
                <a:off x="10776" y="20840"/>
                <a:ext cx="2005" cy="751"/>
              </a:xfrm>
              <a:prstGeom prst="rect">
                <a:avLst/>
              </a:prstGeom>
              <a:solidFill>
                <a:srgbClr val="FF3399"/>
              </a:solidFill>
              <a:ln w="9525">
                <a:solidFill>
                  <a:srgbClr val="000000"/>
                </a:solidFill>
                <a:miter lim="800000"/>
                <a:headEnd/>
                <a:tailEnd/>
              </a:ln>
            </p:spPr>
            <p:txBody>
              <a:bodyPr/>
              <a:lstStyle/>
              <a:p>
                <a:pPr algn="ctr" defTabSz="3894693"/>
                <a:endParaRPr lang="es-ES_tradnl" sz="2090" b="1">
                  <a:solidFill>
                    <a:srgbClr val="FFFFFF"/>
                  </a:solidFill>
                </a:endParaRPr>
              </a:p>
              <a:p>
                <a:pPr algn="ctr" defTabSz="3894693"/>
                <a:r>
                  <a:rPr lang="es-ES_tradnl" sz="1741" b="1">
                    <a:solidFill>
                      <a:srgbClr val="FFFFFF"/>
                    </a:solidFill>
                  </a:rPr>
                  <a:t>INDIRECT</a:t>
                </a:r>
                <a:endParaRPr lang="es-ES_tradnl" sz="1741" b="1">
                  <a:solidFill>
                    <a:srgbClr val="FFFFFF"/>
                  </a:solidFill>
                </a:endParaRPr>
              </a:p>
              <a:p>
                <a:pPr algn="ctr" defTabSz="3894693"/>
                <a:r>
                  <a:rPr lang="es-ES_tradnl" sz="1741" b="1">
                    <a:solidFill>
                      <a:srgbClr val="FFFFFF"/>
                    </a:solidFill>
                  </a:rPr>
                  <a:t>AGGRESSION</a:t>
                </a:r>
                <a:endParaRPr lang="es-ES_tradnl" sz="1741" b="1"/>
              </a:p>
            </p:txBody>
          </p:sp>
          <p:sp>
            <p:nvSpPr>
              <p:cNvPr id="102" name="Rectangle 812"/>
              <p:cNvSpPr>
                <a:spLocks noChangeArrowheads="1"/>
              </p:cNvSpPr>
              <p:nvPr/>
            </p:nvSpPr>
            <p:spPr bwMode="auto">
              <a:xfrm>
                <a:off x="14084" y="18280"/>
                <a:ext cx="2269" cy="919"/>
              </a:xfrm>
              <a:prstGeom prst="rect">
                <a:avLst/>
              </a:prstGeom>
              <a:solidFill>
                <a:srgbClr val="660066"/>
              </a:solidFill>
              <a:ln w="9525">
                <a:solidFill>
                  <a:srgbClr val="000000"/>
                </a:solidFill>
                <a:miter lim="800000"/>
                <a:headEnd/>
                <a:tailEnd/>
              </a:ln>
            </p:spPr>
            <p:txBody>
              <a:bodyPr/>
              <a:lstStyle/>
              <a:p>
                <a:pPr algn="ctr" defTabSz="3894693"/>
                <a:endParaRPr lang="es-ES_tradnl" sz="2786" b="1">
                  <a:solidFill>
                    <a:schemeClr val="bg1"/>
                  </a:solidFill>
                </a:endParaRPr>
              </a:p>
              <a:p>
                <a:pPr algn="ctr" defTabSz="3894693"/>
                <a:r>
                  <a:rPr lang="es-ES_tradnl" sz="2612" b="1" err="1">
                    <a:solidFill>
                      <a:schemeClr val="bg1"/>
                    </a:solidFill>
                  </a:rPr>
                  <a:t>Problem</a:t>
                </a:r>
                <a:r>
                  <a:rPr lang="es-ES_tradnl" sz="2612" b="1">
                    <a:solidFill>
                      <a:schemeClr val="bg1"/>
                    </a:solidFill>
                  </a:rPr>
                  <a:t> </a:t>
                </a:r>
                <a:r>
                  <a:rPr lang="es-ES_tradnl" sz="2612" b="1" err="1">
                    <a:solidFill>
                      <a:schemeClr val="bg1"/>
                    </a:solidFill>
                  </a:rPr>
                  <a:t>Solving</a:t>
                </a:r>
                <a:endParaRPr lang="es-ES_tradnl" sz="2612">
                  <a:solidFill>
                    <a:schemeClr val="bg1"/>
                  </a:solidFill>
                </a:endParaRPr>
              </a:p>
            </p:txBody>
          </p:sp>
          <p:sp>
            <p:nvSpPr>
              <p:cNvPr id="103" name="Line 813"/>
              <p:cNvSpPr>
                <a:spLocks noChangeShapeType="1"/>
              </p:cNvSpPr>
              <p:nvPr/>
            </p:nvSpPr>
            <p:spPr bwMode="auto">
              <a:xfrm flipH="1">
                <a:off x="12458" y="19714"/>
                <a:ext cx="1497" cy="1058"/>
              </a:xfrm>
              <a:prstGeom prst="line">
                <a:avLst/>
              </a:prstGeom>
              <a:noFill/>
              <a:ln w="9525">
                <a:solidFill>
                  <a:srgbClr val="000000"/>
                </a:solidFill>
                <a:round/>
                <a:headEnd/>
                <a:tailEnd type="triangle" w="med" len="med"/>
              </a:ln>
            </p:spPr>
            <p:txBody>
              <a:bodyPr/>
              <a:lstStyle/>
              <a:p>
                <a:endParaRPr lang="es-ES" sz="7094"/>
              </a:p>
            </p:txBody>
          </p:sp>
          <p:sp>
            <p:nvSpPr>
              <p:cNvPr id="104" name="Line 814"/>
              <p:cNvSpPr>
                <a:spLocks noChangeShapeType="1"/>
              </p:cNvSpPr>
              <p:nvPr/>
            </p:nvSpPr>
            <p:spPr bwMode="auto">
              <a:xfrm>
                <a:off x="16467" y="18758"/>
                <a:ext cx="1811" cy="1912"/>
              </a:xfrm>
              <a:prstGeom prst="line">
                <a:avLst/>
              </a:prstGeom>
              <a:noFill/>
              <a:ln w="9525">
                <a:solidFill>
                  <a:srgbClr val="000000"/>
                </a:solidFill>
                <a:round/>
                <a:headEnd/>
                <a:tailEnd type="triangle" w="med" len="med"/>
              </a:ln>
            </p:spPr>
            <p:txBody>
              <a:bodyPr/>
              <a:lstStyle/>
              <a:p>
                <a:endParaRPr lang="es-ES" sz="7094"/>
              </a:p>
            </p:txBody>
          </p:sp>
          <p:sp>
            <p:nvSpPr>
              <p:cNvPr id="105" name="Line 815"/>
              <p:cNvSpPr>
                <a:spLocks noChangeShapeType="1"/>
              </p:cNvSpPr>
              <p:nvPr/>
            </p:nvSpPr>
            <p:spPr bwMode="auto">
              <a:xfrm>
                <a:off x="16353" y="19887"/>
                <a:ext cx="1472" cy="851"/>
              </a:xfrm>
              <a:prstGeom prst="line">
                <a:avLst/>
              </a:prstGeom>
              <a:noFill/>
              <a:ln w="9525">
                <a:solidFill>
                  <a:srgbClr val="000000"/>
                </a:solidFill>
                <a:round/>
                <a:headEnd/>
                <a:tailEnd type="triangle" w="med" len="med"/>
              </a:ln>
            </p:spPr>
            <p:txBody>
              <a:bodyPr/>
              <a:lstStyle/>
              <a:p>
                <a:endParaRPr lang="es-ES" sz="7094"/>
              </a:p>
            </p:txBody>
          </p:sp>
          <p:sp>
            <p:nvSpPr>
              <p:cNvPr id="107" name="Line 817"/>
              <p:cNvSpPr>
                <a:spLocks noChangeShapeType="1"/>
              </p:cNvSpPr>
              <p:nvPr/>
            </p:nvSpPr>
            <p:spPr bwMode="auto">
              <a:xfrm flipV="1">
                <a:off x="16353" y="21660"/>
                <a:ext cx="1666" cy="1213"/>
              </a:xfrm>
              <a:prstGeom prst="line">
                <a:avLst/>
              </a:prstGeom>
              <a:noFill/>
              <a:ln w="9525">
                <a:solidFill>
                  <a:srgbClr val="000000"/>
                </a:solidFill>
                <a:round/>
                <a:headEnd/>
                <a:tailEnd type="triangle" w="med" len="med"/>
              </a:ln>
            </p:spPr>
            <p:txBody>
              <a:bodyPr/>
              <a:lstStyle/>
              <a:p>
                <a:endParaRPr lang="es-ES" sz="7094"/>
              </a:p>
            </p:txBody>
          </p:sp>
          <p:sp>
            <p:nvSpPr>
              <p:cNvPr id="108" name="Line 818"/>
              <p:cNvSpPr>
                <a:spLocks noChangeShapeType="1"/>
              </p:cNvSpPr>
              <p:nvPr/>
            </p:nvSpPr>
            <p:spPr bwMode="auto">
              <a:xfrm flipH="1" flipV="1">
                <a:off x="13040" y="21318"/>
                <a:ext cx="1044" cy="406"/>
              </a:xfrm>
              <a:prstGeom prst="line">
                <a:avLst/>
              </a:prstGeom>
              <a:noFill/>
              <a:ln w="9525">
                <a:solidFill>
                  <a:srgbClr val="000000"/>
                </a:solidFill>
                <a:round/>
                <a:headEnd/>
                <a:tailEnd type="triangle" w="med" len="med"/>
              </a:ln>
            </p:spPr>
            <p:txBody>
              <a:bodyPr/>
              <a:lstStyle/>
              <a:p>
                <a:endParaRPr lang="es-ES" sz="7094"/>
              </a:p>
            </p:txBody>
          </p:sp>
          <p:sp>
            <p:nvSpPr>
              <p:cNvPr id="109" name="Line 819"/>
              <p:cNvSpPr>
                <a:spLocks noChangeShapeType="1"/>
              </p:cNvSpPr>
              <p:nvPr/>
            </p:nvSpPr>
            <p:spPr bwMode="auto">
              <a:xfrm flipV="1">
                <a:off x="16353" y="21284"/>
                <a:ext cx="696" cy="440"/>
              </a:xfrm>
              <a:prstGeom prst="line">
                <a:avLst/>
              </a:prstGeom>
              <a:noFill/>
              <a:ln w="9525">
                <a:solidFill>
                  <a:srgbClr val="000000"/>
                </a:solidFill>
                <a:round/>
                <a:headEnd/>
                <a:tailEnd type="triangle" w="med" len="med"/>
              </a:ln>
            </p:spPr>
            <p:txBody>
              <a:bodyPr/>
              <a:lstStyle/>
              <a:p>
                <a:endParaRPr lang="es-ES" sz="7094"/>
              </a:p>
            </p:txBody>
          </p:sp>
          <p:sp>
            <p:nvSpPr>
              <p:cNvPr id="110" name="Text Box 820"/>
              <p:cNvSpPr txBox="1">
                <a:spLocks noChangeArrowheads="1"/>
              </p:cNvSpPr>
              <p:nvPr/>
            </p:nvSpPr>
            <p:spPr bwMode="auto">
              <a:xfrm>
                <a:off x="12622" y="18510"/>
                <a:ext cx="1297" cy="689"/>
              </a:xfrm>
              <a:prstGeom prst="rect">
                <a:avLst/>
              </a:prstGeom>
              <a:noFill/>
              <a:ln w="9525">
                <a:noFill/>
                <a:miter lim="800000"/>
                <a:headEnd/>
                <a:tailEnd/>
              </a:ln>
            </p:spPr>
            <p:txBody>
              <a:bodyPr/>
              <a:lstStyle/>
              <a:p>
                <a:pPr defTabSz="3894693"/>
                <a:endParaRPr lang="es-ES_tradnl" sz="2438"/>
              </a:p>
            </p:txBody>
          </p:sp>
          <p:sp>
            <p:nvSpPr>
              <p:cNvPr id="111" name="Text Box 821"/>
              <p:cNvSpPr txBox="1">
                <a:spLocks noChangeArrowheads="1"/>
              </p:cNvSpPr>
              <p:nvPr/>
            </p:nvSpPr>
            <p:spPr bwMode="auto">
              <a:xfrm>
                <a:off x="16840" y="18510"/>
                <a:ext cx="1297" cy="689"/>
              </a:xfrm>
              <a:prstGeom prst="rect">
                <a:avLst/>
              </a:prstGeom>
              <a:noFill/>
              <a:ln w="9525">
                <a:noFill/>
                <a:miter lim="800000"/>
                <a:headEnd/>
                <a:tailEnd/>
              </a:ln>
            </p:spPr>
            <p:txBody>
              <a:bodyPr/>
              <a:lstStyle/>
              <a:p>
                <a:pPr defTabSz="3894693"/>
                <a:endParaRPr lang="es-ES_tradnl" sz="2438"/>
              </a:p>
            </p:txBody>
          </p:sp>
          <p:sp>
            <p:nvSpPr>
              <p:cNvPr id="112" name="Text Box 822"/>
              <p:cNvSpPr txBox="1">
                <a:spLocks noChangeArrowheads="1"/>
              </p:cNvSpPr>
              <p:nvPr/>
            </p:nvSpPr>
            <p:spPr bwMode="auto">
              <a:xfrm>
                <a:off x="16516" y="19428"/>
                <a:ext cx="1297" cy="689"/>
              </a:xfrm>
              <a:prstGeom prst="rect">
                <a:avLst/>
              </a:prstGeom>
              <a:noFill/>
              <a:ln w="9525">
                <a:noFill/>
                <a:miter lim="800000"/>
                <a:headEnd/>
                <a:tailEnd/>
              </a:ln>
            </p:spPr>
            <p:txBody>
              <a:bodyPr/>
              <a:lstStyle/>
              <a:p>
                <a:pPr defTabSz="3894693"/>
                <a:endParaRPr lang="es-ES_tradnl" sz="2438"/>
              </a:p>
            </p:txBody>
          </p:sp>
          <p:sp>
            <p:nvSpPr>
              <p:cNvPr id="113" name="Text Box 823"/>
              <p:cNvSpPr txBox="1">
                <a:spLocks noChangeArrowheads="1"/>
              </p:cNvSpPr>
              <p:nvPr/>
            </p:nvSpPr>
            <p:spPr bwMode="auto">
              <a:xfrm>
                <a:off x="12949" y="19658"/>
                <a:ext cx="1297" cy="689"/>
              </a:xfrm>
              <a:prstGeom prst="rect">
                <a:avLst/>
              </a:prstGeom>
              <a:noFill/>
              <a:ln w="9525">
                <a:noFill/>
                <a:miter lim="800000"/>
                <a:headEnd/>
                <a:tailEnd/>
              </a:ln>
            </p:spPr>
            <p:txBody>
              <a:bodyPr/>
              <a:lstStyle/>
              <a:p>
                <a:pPr defTabSz="3894693"/>
                <a:endParaRPr lang="es-ES_tradnl" sz="2438"/>
              </a:p>
            </p:txBody>
          </p:sp>
          <p:sp>
            <p:nvSpPr>
              <p:cNvPr id="114" name="Text Box 824"/>
              <p:cNvSpPr txBox="1">
                <a:spLocks noChangeArrowheads="1"/>
              </p:cNvSpPr>
              <p:nvPr/>
            </p:nvSpPr>
            <p:spPr bwMode="auto">
              <a:xfrm>
                <a:off x="12787" y="21495"/>
                <a:ext cx="1297" cy="689"/>
              </a:xfrm>
              <a:prstGeom prst="rect">
                <a:avLst/>
              </a:prstGeom>
              <a:noFill/>
              <a:ln w="9525">
                <a:noFill/>
                <a:miter lim="800000"/>
                <a:headEnd/>
                <a:tailEnd/>
              </a:ln>
            </p:spPr>
            <p:txBody>
              <a:bodyPr/>
              <a:lstStyle/>
              <a:p>
                <a:pPr defTabSz="3894693"/>
                <a:endParaRPr lang="es-ES_tradnl" sz="2438"/>
              </a:p>
            </p:txBody>
          </p:sp>
          <p:sp>
            <p:nvSpPr>
              <p:cNvPr id="115" name="Text Box 825"/>
              <p:cNvSpPr txBox="1">
                <a:spLocks noChangeArrowheads="1"/>
              </p:cNvSpPr>
              <p:nvPr/>
            </p:nvSpPr>
            <p:spPr bwMode="auto">
              <a:xfrm>
                <a:off x="16516" y="21401"/>
                <a:ext cx="1297" cy="689"/>
              </a:xfrm>
              <a:prstGeom prst="rect">
                <a:avLst/>
              </a:prstGeom>
              <a:noFill/>
              <a:ln w="9525">
                <a:noFill/>
                <a:miter lim="800000"/>
                <a:headEnd/>
                <a:tailEnd/>
              </a:ln>
            </p:spPr>
            <p:txBody>
              <a:bodyPr/>
              <a:lstStyle/>
              <a:p>
                <a:pPr defTabSz="3894693"/>
                <a:endParaRPr lang="es-ES_tradnl" sz="2438"/>
              </a:p>
            </p:txBody>
          </p:sp>
          <p:sp>
            <p:nvSpPr>
              <p:cNvPr id="116" name="Text Box 826"/>
              <p:cNvSpPr txBox="1">
                <a:spLocks noChangeArrowheads="1"/>
              </p:cNvSpPr>
              <p:nvPr/>
            </p:nvSpPr>
            <p:spPr bwMode="auto">
              <a:xfrm>
                <a:off x="16678" y="22643"/>
                <a:ext cx="1297" cy="689"/>
              </a:xfrm>
              <a:prstGeom prst="rect">
                <a:avLst/>
              </a:prstGeom>
              <a:noFill/>
              <a:ln w="9525">
                <a:noFill/>
                <a:miter lim="800000"/>
                <a:headEnd/>
                <a:tailEnd/>
              </a:ln>
            </p:spPr>
            <p:txBody>
              <a:bodyPr/>
              <a:lstStyle/>
              <a:p>
                <a:pPr defTabSz="3894693"/>
                <a:endParaRPr lang="es-ES_tradnl" sz="2438"/>
              </a:p>
            </p:txBody>
          </p:sp>
          <p:sp>
            <p:nvSpPr>
              <p:cNvPr id="117" name="Rectangle 827"/>
              <p:cNvSpPr>
                <a:spLocks noChangeArrowheads="1"/>
              </p:cNvSpPr>
              <p:nvPr/>
            </p:nvSpPr>
            <p:spPr bwMode="auto">
              <a:xfrm>
                <a:off x="14035" y="23369"/>
                <a:ext cx="2269" cy="919"/>
              </a:xfrm>
              <a:prstGeom prst="rect">
                <a:avLst/>
              </a:prstGeom>
              <a:solidFill>
                <a:srgbClr val="660066"/>
              </a:solidFill>
              <a:ln w="9525">
                <a:solidFill>
                  <a:srgbClr val="000000"/>
                </a:solidFill>
                <a:miter lim="800000"/>
                <a:headEnd/>
                <a:tailEnd/>
              </a:ln>
            </p:spPr>
            <p:txBody>
              <a:bodyPr/>
              <a:lstStyle/>
              <a:p>
                <a:pPr algn="ctr" defTabSz="3894693"/>
                <a:endParaRPr lang="es-ES_tradnl" sz="2264" b="1" dirty="0">
                  <a:solidFill>
                    <a:schemeClr val="bg1"/>
                  </a:solidFill>
                </a:endParaRPr>
              </a:p>
              <a:p>
                <a:pPr algn="ctr" defTabSz="3894693"/>
                <a:r>
                  <a:rPr lang="es-ES_tradnl" sz="1916" b="1" dirty="0" err="1">
                    <a:solidFill>
                      <a:schemeClr val="bg1"/>
                    </a:solidFill>
                  </a:rPr>
                  <a:t>Communication</a:t>
                </a:r>
                <a:endParaRPr lang="es-ES_tradnl" sz="1916" dirty="0">
                  <a:solidFill>
                    <a:schemeClr val="bg1"/>
                  </a:solidFill>
                </a:endParaRPr>
              </a:p>
            </p:txBody>
          </p:sp>
          <p:sp>
            <p:nvSpPr>
              <p:cNvPr id="118" name="Rectangle 811"/>
              <p:cNvSpPr>
                <a:spLocks noChangeArrowheads="1"/>
              </p:cNvSpPr>
              <p:nvPr/>
            </p:nvSpPr>
            <p:spPr bwMode="auto">
              <a:xfrm>
                <a:off x="17307" y="20806"/>
                <a:ext cx="2005" cy="751"/>
              </a:xfrm>
              <a:prstGeom prst="rect">
                <a:avLst/>
              </a:prstGeom>
              <a:solidFill>
                <a:srgbClr val="FF3399"/>
              </a:solidFill>
              <a:ln w="9525">
                <a:solidFill>
                  <a:srgbClr val="000000"/>
                </a:solidFill>
                <a:miter lim="800000"/>
                <a:headEnd/>
                <a:tailEnd/>
              </a:ln>
            </p:spPr>
            <p:txBody>
              <a:bodyPr/>
              <a:lstStyle/>
              <a:p>
                <a:pPr algn="ctr" defTabSz="3894693"/>
                <a:endParaRPr lang="es-ES_tradnl" sz="2090" b="1">
                  <a:solidFill>
                    <a:srgbClr val="FFFFFF"/>
                  </a:solidFill>
                </a:endParaRPr>
              </a:p>
              <a:p>
                <a:pPr algn="ctr" defTabSz="3894693"/>
                <a:r>
                  <a:rPr lang="es-ES_tradnl" sz="1741" b="1">
                    <a:solidFill>
                      <a:srgbClr val="FFFFFF"/>
                    </a:solidFill>
                  </a:rPr>
                  <a:t>DIRECT</a:t>
                </a:r>
                <a:endParaRPr lang="es-ES_tradnl" sz="1741" b="1">
                  <a:solidFill>
                    <a:srgbClr val="FFFFFF"/>
                  </a:solidFill>
                </a:endParaRPr>
              </a:p>
              <a:p>
                <a:pPr algn="ctr" defTabSz="3894693"/>
                <a:r>
                  <a:rPr lang="es-ES_tradnl" sz="1741" b="1">
                    <a:solidFill>
                      <a:srgbClr val="FFFFFF"/>
                    </a:solidFill>
                  </a:rPr>
                  <a:t>AGGRESSION</a:t>
                </a:r>
                <a:endParaRPr lang="es-ES_tradnl" sz="1741" b="1"/>
              </a:p>
            </p:txBody>
          </p:sp>
          <p:sp>
            <p:nvSpPr>
              <p:cNvPr id="119" name="Rectangle 811"/>
              <p:cNvSpPr>
                <a:spLocks noChangeArrowheads="1"/>
              </p:cNvSpPr>
              <p:nvPr/>
            </p:nvSpPr>
            <p:spPr bwMode="auto">
              <a:xfrm>
                <a:off x="21110" y="20849"/>
                <a:ext cx="2005" cy="751"/>
              </a:xfrm>
              <a:prstGeom prst="rect">
                <a:avLst/>
              </a:prstGeom>
              <a:solidFill>
                <a:srgbClr val="FF3399"/>
              </a:solidFill>
              <a:ln w="9525">
                <a:solidFill>
                  <a:srgbClr val="000000"/>
                </a:solidFill>
                <a:miter lim="800000"/>
                <a:headEnd/>
                <a:tailEnd/>
              </a:ln>
            </p:spPr>
            <p:txBody>
              <a:bodyPr/>
              <a:lstStyle/>
              <a:p>
                <a:pPr algn="ctr" defTabSz="3894693"/>
                <a:endParaRPr lang="es-ES_tradnl" sz="2090" b="1">
                  <a:solidFill>
                    <a:srgbClr val="FFFFFF"/>
                  </a:solidFill>
                </a:endParaRPr>
              </a:p>
              <a:p>
                <a:pPr algn="ctr" defTabSz="3894693"/>
                <a:r>
                  <a:rPr lang="es-ES_tradnl" sz="1741" b="1">
                    <a:solidFill>
                      <a:srgbClr val="FFFFFF"/>
                    </a:solidFill>
                  </a:rPr>
                  <a:t>INDIRECT</a:t>
                </a:r>
                <a:endParaRPr lang="es-ES_tradnl" sz="1741" b="1">
                  <a:solidFill>
                    <a:srgbClr val="FFFFFF"/>
                  </a:solidFill>
                </a:endParaRPr>
              </a:p>
              <a:p>
                <a:pPr algn="ctr" defTabSz="3894693"/>
                <a:r>
                  <a:rPr lang="es-ES_tradnl" sz="1741" b="1">
                    <a:solidFill>
                      <a:srgbClr val="FFFFFF"/>
                    </a:solidFill>
                  </a:rPr>
                  <a:t>AGGRESSION</a:t>
                </a:r>
                <a:endParaRPr lang="es-ES_tradnl" sz="1741" b="1"/>
              </a:p>
            </p:txBody>
          </p:sp>
          <p:sp>
            <p:nvSpPr>
              <p:cNvPr id="120" name="Rectangle 811"/>
              <p:cNvSpPr>
                <a:spLocks noChangeArrowheads="1"/>
              </p:cNvSpPr>
              <p:nvPr/>
            </p:nvSpPr>
            <p:spPr bwMode="auto">
              <a:xfrm>
                <a:off x="26166" y="20840"/>
                <a:ext cx="2005" cy="751"/>
              </a:xfrm>
              <a:prstGeom prst="rect">
                <a:avLst/>
              </a:prstGeom>
              <a:solidFill>
                <a:srgbClr val="FF3399"/>
              </a:solidFill>
              <a:ln w="9525">
                <a:solidFill>
                  <a:srgbClr val="000000"/>
                </a:solidFill>
                <a:miter lim="800000"/>
                <a:headEnd/>
                <a:tailEnd/>
              </a:ln>
            </p:spPr>
            <p:txBody>
              <a:bodyPr/>
              <a:lstStyle/>
              <a:p>
                <a:pPr algn="ctr" defTabSz="3894693"/>
                <a:endParaRPr lang="es-ES_tradnl" sz="2090" b="1">
                  <a:solidFill>
                    <a:srgbClr val="FFFFFF"/>
                  </a:solidFill>
                </a:endParaRPr>
              </a:p>
              <a:p>
                <a:pPr algn="ctr" defTabSz="3894693"/>
                <a:r>
                  <a:rPr lang="es-ES_tradnl" sz="1741" b="1">
                    <a:solidFill>
                      <a:srgbClr val="FFFFFF"/>
                    </a:solidFill>
                  </a:rPr>
                  <a:t>DIRECT</a:t>
                </a:r>
                <a:endParaRPr lang="es-ES_tradnl" sz="1741" b="1">
                  <a:solidFill>
                    <a:srgbClr val="FFFFFF"/>
                  </a:solidFill>
                </a:endParaRPr>
              </a:p>
              <a:p>
                <a:pPr algn="ctr" defTabSz="3894693"/>
                <a:r>
                  <a:rPr lang="es-ES_tradnl" sz="1741" b="1">
                    <a:solidFill>
                      <a:srgbClr val="FFFFFF"/>
                    </a:solidFill>
                  </a:rPr>
                  <a:t>AGGRESSION</a:t>
                </a:r>
                <a:endParaRPr lang="es-ES_tradnl" sz="1741" b="1"/>
              </a:p>
            </p:txBody>
          </p:sp>
          <p:sp>
            <p:nvSpPr>
              <p:cNvPr id="121" name="Line 813"/>
              <p:cNvSpPr>
                <a:spLocks noChangeShapeType="1"/>
              </p:cNvSpPr>
              <p:nvPr/>
            </p:nvSpPr>
            <p:spPr bwMode="auto">
              <a:xfrm flipH="1">
                <a:off x="11876" y="18724"/>
                <a:ext cx="2004" cy="2083"/>
              </a:xfrm>
              <a:prstGeom prst="line">
                <a:avLst/>
              </a:prstGeom>
              <a:noFill/>
              <a:ln w="9525">
                <a:solidFill>
                  <a:srgbClr val="000000"/>
                </a:solidFill>
                <a:round/>
                <a:headEnd/>
                <a:tailEnd type="triangle" w="med" len="med"/>
              </a:ln>
            </p:spPr>
            <p:txBody>
              <a:bodyPr/>
              <a:lstStyle/>
              <a:p>
                <a:endParaRPr lang="es-ES" sz="7094"/>
              </a:p>
            </p:txBody>
          </p:sp>
          <p:sp>
            <p:nvSpPr>
              <p:cNvPr id="122" name="Line 813"/>
              <p:cNvSpPr>
                <a:spLocks noChangeShapeType="1"/>
              </p:cNvSpPr>
              <p:nvPr/>
            </p:nvSpPr>
            <p:spPr bwMode="auto">
              <a:xfrm flipH="1">
                <a:off x="12975" y="20635"/>
                <a:ext cx="915" cy="308"/>
              </a:xfrm>
              <a:prstGeom prst="line">
                <a:avLst/>
              </a:prstGeom>
              <a:noFill/>
              <a:ln w="9525">
                <a:solidFill>
                  <a:srgbClr val="000000"/>
                </a:solidFill>
                <a:round/>
                <a:headEnd/>
                <a:tailEnd type="triangle" w="med" len="med"/>
              </a:ln>
            </p:spPr>
            <p:txBody>
              <a:bodyPr/>
              <a:lstStyle/>
              <a:p>
                <a:endParaRPr lang="es-ES" sz="7094"/>
              </a:p>
            </p:txBody>
          </p:sp>
          <p:sp>
            <p:nvSpPr>
              <p:cNvPr id="123" name="Line 816"/>
              <p:cNvSpPr>
                <a:spLocks noChangeShapeType="1"/>
              </p:cNvSpPr>
              <p:nvPr/>
            </p:nvSpPr>
            <p:spPr bwMode="auto">
              <a:xfrm flipH="1" flipV="1">
                <a:off x="12264" y="21694"/>
                <a:ext cx="1654" cy="996"/>
              </a:xfrm>
              <a:prstGeom prst="line">
                <a:avLst/>
              </a:prstGeom>
              <a:noFill/>
              <a:ln w="9525">
                <a:solidFill>
                  <a:srgbClr val="000000"/>
                </a:solidFill>
                <a:round/>
                <a:headEnd/>
                <a:tailEnd type="triangle" w="med" len="med"/>
              </a:ln>
            </p:spPr>
            <p:txBody>
              <a:bodyPr/>
              <a:lstStyle/>
              <a:p>
                <a:endParaRPr lang="es-ES" sz="7094"/>
              </a:p>
            </p:txBody>
          </p:sp>
          <p:sp>
            <p:nvSpPr>
              <p:cNvPr id="124" name="Line 816"/>
              <p:cNvSpPr>
                <a:spLocks noChangeShapeType="1"/>
              </p:cNvSpPr>
              <p:nvPr/>
            </p:nvSpPr>
            <p:spPr bwMode="auto">
              <a:xfrm flipH="1" flipV="1">
                <a:off x="11746" y="21728"/>
                <a:ext cx="2042" cy="2089"/>
              </a:xfrm>
              <a:prstGeom prst="line">
                <a:avLst/>
              </a:prstGeom>
              <a:noFill/>
              <a:ln w="9525">
                <a:solidFill>
                  <a:srgbClr val="000000"/>
                </a:solidFill>
                <a:round/>
                <a:headEnd/>
                <a:tailEnd type="triangle" w="med" len="med"/>
              </a:ln>
            </p:spPr>
            <p:txBody>
              <a:bodyPr/>
              <a:lstStyle/>
              <a:p>
                <a:endParaRPr lang="es-ES" sz="7094"/>
              </a:p>
            </p:txBody>
          </p:sp>
          <p:sp>
            <p:nvSpPr>
              <p:cNvPr id="125" name="Line 815"/>
              <p:cNvSpPr>
                <a:spLocks noChangeShapeType="1"/>
              </p:cNvSpPr>
              <p:nvPr/>
            </p:nvSpPr>
            <p:spPr bwMode="auto">
              <a:xfrm>
                <a:off x="16467" y="20635"/>
                <a:ext cx="711" cy="410"/>
              </a:xfrm>
              <a:prstGeom prst="line">
                <a:avLst/>
              </a:prstGeom>
              <a:noFill/>
              <a:ln w="9525">
                <a:solidFill>
                  <a:srgbClr val="000000"/>
                </a:solidFill>
                <a:round/>
                <a:headEnd/>
                <a:tailEnd type="triangle" w="med" len="med"/>
              </a:ln>
            </p:spPr>
            <p:txBody>
              <a:bodyPr/>
              <a:lstStyle/>
              <a:p>
                <a:endParaRPr lang="es-ES" sz="7094"/>
              </a:p>
            </p:txBody>
          </p:sp>
          <p:sp>
            <p:nvSpPr>
              <p:cNvPr id="126" name="Line 817"/>
              <p:cNvSpPr>
                <a:spLocks noChangeShapeType="1"/>
              </p:cNvSpPr>
              <p:nvPr/>
            </p:nvSpPr>
            <p:spPr bwMode="auto">
              <a:xfrm flipV="1">
                <a:off x="16531" y="21694"/>
                <a:ext cx="2134" cy="2101"/>
              </a:xfrm>
              <a:prstGeom prst="line">
                <a:avLst/>
              </a:prstGeom>
              <a:noFill/>
              <a:ln w="9525">
                <a:solidFill>
                  <a:srgbClr val="000000"/>
                </a:solidFill>
                <a:round/>
                <a:headEnd/>
                <a:tailEnd type="triangle" w="med" len="med"/>
              </a:ln>
            </p:spPr>
            <p:txBody>
              <a:bodyPr/>
              <a:lstStyle/>
              <a:p>
                <a:endParaRPr lang="es-ES" sz="7094"/>
              </a:p>
            </p:txBody>
          </p:sp>
          <p:sp>
            <p:nvSpPr>
              <p:cNvPr id="146" name="Line 815"/>
              <p:cNvSpPr>
                <a:spLocks noChangeShapeType="1"/>
              </p:cNvSpPr>
              <p:nvPr/>
            </p:nvSpPr>
            <p:spPr bwMode="auto">
              <a:xfrm>
                <a:off x="25908" y="19884"/>
                <a:ext cx="1293" cy="854"/>
              </a:xfrm>
              <a:prstGeom prst="line">
                <a:avLst/>
              </a:prstGeom>
              <a:noFill/>
              <a:ln w="9525">
                <a:solidFill>
                  <a:srgbClr val="000000"/>
                </a:solidFill>
                <a:round/>
                <a:headEnd/>
                <a:tailEnd type="triangle" w="med" len="med"/>
              </a:ln>
            </p:spPr>
            <p:txBody>
              <a:bodyPr/>
              <a:lstStyle/>
              <a:p>
                <a:endParaRPr lang="es-ES" sz="7094"/>
              </a:p>
            </p:txBody>
          </p:sp>
          <p:sp>
            <p:nvSpPr>
              <p:cNvPr id="147" name="Line 817"/>
              <p:cNvSpPr>
                <a:spLocks noChangeShapeType="1"/>
              </p:cNvSpPr>
              <p:nvPr/>
            </p:nvSpPr>
            <p:spPr bwMode="auto">
              <a:xfrm flipV="1">
                <a:off x="25843" y="21728"/>
                <a:ext cx="1487" cy="2067"/>
              </a:xfrm>
              <a:prstGeom prst="line">
                <a:avLst/>
              </a:prstGeom>
              <a:noFill/>
              <a:ln w="9525">
                <a:solidFill>
                  <a:srgbClr val="000000"/>
                </a:solidFill>
                <a:round/>
                <a:headEnd/>
                <a:tailEnd type="triangle" w="med" len="med"/>
              </a:ln>
            </p:spPr>
            <p:txBody>
              <a:bodyPr/>
              <a:lstStyle/>
              <a:p>
                <a:endParaRPr lang="es-ES" sz="7094"/>
              </a:p>
            </p:txBody>
          </p:sp>
        </p:grpSp>
        <p:sp>
          <p:nvSpPr>
            <p:cNvPr id="95" name="94 Rectángulo"/>
            <p:cNvSpPr/>
            <p:nvPr/>
          </p:nvSpPr>
          <p:spPr bwMode="auto">
            <a:xfrm>
              <a:off x="19290981" y="32832741"/>
              <a:ext cx="11291966" cy="1500198"/>
            </a:xfrm>
            <a:prstGeom prst="rect">
              <a:avLst/>
            </a:prstGeom>
            <a:noFill/>
            <a:ln w="9525" cap="flat" cmpd="sng" algn="ctr">
              <a:noFill/>
              <a:prstDash val="solid"/>
              <a:round/>
              <a:headEnd type="none" w="med" len="med"/>
              <a:tailEnd type="none" w="med" len="med"/>
            </a:ln>
            <a:effectLst/>
          </p:spPr>
          <p:txBody>
            <a:bodyPr vert="horz" wrap="square" lIns="79608" tIns="39804" rIns="79608" bIns="39804" numCol="1" rtlCol="0" anchor="t" anchorCtr="0" compatLnSpc="1">
              <a:prstTxWarp prst="textNoShape">
                <a:avLst/>
              </a:prstTxWarp>
            </a:bodyPr>
            <a:lstStyle/>
            <a:p>
              <a:pPr algn="ctr" defTabSz="3894693"/>
              <a:r>
                <a:rPr lang="es-ES" sz="3570" u="sng" err="1">
                  <a:solidFill>
                    <a:srgbClr val="CC0066"/>
                  </a:solidFill>
                  <a:latin typeface="Arial Narrow" pitchFamily="34" charset="0"/>
                </a:rPr>
                <a:t>Results</a:t>
              </a:r>
              <a:r>
                <a:rPr lang="es-ES" sz="3570" u="sng">
                  <a:solidFill>
                    <a:srgbClr val="CC0066"/>
                  </a:solidFill>
                  <a:latin typeface="Arial Narrow" pitchFamily="34" charset="0"/>
                </a:rPr>
                <a:t> </a:t>
              </a:r>
              <a:r>
                <a:rPr lang="es-ES" sz="3570" u="sng" err="1">
                  <a:solidFill>
                    <a:srgbClr val="CC0066"/>
                  </a:solidFill>
                  <a:latin typeface="Arial Narrow" pitchFamily="34" charset="0"/>
                </a:rPr>
                <a:t>for</a:t>
              </a:r>
              <a:r>
                <a:rPr lang="es-ES" sz="3570" u="sng">
                  <a:solidFill>
                    <a:srgbClr val="CC0066"/>
                  </a:solidFill>
                  <a:latin typeface="Arial Narrow" pitchFamily="34" charset="0"/>
                </a:rPr>
                <a:t> </a:t>
              </a:r>
              <a:r>
                <a:rPr lang="es-ES" sz="3570" u="sng" err="1">
                  <a:solidFill>
                    <a:srgbClr val="CC0066"/>
                  </a:solidFill>
                  <a:latin typeface="Arial Narrow" pitchFamily="34" charset="0"/>
                </a:rPr>
                <a:t>Objective</a:t>
              </a:r>
              <a:r>
                <a:rPr lang="es-ES" sz="3570" u="sng">
                  <a:solidFill>
                    <a:srgbClr val="CC0066"/>
                  </a:solidFill>
                  <a:latin typeface="Arial Narrow" pitchFamily="34" charset="0"/>
                </a:rPr>
                <a:t> 1 </a:t>
              </a:r>
            </a:p>
            <a:p>
              <a:pPr algn="ctr" defTabSz="3894693"/>
              <a:r>
                <a:rPr lang="es-ES" sz="3222">
                  <a:solidFill>
                    <a:srgbClr val="CC0066"/>
                  </a:solidFill>
                  <a:latin typeface="Arial Narrow" pitchFamily="34" charset="0"/>
                </a:rPr>
                <a:t>(non </a:t>
              </a:r>
              <a:r>
                <a:rPr lang="es-ES" sz="3222" err="1">
                  <a:solidFill>
                    <a:srgbClr val="CC0066"/>
                  </a:solidFill>
                  <a:latin typeface="Arial Narrow" pitchFamily="34" charset="0"/>
                </a:rPr>
                <a:t>controlling</a:t>
              </a:r>
              <a:r>
                <a:rPr lang="es-ES" sz="3222">
                  <a:solidFill>
                    <a:srgbClr val="CC0066"/>
                  </a:solidFill>
                  <a:latin typeface="Arial Narrow" pitchFamily="34" charset="0"/>
                </a:rPr>
                <a:t> </a:t>
              </a:r>
              <a:r>
                <a:rPr lang="es-ES" sz="3222" err="1">
                  <a:solidFill>
                    <a:srgbClr val="CC0066"/>
                  </a:solidFill>
                  <a:latin typeface="Arial Narrow" pitchFamily="34" charset="0"/>
                </a:rPr>
                <a:t>overlapping</a:t>
              </a:r>
              <a:r>
                <a:rPr lang="es-ES" sz="3222">
                  <a:solidFill>
                    <a:srgbClr val="CC0066"/>
                  </a:solidFill>
                  <a:latin typeface="Arial Narrow" pitchFamily="34" charset="0"/>
                </a:rPr>
                <a:t> </a:t>
              </a:r>
              <a:r>
                <a:rPr lang="es-ES" sz="3222" err="1">
                  <a:solidFill>
                    <a:srgbClr val="CC0066"/>
                  </a:solidFill>
                  <a:latin typeface="Arial Narrow" pitchFamily="34" charset="0"/>
                </a:rPr>
                <a:t>effects</a:t>
              </a:r>
              <a:r>
                <a:rPr lang="es-ES" sz="3222">
                  <a:solidFill>
                    <a:srgbClr val="CC0066"/>
                  </a:solidFill>
                  <a:latin typeface="Arial Narrow" pitchFamily="34" charset="0"/>
                </a:rPr>
                <a:t>)</a:t>
              </a:r>
            </a:p>
          </p:txBody>
        </p:sp>
      </p:grpSp>
      <p:sp>
        <p:nvSpPr>
          <p:cNvPr id="83" name="82 Cerrar llave"/>
          <p:cNvSpPr/>
          <p:nvPr/>
        </p:nvSpPr>
        <p:spPr bwMode="auto">
          <a:xfrm>
            <a:off x="8153290" y="14045224"/>
            <a:ext cx="1107832" cy="8554154"/>
          </a:xfrm>
          <a:prstGeom prst="rightBrace">
            <a:avLst/>
          </a:prstGeom>
          <a:noFill/>
          <a:ln w="9525" cap="flat" cmpd="sng" algn="ctr">
            <a:solidFill>
              <a:schemeClr val="tx1"/>
            </a:solidFill>
            <a:prstDash val="solid"/>
            <a:round/>
            <a:headEnd type="none" w="med" len="med"/>
            <a:tailEnd type="none" w="med" len="med"/>
          </a:ln>
          <a:effectLst/>
        </p:spPr>
        <p:txBody>
          <a:bodyPr vert="horz" wrap="square" lIns="73964" tIns="36982" rIns="73964" bIns="36982" numCol="1" rtlCol="0" anchor="t" anchorCtr="0" compatLnSpc="1">
            <a:prstTxWarp prst="textNoShape">
              <a:avLst/>
            </a:prstTxWarp>
          </a:bodyPr>
          <a:lstStyle/>
          <a:p>
            <a:pPr defTabSz="3894693"/>
            <a:endParaRPr lang="es-ES" sz="7094"/>
          </a:p>
        </p:txBody>
      </p:sp>
      <p:sp>
        <p:nvSpPr>
          <p:cNvPr id="87" name="86 CuadroTexto"/>
          <p:cNvSpPr txBox="1"/>
          <p:nvPr/>
        </p:nvSpPr>
        <p:spPr>
          <a:xfrm>
            <a:off x="3947304" y="31497992"/>
            <a:ext cx="8687732" cy="5528936"/>
          </a:xfrm>
          <a:prstGeom prst="rect">
            <a:avLst/>
          </a:prstGeom>
          <a:noFill/>
        </p:spPr>
        <p:txBody>
          <a:bodyPr wrap="square" lIns="73964" tIns="36982" rIns="73964" bIns="36982" rtlCol="0">
            <a:spAutoFit/>
          </a:bodyPr>
          <a:lstStyle/>
          <a:p>
            <a:pPr algn="just"/>
            <a:r>
              <a:rPr lang="es-ES" sz="3222" u="sng" dirty="0" err="1">
                <a:solidFill>
                  <a:srgbClr val="CC0066"/>
                </a:solidFill>
                <a:latin typeface="Arial Narrow" pitchFamily="34" charset="0"/>
                <a:sym typeface="Wingdings" pitchFamily="2" charset="2"/>
              </a:rPr>
              <a:t>Conclusions</a:t>
            </a:r>
            <a:r>
              <a:rPr lang="es-ES" sz="3222" dirty="0">
                <a:solidFill>
                  <a:srgbClr val="CC0066"/>
                </a:solidFill>
                <a:latin typeface="Arial Narrow" pitchFamily="34" charset="0"/>
                <a:sym typeface="Wingdings" pitchFamily="2" charset="2"/>
              </a:rPr>
              <a:t>. A </a:t>
            </a:r>
            <a:r>
              <a:rPr lang="es-ES" sz="3222" dirty="0" err="1">
                <a:solidFill>
                  <a:srgbClr val="CC0066"/>
                </a:solidFill>
                <a:latin typeface="Arial Narrow" pitchFamily="34" charset="0"/>
                <a:sym typeface="Wingdings" pitchFamily="2" charset="2"/>
              </a:rPr>
              <a:t>dysfunctional</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family</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environment</a:t>
            </a:r>
            <a:r>
              <a:rPr lang="es-ES" sz="3222" dirty="0">
                <a:solidFill>
                  <a:srgbClr val="CC0066"/>
                </a:solidFill>
                <a:latin typeface="Arial Narrow" pitchFamily="34" charset="0"/>
                <a:sym typeface="Wingdings" pitchFamily="2" charset="2"/>
              </a:rPr>
              <a:t> as a </a:t>
            </a:r>
            <a:r>
              <a:rPr lang="es-ES" sz="3222" dirty="0" err="1">
                <a:solidFill>
                  <a:srgbClr val="CC0066"/>
                </a:solidFill>
                <a:latin typeface="Arial Narrow" pitchFamily="34" charset="0"/>
                <a:sym typeface="Wingdings" pitchFamily="2" charset="2"/>
              </a:rPr>
              <a:t>whole</a:t>
            </a:r>
            <a:r>
              <a:rPr lang="es-ES" sz="3222" dirty="0">
                <a:solidFill>
                  <a:srgbClr val="CC0066"/>
                </a:solidFill>
                <a:latin typeface="Arial Narrow" pitchFamily="34" charset="0"/>
                <a:sym typeface="Wingdings" pitchFamily="2" charset="2"/>
              </a:rPr>
              <a:t> can be </a:t>
            </a:r>
            <a:r>
              <a:rPr lang="es-ES" sz="3222" dirty="0" err="1">
                <a:solidFill>
                  <a:srgbClr val="CC0066"/>
                </a:solidFill>
                <a:latin typeface="Arial Narrow" pitchFamily="34" charset="0"/>
                <a:sym typeface="Wingdings" pitchFamily="2" charset="2"/>
              </a:rPr>
              <a:t>considered</a:t>
            </a:r>
            <a:r>
              <a:rPr lang="es-ES" sz="3222" dirty="0">
                <a:solidFill>
                  <a:srgbClr val="CC0066"/>
                </a:solidFill>
                <a:latin typeface="Arial Narrow" pitchFamily="34" charset="0"/>
                <a:sym typeface="Wingdings" pitchFamily="2" charset="2"/>
              </a:rPr>
              <a:t> as a </a:t>
            </a:r>
            <a:r>
              <a:rPr lang="es-ES" sz="3222" dirty="0" err="1">
                <a:solidFill>
                  <a:srgbClr val="CC0066"/>
                </a:solidFill>
                <a:latin typeface="Arial Narrow" pitchFamily="34" charset="0"/>
                <a:sym typeface="Wingdings" pitchFamily="2" charset="2"/>
              </a:rPr>
              <a:t>risk</a:t>
            </a:r>
            <a:r>
              <a:rPr lang="es-ES" sz="3222" dirty="0">
                <a:solidFill>
                  <a:srgbClr val="CC0066"/>
                </a:solidFill>
                <a:latin typeface="Arial Narrow" pitchFamily="34" charset="0"/>
                <a:sym typeface="Wingdings" pitchFamily="2" charset="2"/>
              </a:rPr>
              <a:t> factor to </a:t>
            </a:r>
            <a:r>
              <a:rPr lang="es-ES" sz="3222" dirty="0" err="1">
                <a:solidFill>
                  <a:srgbClr val="CC0066"/>
                </a:solidFill>
                <a:latin typeface="Arial Narrow" pitchFamily="34" charset="0"/>
                <a:sym typeface="Wingdings" pitchFamily="2" charset="2"/>
              </a:rPr>
              <a:t>develop</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direct</a:t>
            </a:r>
            <a:r>
              <a:rPr lang="es-ES" sz="3222" dirty="0">
                <a:solidFill>
                  <a:srgbClr val="CC0066"/>
                </a:solidFill>
                <a:latin typeface="Arial Narrow" pitchFamily="34" charset="0"/>
                <a:sym typeface="Wingdings" pitchFamily="2" charset="2"/>
              </a:rPr>
              <a:t> and </a:t>
            </a:r>
            <a:r>
              <a:rPr lang="es-ES" sz="3222" dirty="0" err="1">
                <a:solidFill>
                  <a:srgbClr val="CC0066"/>
                </a:solidFill>
                <a:latin typeface="Arial Narrow" pitchFamily="34" charset="0"/>
                <a:sym typeface="Wingdings" pitchFamily="2" charset="2"/>
              </a:rPr>
              <a:t>relational</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aggression</a:t>
            </a:r>
            <a:r>
              <a:rPr lang="es-ES" sz="3222" dirty="0">
                <a:solidFill>
                  <a:srgbClr val="CC0066"/>
                </a:solidFill>
                <a:latin typeface="Arial Narrow" pitchFamily="34" charset="0"/>
                <a:sym typeface="Wingdings" pitchFamily="2" charset="2"/>
              </a:rPr>
              <a:t> in </a:t>
            </a:r>
            <a:r>
              <a:rPr lang="es-ES" sz="3222" dirty="0" err="1">
                <a:solidFill>
                  <a:srgbClr val="CC0066"/>
                </a:solidFill>
                <a:latin typeface="Arial Narrow" pitchFamily="34" charset="0"/>
                <a:sym typeface="Wingdings" pitchFamily="2" charset="2"/>
              </a:rPr>
              <a:t>adolescence</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Morover</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considered</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separately</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each</a:t>
            </a:r>
            <a:r>
              <a:rPr lang="es-ES" sz="3222" dirty="0">
                <a:solidFill>
                  <a:srgbClr val="CC0066"/>
                </a:solidFill>
                <a:latin typeface="Arial Narrow" pitchFamily="34" charset="0"/>
                <a:sym typeface="Wingdings" pitchFamily="2" charset="2"/>
              </a:rPr>
              <a:t> of </a:t>
            </a:r>
            <a:r>
              <a:rPr lang="es-ES" sz="3222" dirty="0" err="1">
                <a:solidFill>
                  <a:srgbClr val="CC0066"/>
                </a:solidFill>
                <a:latin typeface="Arial Narrow" pitchFamily="34" charset="0"/>
                <a:sym typeface="Wingdings" pitchFamily="2" charset="2"/>
              </a:rPr>
              <a:t>the</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six</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family</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dimensions</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is</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related</a:t>
            </a:r>
            <a:r>
              <a:rPr lang="es-ES" sz="3222" dirty="0">
                <a:solidFill>
                  <a:srgbClr val="CC0066"/>
                </a:solidFill>
                <a:latin typeface="Arial Narrow" pitchFamily="34" charset="0"/>
                <a:sym typeface="Wingdings" pitchFamily="2" charset="2"/>
              </a:rPr>
              <a:t> to </a:t>
            </a:r>
            <a:r>
              <a:rPr lang="es-ES" sz="3222" dirty="0" err="1">
                <a:solidFill>
                  <a:srgbClr val="CC0066"/>
                </a:solidFill>
                <a:latin typeface="Arial Narrow" pitchFamily="34" charset="0"/>
                <a:sym typeface="Wingdings" pitchFamily="2" charset="2"/>
              </a:rPr>
              <a:t>direct</a:t>
            </a:r>
            <a:r>
              <a:rPr lang="es-ES" sz="3222" dirty="0">
                <a:solidFill>
                  <a:srgbClr val="CC0066"/>
                </a:solidFill>
                <a:latin typeface="Arial Narrow" pitchFamily="34" charset="0"/>
                <a:sym typeface="Wingdings" pitchFamily="2" charset="2"/>
              </a:rPr>
              <a:t> and </a:t>
            </a:r>
            <a:r>
              <a:rPr lang="es-ES" sz="3222" dirty="0" err="1">
                <a:solidFill>
                  <a:srgbClr val="CC0066"/>
                </a:solidFill>
                <a:latin typeface="Arial Narrow" pitchFamily="34" charset="0"/>
                <a:sym typeface="Wingdings" pitchFamily="2" charset="2"/>
              </a:rPr>
              <a:t>indirect</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aggression</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However</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unique</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effects</a:t>
            </a:r>
            <a:r>
              <a:rPr lang="es-ES" sz="3222" dirty="0">
                <a:solidFill>
                  <a:srgbClr val="CC0066"/>
                </a:solidFill>
                <a:latin typeface="Arial Narrow" pitchFamily="34" charset="0"/>
                <a:sym typeface="Wingdings" pitchFamily="2" charset="2"/>
              </a:rPr>
              <a:t> of individual </a:t>
            </a:r>
            <a:r>
              <a:rPr lang="es-ES" sz="3222" dirty="0" err="1">
                <a:solidFill>
                  <a:srgbClr val="CC0066"/>
                </a:solidFill>
                <a:latin typeface="Arial Narrow" pitchFamily="34" charset="0"/>
                <a:sym typeface="Wingdings" pitchFamily="2" charset="2"/>
              </a:rPr>
              <a:t>dimensions</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were</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only</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found</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for</a:t>
            </a:r>
            <a:r>
              <a:rPr lang="es-ES" sz="3222" dirty="0">
                <a:solidFill>
                  <a:srgbClr val="CC0066"/>
                </a:solidFill>
                <a:latin typeface="Arial Narrow" pitchFamily="34" charset="0"/>
                <a:sym typeface="Wingdings" pitchFamily="2" charset="2"/>
              </a:rPr>
              <a:t> roles and </a:t>
            </a:r>
            <a:r>
              <a:rPr lang="es-ES" sz="3222" dirty="0" err="1">
                <a:solidFill>
                  <a:srgbClr val="CC0066"/>
                </a:solidFill>
                <a:latin typeface="Arial Narrow" pitchFamily="34" charset="0"/>
                <a:sym typeface="Wingdings" pitchFamily="2" charset="2"/>
              </a:rPr>
              <a:t>communication</a:t>
            </a:r>
            <a:r>
              <a:rPr lang="es-ES" sz="3222" dirty="0">
                <a:solidFill>
                  <a:srgbClr val="CC0066"/>
                </a:solidFill>
                <a:latin typeface="Arial Narrow" pitchFamily="34" charset="0"/>
                <a:sym typeface="Wingdings" pitchFamily="2" charset="2"/>
              </a:rPr>
              <a:t> in </a:t>
            </a:r>
            <a:r>
              <a:rPr lang="es-ES" sz="3222" dirty="0" err="1">
                <a:solidFill>
                  <a:srgbClr val="CC0066"/>
                </a:solidFill>
                <a:latin typeface="Arial Narrow" pitchFamily="34" charset="0"/>
                <a:sym typeface="Wingdings" pitchFamily="2" charset="2"/>
              </a:rPr>
              <a:t>the</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prediction</a:t>
            </a:r>
            <a:r>
              <a:rPr lang="es-ES" sz="3222" dirty="0">
                <a:solidFill>
                  <a:srgbClr val="CC0066"/>
                </a:solidFill>
                <a:latin typeface="Arial Narrow" pitchFamily="34" charset="0"/>
                <a:sym typeface="Wingdings" pitchFamily="2" charset="2"/>
              </a:rPr>
              <a:t> of </a:t>
            </a:r>
            <a:r>
              <a:rPr lang="es-ES" sz="3222" dirty="0" err="1">
                <a:solidFill>
                  <a:srgbClr val="CC0066"/>
                </a:solidFill>
                <a:latin typeface="Arial Narrow" pitchFamily="34" charset="0"/>
                <a:sym typeface="Wingdings" pitchFamily="2" charset="2"/>
              </a:rPr>
              <a:t>direct</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aggression</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Results</a:t>
            </a:r>
            <a:r>
              <a:rPr lang="es-ES" sz="3222" dirty="0">
                <a:solidFill>
                  <a:srgbClr val="CC0066"/>
                </a:solidFill>
                <a:latin typeface="Arial Narrow" pitchFamily="34" charset="0"/>
                <a:sym typeface="Wingdings" pitchFamily="2" charset="2"/>
              </a:rPr>
              <a:t> show </a:t>
            </a:r>
            <a:r>
              <a:rPr lang="es-ES" sz="3222" dirty="0" err="1">
                <a:solidFill>
                  <a:srgbClr val="CC0066"/>
                </a:solidFill>
                <a:latin typeface="Arial Narrow" pitchFamily="34" charset="0"/>
                <a:sym typeface="Wingdings" pitchFamily="2" charset="2"/>
              </a:rPr>
              <a:t>the</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need</a:t>
            </a:r>
            <a:r>
              <a:rPr lang="es-ES" sz="3222" dirty="0">
                <a:solidFill>
                  <a:srgbClr val="CC0066"/>
                </a:solidFill>
                <a:latin typeface="Arial Narrow" pitchFamily="34" charset="0"/>
                <a:sym typeface="Wingdings" pitchFamily="2" charset="2"/>
              </a:rPr>
              <a:t> of </a:t>
            </a:r>
            <a:r>
              <a:rPr lang="es-ES" sz="3222" dirty="0" err="1">
                <a:solidFill>
                  <a:srgbClr val="CC0066"/>
                </a:solidFill>
                <a:latin typeface="Arial Narrow" pitchFamily="34" charset="0"/>
                <a:sym typeface="Wingdings" pitchFamily="2" charset="2"/>
              </a:rPr>
              <a:t>controlling</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the</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overlap</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between</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family</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dimensions</a:t>
            </a:r>
            <a:r>
              <a:rPr lang="es-ES" sz="3222" dirty="0">
                <a:solidFill>
                  <a:srgbClr val="CC0066"/>
                </a:solidFill>
                <a:latin typeface="Arial Narrow" pitchFamily="34" charset="0"/>
                <a:sym typeface="Wingdings" pitchFamily="2" charset="2"/>
              </a:rPr>
              <a:t> in </a:t>
            </a:r>
            <a:r>
              <a:rPr lang="es-ES" sz="3222" dirty="0" err="1">
                <a:solidFill>
                  <a:srgbClr val="CC0066"/>
                </a:solidFill>
                <a:latin typeface="Arial Narrow" pitchFamily="34" charset="0"/>
                <a:sym typeface="Wingdings" pitchFamily="2" charset="2"/>
              </a:rPr>
              <a:t>order</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both</a:t>
            </a:r>
            <a:r>
              <a:rPr lang="es-ES" sz="3222" dirty="0">
                <a:solidFill>
                  <a:srgbClr val="CC0066"/>
                </a:solidFill>
                <a:latin typeface="Arial Narrow" pitchFamily="34" charset="0"/>
                <a:sym typeface="Wingdings" pitchFamily="2" charset="2"/>
              </a:rPr>
              <a:t> to </a:t>
            </a:r>
            <a:r>
              <a:rPr lang="es-ES" sz="3222" dirty="0" err="1">
                <a:solidFill>
                  <a:srgbClr val="CC0066"/>
                </a:solidFill>
                <a:latin typeface="Arial Narrow" pitchFamily="34" charset="0"/>
                <a:sym typeface="Wingdings" pitchFamily="2" charset="2"/>
              </a:rPr>
              <a:t>clarify</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their</a:t>
            </a:r>
            <a:r>
              <a:rPr lang="es-ES" sz="3222" dirty="0">
                <a:solidFill>
                  <a:srgbClr val="CC0066"/>
                </a:solidFill>
                <a:latin typeface="Arial Narrow" pitchFamily="34" charset="0"/>
                <a:sym typeface="Wingdings" pitchFamily="2" charset="2"/>
              </a:rPr>
              <a:t> </a:t>
            </a:r>
            <a:r>
              <a:rPr lang="es-ES" sz="3222" dirty="0" err="1" smtClean="0">
                <a:solidFill>
                  <a:srgbClr val="CC0066"/>
                </a:solidFill>
                <a:latin typeface="Arial Narrow" pitchFamily="34" charset="0"/>
                <a:sym typeface="Wingdings" pitchFamily="2" charset="2"/>
              </a:rPr>
              <a:t>contribution</a:t>
            </a:r>
            <a:r>
              <a:rPr lang="es-ES" sz="3222" dirty="0" smtClean="0">
                <a:solidFill>
                  <a:srgbClr val="CC0066"/>
                </a:solidFill>
                <a:latin typeface="Arial Narrow" pitchFamily="34" charset="0"/>
                <a:sym typeface="Wingdings" pitchFamily="2" charset="2"/>
              </a:rPr>
              <a:t> </a:t>
            </a:r>
            <a:r>
              <a:rPr lang="es-ES" sz="3222" dirty="0">
                <a:solidFill>
                  <a:srgbClr val="CC0066"/>
                </a:solidFill>
                <a:latin typeface="Arial Narrow" pitchFamily="34" charset="0"/>
                <a:sym typeface="Wingdings" pitchFamily="2" charset="2"/>
              </a:rPr>
              <a:t>to </a:t>
            </a:r>
            <a:r>
              <a:rPr lang="es-ES" sz="3222" dirty="0" err="1">
                <a:solidFill>
                  <a:srgbClr val="CC0066"/>
                </a:solidFill>
                <a:latin typeface="Arial Narrow" pitchFamily="34" charset="0"/>
                <a:sym typeface="Wingdings" pitchFamily="2" charset="2"/>
              </a:rPr>
              <a:t>different</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aggresion</a:t>
            </a:r>
            <a:r>
              <a:rPr lang="es-ES" sz="3222" dirty="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forms</a:t>
            </a:r>
            <a:r>
              <a:rPr lang="es-ES" sz="3222" dirty="0">
                <a:solidFill>
                  <a:srgbClr val="CC0066"/>
                </a:solidFill>
                <a:latin typeface="Arial Narrow" pitchFamily="34" charset="0"/>
                <a:sym typeface="Wingdings" pitchFamily="2" charset="2"/>
              </a:rPr>
              <a:t> and to </a:t>
            </a:r>
            <a:r>
              <a:rPr lang="es-ES" sz="3222" dirty="0" err="1">
                <a:solidFill>
                  <a:srgbClr val="CC0066"/>
                </a:solidFill>
                <a:latin typeface="Arial Narrow" pitchFamily="34" charset="0"/>
                <a:sym typeface="Wingdings" pitchFamily="2" charset="2"/>
              </a:rPr>
              <a:t>design</a:t>
            </a:r>
            <a:r>
              <a:rPr lang="es-ES" sz="3222" dirty="0">
                <a:solidFill>
                  <a:srgbClr val="CC0066"/>
                </a:solidFill>
                <a:latin typeface="Arial Narrow" pitchFamily="34" charset="0"/>
                <a:sym typeface="Wingdings" pitchFamily="2" charset="2"/>
              </a:rPr>
              <a:t> </a:t>
            </a:r>
            <a:r>
              <a:rPr lang="es-ES" sz="3222" dirty="0" err="1" smtClean="0">
                <a:solidFill>
                  <a:srgbClr val="CC0066"/>
                </a:solidFill>
                <a:latin typeface="Arial Narrow" pitchFamily="34" charset="0"/>
                <a:sym typeface="Wingdings" pitchFamily="2" charset="2"/>
              </a:rPr>
              <a:t>specific</a:t>
            </a:r>
            <a:r>
              <a:rPr lang="es-ES" sz="3222" dirty="0" smtClean="0">
                <a:solidFill>
                  <a:srgbClr val="CC0066"/>
                </a:solidFill>
                <a:latin typeface="Arial Narrow" pitchFamily="34" charset="0"/>
                <a:sym typeface="Wingdings" pitchFamily="2" charset="2"/>
              </a:rPr>
              <a:t> </a:t>
            </a:r>
            <a:r>
              <a:rPr lang="es-ES" sz="3222" dirty="0" err="1" smtClean="0">
                <a:solidFill>
                  <a:srgbClr val="CC0066"/>
                </a:solidFill>
                <a:latin typeface="Arial Narrow" pitchFamily="34" charset="0"/>
                <a:sym typeface="Wingdings" pitchFamily="2" charset="2"/>
              </a:rPr>
              <a:t>interventions</a:t>
            </a:r>
            <a:r>
              <a:rPr lang="es-ES" sz="3222" dirty="0" smtClean="0">
                <a:solidFill>
                  <a:srgbClr val="CC0066"/>
                </a:solidFill>
                <a:latin typeface="Arial Narrow" pitchFamily="34" charset="0"/>
                <a:sym typeface="Wingdings" pitchFamily="2" charset="2"/>
              </a:rPr>
              <a:t> </a:t>
            </a:r>
            <a:r>
              <a:rPr lang="es-ES" sz="3222" dirty="0" err="1">
                <a:solidFill>
                  <a:srgbClr val="CC0066"/>
                </a:solidFill>
                <a:latin typeface="Arial Narrow" pitchFamily="34" charset="0"/>
                <a:sym typeface="Wingdings" pitchFamily="2" charset="2"/>
              </a:rPr>
              <a:t>for</a:t>
            </a:r>
            <a:r>
              <a:rPr lang="es-ES" sz="3222" dirty="0">
                <a:solidFill>
                  <a:srgbClr val="CC0066"/>
                </a:solidFill>
                <a:latin typeface="Arial Narrow" pitchFamily="34" charset="0"/>
                <a:sym typeface="Wingdings" pitchFamily="2" charset="2"/>
              </a:rPr>
              <a:t> </a:t>
            </a:r>
            <a:r>
              <a:rPr lang="es-ES" sz="3222" dirty="0" err="1" smtClean="0">
                <a:solidFill>
                  <a:srgbClr val="CC0066"/>
                </a:solidFill>
                <a:latin typeface="Arial Narrow" pitchFamily="34" charset="0"/>
                <a:sym typeface="Wingdings" pitchFamily="2" charset="2"/>
              </a:rPr>
              <a:t>aggression</a:t>
            </a:r>
            <a:r>
              <a:rPr lang="es-ES" sz="3222" dirty="0" smtClean="0">
                <a:solidFill>
                  <a:srgbClr val="CC0066"/>
                </a:solidFill>
                <a:latin typeface="Arial Narrow" pitchFamily="34" charset="0"/>
                <a:sym typeface="Wingdings" pitchFamily="2" charset="2"/>
              </a:rPr>
              <a:t>.</a:t>
            </a:r>
            <a:endParaRPr lang="es-ES" sz="3570" dirty="0">
              <a:solidFill>
                <a:srgbClr val="CC0066"/>
              </a:solidFill>
              <a:latin typeface="Arial Narrow" pitchFamily="34" charset="0"/>
              <a:sym typeface="Wingdings" pitchFamily="2" charset="2"/>
            </a:endParaRP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814888" rtl="0" eaLnBrk="1" fontAlgn="base" latinLnBrk="0" hangingPunct="1">
          <a:lnSpc>
            <a:spcPct val="100000"/>
          </a:lnSpc>
          <a:spcBef>
            <a:spcPct val="0"/>
          </a:spcBef>
          <a:spcAft>
            <a:spcPct val="0"/>
          </a:spcAft>
          <a:buClrTx/>
          <a:buSzTx/>
          <a:buFontTx/>
          <a:buNone/>
          <a:tabLst/>
          <a:defRPr kumimoji="0" lang="es-ES" sz="95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814888" rtl="0" eaLnBrk="1" fontAlgn="base" latinLnBrk="0" hangingPunct="1">
          <a:lnSpc>
            <a:spcPct val="100000"/>
          </a:lnSpc>
          <a:spcBef>
            <a:spcPct val="0"/>
          </a:spcBef>
          <a:spcAft>
            <a:spcPct val="0"/>
          </a:spcAft>
          <a:buClrTx/>
          <a:buSzTx/>
          <a:buFontTx/>
          <a:buNone/>
          <a:tabLst/>
          <a:defRPr kumimoji="0" lang="es-ES" sz="95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671</TotalTime>
  <Words>635</Words>
  <Application>Microsoft Office PowerPoint</Application>
  <PresentationFormat>Personalizado</PresentationFormat>
  <Paragraphs>109</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Arial Narrow</vt:lpstr>
      <vt:lpstr>Times New Roman</vt:lpstr>
      <vt:lpstr>Wingdings</vt:lpstr>
      <vt:lpstr>Diseño predeterminado</vt:lpstr>
      <vt:lpstr>Presentación de PowerPoint</vt:lpstr>
    </vt:vector>
  </TitlesOfParts>
  <Company>UMA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Lidia</dc:creator>
  <cp:lastModifiedBy>Usuario UMA</cp:lastModifiedBy>
  <cp:revision>61</cp:revision>
  <dcterms:created xsi:type="dcterms:W3CDTF">2009-06-21T16:32:52Z</dcterms:created>
  <dcterms:modified xsi:type="dcterms:W3CDTF">2014-07-08T08:49:59Z</dcterms:modified>
</cp:coreProperties>
</file>