
<file path=[Content_Types].xml><?xml version="1.0" encoding="utf-8"?>
<Types xmlns="http://schemas.openxmlformats.org/package/2006/content-types">
  <Override PartName="/_rels/.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_rels/presentation.xml.rels" ContentType="application/vnd.openxmlformats-package.relationships+xml"/>
  <Override PartName="/ppt/media/image8.png" ContentType="image/png"/>
  <Override PartName="/ppt/media/image10.png" ContentType="image/png"/>
  <Override PartName="/ppt/media/image12.png" ContentType="image/png"/>
  <Override PartName="/ppt/media/image21.png" ContentType="image/png"/>
  <Override PartName="/ppt/media/image30.png" ContentType="image/png"/>
  <Override PartName="/ppt/media/image14.png" ContentType="image/png"/>
  <Override PartName="/ppt/media/image23.png" ContentType="image/png"/>
  <Override PartName="/ppt/media/image16.png" ContentType="image/png"/>
  <Override PartName="/ppt/media/image25.png" ContentType="image/png"/>
  <Override PartName="/ppt/media/image18.png" ContentType="image/png"/>
  <Override PartName="/ppt/media/image27.png" ContentType="image/png"/>
  <Override PartName="/ppt/media/image1.png" ContentType="image/png"/>
  <Override PartName="/ppt/media/image29.png" ContentType="image/png"/>
  <Override PartName="/ppt/media/image3.png" ContentType="image/png"/>
  <Override PartName="/ppt/media/image5.png" ContentType="image/png"/>
  <Override PartName="/ppt/media/image7.png" ContentType="image/png"/>
  <Override PartName="/ppt/media/image9.png" ContentType="image/png"/>
  <Override PartName="/ppt/media/image11.png" ContentType="image/png"/>
  <Override PartName="/ppt/media/image20.png" ContentType="image/png"/>
  <Override PartName="/ppt/media/image13.png" ContentType="image/png"/>
  <Override PartName="/ppt/media/image22.png" ContentType="image/png"/>
  <Override PartName="/ppt/media/image15.png" ContentType="image/png"/>
  <Override PartName="/ppt/media/image24.png" ContentType="image/png"/>
  <Override PartName="/ppt/media/image17.png" ContentType="image/png"/>
  <Override PartName="/ppt/media/image26.png" ContentType="image/png"/>
  <Override PartName="/ppt/media/image19.png" ContentType="image/png"/>
  <Override PartName="/ppt/media/image28.png" ContentType="image/png"/>
  <Override PartName="/ppt/media/image2.png" ContentType="image/png"/>
  <Override PartName="/ppt/media/image4.png" ContentType="image/png"/>
  <Override PartName="/ppt/media/image6.png" ContentType="image/png"/>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_rels/slide2.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notesMasterIdLst>
    <p:notesMasterId r:id="rId3"/>
  </p:notesMasterIdLst>
  <p:sldIdLst>
    <p:sldId id="256" r:id="rId4"/>
    <p:sldId id="257" r:id="rId5"/>
  </p:sldIdLst>
  <p:sldSz cx="25199975" cy="32399287"/>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7" name="PlaceHolder 1"/>
          <p:cNvSpPr>
            <a:spLocks noGrp="1"/>
          </p:cNvSpPr>
          <p:nvPr>
            <p:ph type="body"/>
          </p:nvPr>
        </p:nvSpPr>
        <p:spPr>
          <a:xfrm>
            <a:off x="756000" y="5078520"/>
            <a:ext cx="6047640" cy="4811040"/>
          </a:xfrm>
          <a:prstGeom prst="rect">
            <a:avLst/>
          </a:prstGeom>
        </p:spPr>
        <p:txBody>
          <a:bodyPr bIns="0" lIns="0" rIns="0" tIns="0" wrap="none"/>
          <a:p>
            <a:r>
              <a:rPr lang="es-ES"/>
              <a:t>Click to edit the notes format</a:t>
            </a:r>
            <a:endParaRPr/>
          </a:p>
        </p:txBody>
      </p:sp>
      <p:sp>
        <p:nvSpPr>
          <p:cNvPr id="38" name="PlaceHolder 2"/>
          <p:cNvSpPr>
            <a:spLocks noGrp="1"/>
          </p:cNvSpPr>
          <p:nvPr>
            <p:ph type="hdr"/>
          </p:nvPr>
        </p:nvSpPr>
        <p:spPr>
          <a:xfrm>
            <a:off x="0" y="0"/>
            <a:ext cx="3280320" cy="534240"/>
          </a:xfrm>
          <a:prstGeom prst="rect">
            <a:avLst/>
          </a:prstGeom>
        </p:spPr>
        <p:txBody>
          <a:bodyPr bIns="0" lIns="0" rIns="0" tIns="0" wrap="none"/>
          <a:p>
            <a:r>
              <a:rPr lang="es-ES"/>
              <a:t>&lt;header&gt;</a:t>
            </a:r>
            <a:endParaRPr/>
          </a:p>
        </p:txBody>
      </p:sp>
      <p:sp>
        <p:nvSpPr>
          <p:cNvPr id="39" name="PlaceHolder 3"/>
          <p:cNvSpPr>
            <a:spLocks noGrp="1"/>
          </p:cNvSpPr>
          <p:nvPr>
            <p:ph type="dt"/>
          </p:nvPr>
        </p:nvSpPr>
        <p:spPr>
          <a:xfrm>
            <a:off x="4279320" y="0"/>
            <a:ext cx="3280320" cy="534240"/>
          </a:xfrm>
          <a:prstGeom prst="rect">
            <a:avLst/>
          </a:prstGeom>
        </p:spPr>
        <p:txBody>
          <a:bodyPr bIns="0" lIns="0" rIns="0" tIns="0" wrap="none"/>
          <a:p>
            <a:pPr algn="r"/>
            <a:r>
              <a:rPr lang="es-ES"/>
              <a:t>&lt;date/time&gt;</a:t>
            </a:r>
            <a:endParaRPr/>
          </a:p>
        </p:txBody>
      </p:sp>
      <p:sp>
        <p:nvSpPr>
          <p:cNvPr id="40" name="PlaceHolder 4"/>
          <p:cNvSpPr>
            <a:spLocks noGrp="1"/>
          </p:cNvSpPr>
          <p:nvPr>
            <p:ph type="ftr"/>
          </p:nvPr>
        </p:nvSpPr>
        <p:spPr>
          <a:xfrm>
            <a:off x="0" y="10157400"/>
            <a:ext cx="3280320" cy="534240"/>
          </a:xfrm>
          <a:prstGeom prst="rect">
            <a:avLst/>
          </a:prstGeom>
        </p:spPr>
        <p:txBody>
          <a:bodyPr anchor="b" bIns="0" lIns="0" rIns="0" tIns="0" wrap="none"/>
          <a:p>
            <a:r>
              <a:rPr lang="es-ES"/>
              <a:t>&lt;footer&gt;</a:t>
            </a:r>
            <a:endParaRPr/>
          </a:p>
        </p:txBody>
      </p:sp>
      <p:sp>
        <p:nvSpPr>
          <p:cNvPr id="41" name="PlaceHolder 5"/>
          <p:cNvSpPr>
            <a:spLocks noGrp="1"/>
          </p:cNvSpPr>
          <p:nvPr>
            <p:ph type="sldNum"/>
          </p:nvPr>
        </p:nvSpPr>
        <p:spPr>
          <a:xfrm>
            <a:off x="4279320" y="10157400"/>
            <a:ext cx="3280320" cy="534240"/>
          </a:xfrm>
          <a:prstGeom prst="rect">
            <a:avLst/>
          </a:prstGeom>
        </p:spPr>
        <p:txBody>
          <a:bodyPr anchor="b" bIns="0" lIns="0" rIns="0" tIns="0" wrap="none"/>
          <a:p>
            <a:pPr algn="r"/>
            <a:fld id="{1171B1C1-3181-41D1-81E1-D13161613111}" type="slidenum">
              <a:rPr lang="es-ES"/>
              <a:t>&lt;number&gt;</a:t>
            </a:fld>
            <a:endParaRPr/>
          </a:p>
        </p:txBody>
      </p:sp>
    </p:spTree>
  </p:cSld>
  <p:clrMap accent1="accent1" accent2="accent2" accent3="accent3" accent4="accent4" accent5="accent5" accent6="accent6" bg1="lt1" bg2="lt2" folHlink="folHlink" hlink="hlink" tx1="dk1" tx2="dk2"/>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4" name="PlaceHolder 1"/>
          <p:cNvSpPr>
            <a:spLocks noGrp="1"/>
          </p:cNvSpPr>
          <p:nvPr>
            <p:ph type="body"/>
          </p:nvPr>
        </p:nvSpPr>
        <p:spPr>
          <a:xfrm>
            <a:off x="756000" y="5078520"/>
            <a:ext cx="6047640" cy="4811040"/>
          </a:xfrm>
          <a:prstGeom prst="rect">
            <a:avLst/>
          </a:prstGeom>
        </p:spPr>
        <p:txBody>
          <a:bodyPr bIns="45000" lIns="90000" rIns="90000" tIns="45000"/>
          <a:p>
            <a:endParaRPr/>
          </a:p>
        </p:txBody>
      </p:sp>
      <p:sp>
        <p:nvSpPr>
          <p:cNvPr id="145" name="TextShape 2"/>
          <p:cNvSpPr txBox="1"/>
          <p:nvPr/>
        </p:nvSpPr>
        <p:spPr>
          <a:xfrm>
            <a:off x="0" y="0"/>
            <a:ext cx="-11796840" cy="-11796840"/>
          </a:xfrm>
          <a:prstGeom prst="rect">
            <a:avLst/>
          </a:prstGeom>
        </p:spPr>
        <p:txBody>
          <a:bodyPr bIns="45000" lIns="90000" rIns="90000" tIns="45000"/>
          <a:p>
            <a:pPr>
              <a:lnSpc>
                <a:spcPct val="100000"/>
              </a:lnSpc>
            </a:pPr>
            <a:fld id="{1121C161-71E1-41A1-81A1-11A161116111}" type="slidenum">
              <a:rPr lang="es-ES" sz="6400">
                <a:solidFill>
                  <a:srgbClr val="000000"/>
                </a:solidFill>
                <a:latin typeface="+mn-lt"/>
                <a:ea typeface="+mn-ea"/>
              </a:rPr>
              <a:t>&lt;number&gt;</a:t>
            </a:fld>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27" name="PlaceHolder 2"/>
          <p:cNvSpPr>
            <a:spLocks noGrp="1"/>
          </p:cNvSpPr>
          <p:nvPr>
            <p:ph type="body"/>
          </p:nvPr>
        </p:nvSpPr>
        <p:spPr>
          <a:xfrm>
            <a:off x="1260000" y="7581240"/>
            <a:ext cx="22175640" cy="8962920"/>
          </a:xfrm>
          <a:prstGeom prst="rect">
            <a:avLst/>
          </a:prstGeom>
        </p:spPr>
        <p:txBody>
          <a:bodyPr bIns="0" lIns="0" rIns="0" tIns="0" wrap="none"/>
          <a:p>
            <a:endParaRPr/>
          </a:p>
        </p:txBody>
      </p:sp>
      <p:sp>
        <p:nvSpPr>
          <p:cNvPr id="28" name="PlaceHolder 3"/>
          <p:cNvSpPr>
            <a:spLocks noGrp="1"/>
          </p:cNvSpPr>
          <p:nvPr>
            <p:ph type="body"/>
          </p:nvPr>
        </p:nvSpPr>
        <p:spPr>
          <a:xfrm>
            <a:off x="1260000" y="17395920"/>
            <a:ext cx="22175640" cy="896292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30" name="PlaceHolder 2"/>
          <p:cNvSpPr>
            <a:spLocks noGrp="1"/>
          </p:cNvSpPr>
          <p:nvPr>
            <p:ph type="body"/>
          </p:nvPr>
        </p:nvSpPr>
        <p:spPr>
          <a:xfrm>
            <a:off x="1260000" y="7581240"/>
            <a:ext cx="10821240" cy="8962920"/>
          </a:xfrm>
          <a:prstGeom prst="rect">
            <a:avLst/>
          </a:prstGeom>
        </p:spPr>
        <p:txBody>
          <a:bodyPr bIns="0" lIns="0" rIns="0" tIns="0" wrap="none"/>
          <a:p>
            <a:endParaRPr/>
          </a:p>
        </p:txBody>
      </p:sp>
      <p:sp>
        <p:nvSpPr>
          <p:cNvPr id="31" name="PlaceHolder 3"/>
          <p:cNvSpPr>
            <a:spLocks noGrp="1"/>
          </p:cNvSpPr>
          <p:nvPr>
            <p:ph type="body"/>
          </p:nvPr>
        </p:nvSpPr>
        <p:spPr>
          <a:xfrm>
            <a:off x="12622680" y="7581240"/>
            <a:ext cx="10821240" cy="8962920"/>
          </a:xfrm>
          <a:prstGeom prst="rect">
            <a:avLst/>
          </a:prstGeom>
        </p:spPr>
        <p:txBody>
          <a:bodyPr bIns="0" lIns="0" rIns="0" tIns="0" wrap="none"/>
          <a:p>
            <a:endParaRPr/>
          </a:p>
        </p:txBody>
      </p:sp>
      <p:sp>
        <p:nvSpPr>
          <p:cNvPr id="32" name="PlaceHolder 4"/>
          <p:cNvSpPr>
            <a:spLocks noGrp="1"/>
          </p:cNvSpPr>
          <p:nvPr>
            <p:ph type="body"/>
          </p:nvPr>
        </p:nvSpPr>
        <p:spPr>
          <a:xfrm>
            <a:off x="12622680" y="17395920"/>
            <a:ext cx="10821240" cy="8962920"/>
          </a:xfrm>
          <a:prstGeom prst="rect">
            <a:avLst/>
          </a:prstGeom>
        </p:spPr>
        <p:txBody>
          <a:bodyPr bIns="0" lIns="0" rIns="0" tIns="0" wrap="none"/>
          <a:p>
            <a:endParaRPr/>
          </a:p>
        </p:txBody>
      </p:sp>
      <p:sp>
        <p:nvSpPr>
          <p:cNvPr id="33" name="PlaceHolder 5"/>
          <p:cNvSpPr>
            <a:spLocks noGrp="1"/>
          </p:cNvSpPr>
          <p:nvPr>
            <p:ph type="body"/>
          </p:nvPr>
        </p:nvSpPr>
        <p:spPr>
          <a:xfrm>
            <a:off x="1260000" y="17395920"/>
            <a:ext cx="10821240" cy="896292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35" name="PlaceHolder 2"/>
          <p:cNvSpPr>
            <a:spLocks noGrp="1"/>
          </p:cNvSpPr>
          <p:nvPr>
            <p:ph type="body"/>
          </p:nvPr>
        </p:nvSpPr>
        <p:spPr>
          <a:xfrm>
            <a:off x="1260000" y="7581240"/>
            <a:ext cx="10821240" cy="8962920"/>
          </a:xfrm>
          <a:prstGeom prst="rect">
            <a:avLst/>
          </a:prstGeom>
        </p:spPr>
        <p:txBody>
          <a:bodyPr bIns="0" lIns="0" rIns="0" tIns="0" wrap="none"/>
          <a:p>
            <a:endParaRPr/>
          </a:p>
        </p:txBody>
      </p:sp>
      <p:sp>
        <p:nvSpPr>
          <p:cNvPr id="36" name="PlaceHolder 3"/>
          <p:cNvSpPr>
            <a:spLocks noGrp="1"/>
          </p:cNvSpPr>
          <p:nvPr>
            <p:ph type="body"/>
          </p:nvPr>
        </p:nvSpPr>
        <p:spPr>
          <a:xfrm>
            <a:off x="12622680" y="7581240"/>
            <a:ext cx="10821240" cy="896292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6" name="PlaceHolder 2"/>
          <p:cNvSpPr>
            <a:spLocks noGrp="1"/>
          </p:cNvSpPr>
          <p:nvPr>
            <p:ph type="subTitle"/>
          </p:nvPr>
        </p:nvSpPr>
        <p:spPr>
          <a:xfrm>
            <a:off x="1260000" y="7581240"/>
            <a:ext cx="22175640" cy="18791640"/>
          </a:xfrm>
          <a:prstGeom prst="rect">
            <a:avLst/>
          </a:prstGeom>
        </p:spPr>
        <p:txBody>
          <a:bodyPr anchor="ctr" bIns="0" lIns="0" rIns="0" tIns="0" wrap="none"/>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8" name="PlaceHolder 2"/>
          <p:cNvSpPr>
            <a:spLocks noGrp="1"/>
          </p:cNvSpPr>
          <p:nvPr>
            <p:ph type="body"/>
          </p:nvPr>
        </p:nvSpPr>
        <p:spPr>
          <a:xfrm>
            <a:off x="1260000" y="7581240"/>
            <a:ext cx="22175640" cy="1879128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10" name="PlaceHolder 2"/>
          <p:cNvSpPr>
            <a:spLocks noGrp="1"/>
          </p:cNvSpPr>
          <p:nvPr>
            <p:ph type="body"/>
          </p:nvPr>
        </p:nvSpPr>
        <p:spPr>
          <a:xfrm>
            <a:off x="1260000" y="7581240"/>
            <a:ext cx="10821240" cy="18791280"/>
          </a:xfrm>
          <a:prstGeom prst="rect">
            <a:avLst/>
          </a:prstGeom>
        </p:spPr>
        <p:txBody>
          <a:bodyPr bIns="0" lIns="0" rIns="0" tIns="0" wrap="none"/>
          <a:p>
            <a:endParaRPr/>
          </a:p>
        </p:txBody>
      </p:sp>
      <p:sp>
        <p:nvSpPr>
          <p:cNvPr id="11" name="PlaceHolder 3"/>
          <p:cNvSpPr>
            <a:spLocks noGrp="1"/>
          </p:cNvSpPr>
          <p:nvPr>
            <p:ph type="body"/>
          </p:nvPr>
        </p:nvSpPr>
        <p:spPr>
          <a:xfrm>
            <a:off x="12622680" y="7581240"/>
            <a:ext cx="10821240" cy="1879128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890000" y="10064880"/>
            <a:ext cx="21419640" cy="1630764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15" name="PlaceHolder 2"/>
          <p:cNvSpPr>
            <a:spLocks noGrp="1"/>
          </p:cNvSpPr>
          <p:nvPr>
            <p:ph type="body"/>
          </p:nvPr>
        </p:nvSpPr>
        <p:spPr>
          <a:xfrm>
            <a:off x="1260000" y="7581240"/>
            <a:ext cx="10821240" cy="8962920"/>
          </a:xfrm>
          <a:prstGeom prst="rect">
            <a:avLst/>
          </a:prstGeom>
        </p:spPr>
        <p:txBody>
          <a:bodyPr bIns="0" lIns="0" rIns="0" tIns="0" wrap="none"/>
          <a:p>
            <a:endParaRPr/>
          </a:p>
        </p:txBody>
      </p:sp>
      <p:sp>
        <p:nvSpPr>
          <p:cNvPr id="16" name="PlaceHolder 3"/>
          <p:cNvSpPr>
            <a:spLocks noGrp="1"/>
          </p:cNvSpPr>
          <p:nvPr>
            <p:ph type="body"/>
          </p:nvPr>
        </p:nvSpPr>
        <p:spPr>
          <a:xfrm>
            <a:off x="1260000" y="17395920"/>
            <a:ext cx="10821240" cy="8962920"/>
          </a:xfrm>
          <a:prstGeom prst="rect">
            <a:avLst/>
          </a:prstGeom>
        </p:spPr>
        <p:txBody>
          <a:bodyPr bIns="0" lIns="0" rIns="0" tIns="0" wrap="none"/>
          <a:p>
            <a:endParaRPr/>
          </a:p>
        </p:txBody>
      </p:sp>
      <p:sp>
        <p:nvSpPr>
          <p:cNvPr id="17" name="PlaceHolder 4"/>
          <p:cNvSpPr>
            <a:spLocks noGrp="1"/>
          </p:cNvSpPr>
          <p:nvPr>
            <p:ph type="body"/>
          </p:nvPr>
        </p:nvSpPr>
        <p:spPr>
          <a:xfrm>
            <a:off x="12622680" y="7581240"/>
            <a:ext cx="10821240" cy="1879128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19" name="PlaceHolder 2"/>
          <p:cNvSpPr>
            <a:spLocks noGrp="1"/>
          </p:cNvSpPr>
          <p:nvPr>
            <p:ph type="body"/>
          </p:nvPr>
        </p:nvSpPr>
        <p:spPr>
          <a:xfrm>
            <a:off x="1260000" y="7581240"/>
            <a:ext cx="10821240" cy="18791280"/>
          </a:xfrm>
          <a:prstGeom prst="rect">
            <a:avLst/>
          </a:prstGeom>
        </p:spPr>
        <p:txBody>
          <a:bodyPr bIns="0" lIns="0" rIns="0" tIns="0" wrap="none"/>
          <a:p>
            <a:endParaRPr/>
          </a:p>
        </p:txBody>
      </p:sp>
      <p:sp>
        <p:nvSpPr>
          <p:cNvPr id="20" name="PlaceHolder 3"/>
          <p:cNvSpPr>
            <a:spLocks noGrp="1"/>
          </p:cNvSpPr>
          <p:nvPr>
            <p:ph type="body"/>
          </p:nvPr>
        </p:nvSpPr>
        <p:spPr>
          <a:xfrm>
            <a:off x="12622680" y="7581240"/>
            <a:ext cx="10821240" cy="8962920"/>
          </a:xfrm>
          <a:prstGeom prst="rect">
            <a:avLst/>
          </a:prstGeom>
        </p:spPr>
        <p:txBody>
          <a:bodyPr bIns="0" lIns="0" rIns="0" tIns="0" wrap="none"/>
          <a:p>
            <a:endParaRPr/>
          </a:p>
        </p:txBody>
      </p:sp>
      <p:sp>
        <p:nvSpPr>
          <p:cNvPr id="21" name="PlaceHolder 4"/>
          <p:cNvSpPr>
            <a:spLocks noGrp="1"/>
          </p:cNvSpPr>
          <p:nvPr>
            <p:ph type="body"/>
          </p:nvPr>
        </p:nvSpPr>
        <p:spPr>
          <a:xfrm>
            <a:off x="12622680" y="17395920"/>
            <a:ext cx="10821240" cy="896292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890000" y="10064880"/>
            <a:ext cx="21419640" cy="6945120"/>
          </a:xfrm>
          <a:prstGeom prst="rect">
            <a:avLst/>
          </a:prstGeom>
        </p:spPr>
        <p:txBody>
          <a:bodyPr anchor="ctr" bIns="0" lIns="0" rIns="0" tIns="0" wrap="none"/>
          <a:p>
            <a:endParaRPr/>
          </a:p>
        </p:txBody>
      </p:sp>
      <p:sp>
        <p:nvSpPr>
          <p:cNvPr id="23" name="PlaceHolder 2"/>
          <p:cNvSpPr>
            <a:spLocks noGrp="1"/>
          </p:cNvSpPr>
          <p:nvPr>
            <p:ph type="body"/>
          </p:nvPr>
        </p:nvSpPr>
        <p:spPr>
          <a:xfrm>
            <a:off x="1260000" y="7581240"/>
            <a:ext cx="10821240" cy="8962920"/>
          </a:xfrm>
          <a:prstGeom prst="rect">
            <a:avLst/>
          </a:prstGeom>
        </p:spPr>
        <p:txBody>
          <a:bodyPr bIns="0" lIns="0" rIns="0" tIns="0" wrap="none"/>
          <a:p>
            <a:endParaRPr/>
          </a:p>
        </p:txBody>
      </p:sp>
      <p:sp>
        <p:nvSpPr>
          <p:cNvPr id="24" name="PlaceHolder 3"/>
          <p:cNvSpPr>
            <a:spLocks noGrp="1"/>
          </p:cNvSpPr>
          <p:nvPr>
            <p:ph type="body"/>
          </p:nvPr>
        </p:nvSpPr>
        <p:spPr>
          <a:xfrm>
            <a:off x="12622680" y="7581240"/>
            <a:ext cx="10821240" cy="8962920"/>
          </a:xfrm>
          <a:prstGeom prst="rect">
            <a:avLst/>
          </a:prstGeom>
        </p:spPr>
        <p:txBody>
          <a:bodyPr bIns="0" lIns="0" rIns="0" tIns="0" wrap="none"/>
          <a:p>
            <a:endParaRPr/>
          </a:p>
        </p:txBody>
      </p:sp>
      <p:sp>
        <p:nvSpPr>
          <p:cNvPr id="25" name="PlaceHolder 4"/>
          <p:cNvSpPr>
            <a:spLocks noGrp="1"/>
          </p:cNvSpPr>
          <p:nvPr>
            <p:ph type="body"/>
          </p:nvPr>
        </p:nvSpPr>
        <p:spPr>
          <a:xfrm>
            <a:off x="1260000" y="17395920"/>
            <a:ext cx="22174920" cy="896292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890000" y="10064880"/>
            <a:ext cx="21419640" cy="6944760"/>
          </a:xfrm>
          <a:prstGeom prst="rect">
            <a:avLst/>
          </a:prstGeom>
        </p:spPr>
        <p:txBody>
          <a:bodyPr anchor="ctr" bIns="162000" lIns="324000" rIns="324000" tIns="162000"/>
          <a:p>
            <a:pPr algn="ctr">
              <a:lnSpc>
                <a:spcPct val="100000"/>
              </a:lnSpc>
            </a:pPr>
            <a:r>
              <a:rPr lang="en-US" sz="15600">
                <a:solidFill>
                  <a:srgbClr val="000000"/>
                </a:solidFill>
                <a:latin typeface="Calibri"/>
              </a:rPr>
              <a:t>Click to edit the title text formatClick to edit Master title style</a:t>
            </a:r>
            <a:endParaRPr/>
          </a:p>
        </p:txBody>
      </p:sp>
      <p:sp>
        <p:nvSpPr>
          <p:cNvPr id="1" name="PlaceHolder 2"/>
          <p:cNvSpPr>
            <a:spLocks noGrp="1"/>
          </p:cNvSpPr>
          <p:nvPr>
            <p:ph type="dt"/>
          </p:nvPr>
        </p:nvSpPr>
        <p:spPr>
          <a:xfrm>
            <a:off x="0" y="0"/>
            <a:ext cx="-11796840" cy="-11796840"/>
          </a:xfrm>
          <a:prstGeom prst="rect">
            <a:avLst/>
          </a:prstGeom>
        </p:spPr>
        <p:txBody>
          <a:bodyPr bIns="45000" lIns="90000" rIns="90000" tIns="45000"/>
          <a:p>
            <a:pPr>
              <a:lnSpc>
                <a:spcPct val="100000"/>
              </a:lnSpc>
            </a:pPr>
            <a:r>
              <a:rPr lang="es-ES" sz="6400">
                <a:solidFill>
                  <a:srgbClr val="000000"/>
                </a:solidFill>
                <a:latin typeface="Calibri"/>
              </a:rPr>
              <a:t>21/09/13</a:t>
            </a:r>
            <a:endParaRPr/>
          </a:p>
        </p:txBody>
      </p:sp>
      <p:sp>
        <p:nvSpPr>
          <p:cNvPr id="2" name="PlaceHolder 3"/>
          <p:cNvSpPr>
            <a:spLocks noGrp="1"/>
          </p:cNvSpPr>
          <p:nvPr>
            <p:ph type="ftr"/>
          </p:nvPr>
        </p:nvSpPr>
        <p:spPr>
          <a:xfrm>
            <a:off x="0" y="0"/>
            <a:ext cx="-11796840" cy="-11796840"/>
          </a:xfrm>
          <a:prstGeom prst="rect">
            <a:avLst/>
          </a:prstGeom>
        </p:spPr>
        <p:txBody>
          <a:bodyPr bIns="45000" lIns="90000" rIns="90000" tIns="45000"/>
          <a:p>
            <a:endParaRPr/>
          </a:p>
        </p:txBody>
      </p:sp>
      <p:sp>
        <p:nvSpPr>
          <p:cNvPr id="3" name="PlaceHolder 4"/>
          <p:cNvSpPr>
            <a:spLocks noGrp="1"/>
          </p:cNvSpPr>
          <p:nvPr>
            <p:ph type="sldNum"/>
          </p:nvPr>
        </p:nvSpPr>
        <p:spPr>
          <a:xfrm>
            <a:off x="0" y="0"/>
            <a:ext cx="-11796840" cy="-11796840"/>
          </a:xfrm>
          <a:prstGeom prst="rect">
            <a:avLst/>
          </a:prstGeom>
        </p:spPr>
        <p:txBody>
          <a:bodyPr bIns="45000" lIns="90000" rIns="90000" tIns="45000"/>
          <a:p>
            <a:pPr>
              <a:lnSpc>
                <a:spcPct val="100000"/>
              </a:lnSpc>
            </a:pPr>
            <a:fld id="{81F1D1A1-F191-41C1-8121-5151A1610131}" type="slidenum">
              <a:rPr lang="es-ES" sz="6400">
                <a:solidFill>
                  <a:srgbClr val="000000"/>
                </a:solidFill>
                <a:latin typeface="Calibri"/>
              </a:rPr>
              <a:t>&lt;number&gt;</a:t>
            </a:fld>
            <a:endParaRPr/>
          </a:p>
        </p:txBody>
      </p:sp>
      <p:sp>
        <p:nvSpPr>
          <p:cNvPr id="4" name="PlaceHolder 5"/>
          <p:cNvSpPr>
            <a:spLocks noGrp="1"/>
          </p:cNvSpPr>
          <p:nvPr>
            <p:ph type="body"/>
          </p:nvPr>
        </p:nvSpPr>
        <p:spPr>
          <a:xfrm>
            <a:off x="1260000" y="7581240"/>
            <a:ext cx="22175640" cy="18791280"/>
          </a:xfrm>
          <a:prstGeom prst="rect">
            <a:avLst/>
          </a:prstGeom>
        </p:spPr>
        <p:txBody>
          <a:bodyPr bIns="0" lIns="0" rIns="0" tIns="0" wrap="none"/>
          <a:p>
            <a:pPr>
              <a:buSzPct val="45000"/>
              <a:buFont typeface="StarSymbol"/>
              <a:buChar char=""/>
            </a:pPr>
            <a:r>
              <a:rPr lang="en-US"/>
              <a:t>Click to edit the outline text format</a:t>
            </a:r>
            <a:endParaRPr/>
          </a:p>
          <a:p>
            <a:pPr lvl="1">
              <a:buSzPct val="75000"/>
              <a:buFont typeface="StarSymbol"/>
              <a:buChar char=""/>
            </a:pPr>
            <a:r>
              <a:rPr lang="en-US"/>
              <a:t>Second Outline Level</a:t>
            </a:r>
            <a:endParaRPr/>
          </a:p>
          <a:p>
            <a:pPr lvl="2">
              <a:buSzPct val="45000"/>
              <a:buFont typeface="StarSymbol"/>
              <a:buChar char=""/>
            </a:pPr>
            <a:r>
              <a:rPr lang="en-US"/>
              <a:t>Third Outline Level</a:t>
            </a:r>
            <a:endParaRPr/>
          </a:p>
          <a:p>
            <a:pPr lvl="3">
              <a:buSzPct val="75000"/>
              <a:buFont typeface="StarSymbol"/>
              <a:buChar char=""/>
            </a:pPr>
            <a:r>
              <a:rPr lang="en-US"/>
              <a:t>Fourth Outline Level</a:t>
            </a:r>
            <a:endParaRPr/>
          </a:p>
          <a:p>
            <a:pPr lvl="4">
              <a:buSzPct val="45000"/>
              <a:buFont typeface="StarSymbol"/>
              <a:buChar char=""/>
            </a:pPr>
            <a:r>
              <a:rPr lang="en-US"/>
              <a:t>Fifth Outline Level</a:t>
            </a:r>
            <a:endParaRPr/>
          </a:p>
          <a:p>
            <a:pPr lvl="5">
              <a:buSzPct val="45000"/>
              <a:buFont typeface="StarSymbol"/>
              <a:buChar char=""/>
            </a:pPr>
            <a:r>
              <a:rPr lang="en-US"/>
              <a:t>Sixth Outline Level</a:t>
            </a:r>
            <a:endParaRPr/>
          </a:p>
          <a:p>
            <a:pPr lvl="6">
              <a:buSzPct val="45000"/>
              <a:buFont typeface="StarSymbol"/>
              <a:buChar char=""/>
            </a:pPr>
            <a:r>
              <a:rPr lang="en-US"/>
              <a:t>Seventh Outline Level</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14.png"/><Relationship Id="rId15" Type="http://schemas.openxmlformats.org/officeDocument/2006/relationships/image" Target="../media/image15.png"/><Relationship Id="rId16" Type="http://schemas.openxmlformats.org/officeDocument/2006/relationships/image" Target="../media/image16.png"/><Relationship Id="rId17" Type="http://schemas.openxmlformats.org/officeDocument/2006/relationships/image" Target="../media/image17.png"/><Relationship Id="rId18" Type="http://schemas.openxmlformats.org/officeDocument/2006/relationships/image" Target="../media/image18.png"/><Relationship Id="rId19" Type="http://schemas.openxmlformats.org/officeDocument/2006/relationships/image" Target="../media/image19.png"/><Relationship Id="rId20" Type="http://schemas.openxmlformats.org/officeDocument/2006/relationships/image" Target="../media/image20.png"/><Relationship Id="rId21" Type="http://schemas.openxmlformats.org/officeDocument/2006/relationships/image" Target="../media/image21.png"/><Relationship Id="rId22" Type="http://schemas.openxmlformats.org/officeDocument/2006/relationships/image" Target="../media/image22.png"/><Relationship Id="rId23" Type="http://schemas.openxmlformats.org/officeDocument/2006/relationships/image" Target="../media/image23.png"/><Relationship Id="rId24" Type="http://schemas.openxmlformats.org/officeDocument/2006/relationships/slideLayout" Target="../slideLayouts/slideLayout2.xml"/><Relationship Id="rId25"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42" name="CustomShape 1"/>
          <p:cNvSpPr/>
          <p:nvPr/>
        </p:nvSpPr>
        <p:spPr>
          <a:xfrm>
            <a:off x="14022720" y="23255640"/>
            <a:ext cx="10261440" cy="8479080"/>
          </a:xfrm>
          <a:prstGeom prst="rect">
            <a:avLst>
              <a:gd fmla="val 16667" name="adj"/>
            </a:avLst>
          </a:prstGeom>
          <a:solidFill>
            <a:srgbClr val="9966cc"/>
          </a:solidFill>
          <a:ln w="25560">
            <a:solidFill>
              <a:srgbClr val="9966cc"/>
            </a:solidFill>
            <a:round/>
          </a:ln>
        </p:spPr>
      </p:sp>
      <p:sp>
        <p:nvSpPr>
          <p:cNvPr id="43" name="CustomShape 2"/>
          <p:cNvSpPr/>
          <p:nvPr/>
        </p:nvSpPr>
        <p:spPr>
          <a:xfrm>
            <a:off x="684000" y="23255640"/>
            <a:ext cx="12384000" cy="7416360"/>
          </a:xfrm>
          <a:prstGeom prst="rect">
            <a:avLst>
              <a:gd fmla="val 16667" name="adj"/>
            </a:avLst>
          </a:prstGeom>
          <a:solidFill>
            <a:srgbClr val="9966cc"/>
          </a:solidFill>
          <a:ln w="25560">
            <a:solidFill>
              <a:srgbClr val="9966cc"/>
            </a:solidFill>
            <a:round/>
          </a:ln>
        </p:spPr>
      </p:sp>
      <p:sp>
        <p:nvSpPr>
          <p:cNvPr id="44" name="CustomShape 3"/>
          <p:cNvSpPr/>
          <p:nvPr/>
        </p:nvSpPr>
        <p:spPr>
          <a:xfrm>
            <a:off x="718560" y="14272920"/>
            <a:ext cx="10261440" cy="8479080"/>
          </a:xfrm>
          <a:prstGeom prst="rect">
            <a:avLst>
              <a:gd fmla="val 16667" name="adj"/>
            </a:avLst>
          </a:prstGeom>
          <a:solidFill>
            <a:srgbClr val="9966cc"/>
          </a:solidFill>
          <a:ln w="25560">
            <a:solidFill>
              <a:srgbClr val="9966cc"/>
            </a:solidFill>
            <a:round/>
          </a:ln>
        </p:spPr>
      </p:sp>
      <p:sp>
        <p:nvSpPr>
          <p:cNvPr id="45" name="CustomShape 4"/>
          <p:cNvSpPr/>
          <p:nvPr/>
        </p:nvSpPr>
        <p:spPr>
          <a:xfrm>
            <a:off x="11952000" y="14256000"/>
            <a:ext cx="12384000" cy="8479080"/>
          </a:xfrm>
          <a:prstGeom prst="rect">
            <a:avLst>
              <a:gd fmla="val 16667" name="adj"/>
            </a:avLst>
          </a:prstGeom>
          <a:solidFill>
            <a:srgbClr val="9966cc"/>
          </a:solidFill>
          <a:ln w="25560">
            <a:solidFill>
              <a:srgbClr val="9966cc"/>
            </a:solidFill>
            <a:round/>
          </a:ln>
        </p:spPr>
      </p:sp>
      <p:sp>
        <p:nvSpPr>
          <p:cNvPr id="46" name="CustomShape 5"/>
          <p:cNvSpPr/>
          <p:nvPr/>
        </p:nvSpPr>
        <p:spPr>
          <a:xfrm>
            <a:off x="504000" y="540000"/>
            <a:ext cx="24264000" cy="2725920"/>
          </a:xfrm>
          <a:prstGeom prst="rect">
            <a:avLst/>
          </a:prstGeom>
        </p:spPr>
        <p:txBody>
          <a:bodyPr bIns="45000" lIns="90000" rIns="90000" tIns="45000"/>
          <a:p>
            <a:pPr algn="ctr">
              <a:lnSpc>
                <a:spcPct val="100000"/>
              </a:lnSpc>
            </a:pPr>
            <a:r>
              <a:rPr lang="es-ES" sz="7200">
                <a:solidFill>
                  <a:srgbClr val="000000"/>
                </a:solidFill>
                <a:latin typeface="arial"/>
              </a:rPr>
              <a:t>Synaptotagmin 1 regulates membrane fusion events </a:t>
            </a:r>
            <a:endParaRPr/>
          </a:p>
          <a:p>
            <a:pPr algn="ctr">
              <a:lnSpc>
                <a:spcPct val="100000"/>
              </a:lnSpc>
            </a:pPr>
            <a:r>
              <a:rPr lang="es-ES" sz="7200">
                <a:solidFill>
                  <a:srgbClr val="000000"/>
                </a:solidFill>
                <a:latin typeface="arial"/>
              </a:rPr>
              <a:t>that are essential for abiotic stress tolerance in plants</a:t>
            </a:r>
            <a:r>
              <a:rPr lang="es-ES" sz="700">
                <a:solidFill>
                  <a:srgbClr val="000000"/>
                </a:solidFill>
                <a:latin typeface="arial"/>
              </a:rPr>
              <a:t> </a:t>
            </a:r>
            <a:endParaRPr/>
          </a:p>
          <a:p>
            <a:pPr algn="ctr">
              <a:lnSpc>
                <a:spcPct val="100000"/>
              </a:lnSpc>
            </a:pPr>
            <a:endParaRPr/>
          </a:p>
          <a:p>
            <a:pPr algn="just">
              <a:lnSpc>
                <a:spcPct val="100000"/>
              </a:lnSpc>
            </a:pPr>
            <a:endParaRPr/>
          </a:p>
        </p:txBody>
      </p:sp>
      <p:sp>
        <p:nvSpPr>
          <p:cNvPr id="47" name="CustomShape 6"/>
          <p:cNvSpPr/>
          <p:nvPr/>
        </p:nvSpPr>
        <p:spPr>
          <a:xfrm>
            <a:off x="648000" y="30708000"/>
            <a:ext cx="12240000" cy="1465200"/>
          </a:xfrm>
          <a:prstGeom prst="rect">
            <a:avLst/>
          </a:prstGeom>
        </p:spPr>
        <p:txBody>
          <a:bodyPr bIns="45000" lIns="90000" rIns="90000" tIns="45000"/>
          <a:p>
            <a:pPr>
              <a:lnSpc>
                <a:spcPct val="100000"/>
              </a:lnSpc>
            </a:pPr>
            <a:r>
              <a:rPr lang="es-ES" sz="2000">
                <a:solidFill>
                  <a:srgbClr val="000000"/>
                </a:solidFill>
                <a:latin typeface="arial"/>
              </a:rPr>
              <a:t>This work has been supported by Spanish Ministry of Economy and competitivity FPI-BES 2012 -052324  and the Marie Curie FP7 People Action IIF-FP7 301419 </a:t>
            </a:r>
            <a:endParaRPr/>
          </a:p>
        </p:txBody>
      </p:sp>
      <p:sp>
        <p:nvSpPr>
          <p:cNvPr id="48" name="CustomShape 7"/>
          <p:cNvSpPr/>
          <p:nvPr/>
        </p:nvSpPr>
        <p:spPr>
          <a:xfrm>
            <a:off x="167040" y="4882680"/>
            <a:ext cx="24888960" cy="2374560"/>
          </a:xfrm>
          <a:prstGeom prst="rect">
            <a:avLst/>
          </a:prstGeom>
        </p:spPr>
        <p:txBody>
          <a:bodyPr bIns="45000" lIns="90000" rIns="90000" tIns="45000"/>
          <a:p>
            <a:pPr algn="just">
              <a:lnSpc>
                <a:spcPct val="100000"/>
              </a:lnSpc>
            </a:pPr>
            <a:r>
              <a:rPr lang="es-ES" sz="2600">
                <a:solidFill>
                  <a:srgbClr val="000000"/>
                </a:solidFill>
                <a:latin typeface="Arial"/>
              </a:rPr>
              <a:t>Plants undergo continuous exposure to various abiotic stresses in their natural environment. For this reason they have evolved intricate mechanisms to perceive external signals and trigger the physiological changes necessary  to adapt and survive under such conditions. The plasma membrane is a physical barrier that separates the intracellular and extracellular environments and its integrity is essential for stress tolerance. Here we present a role for plant synaptotagmins in plasma membrane integrity maintenance through Vesicle-PM fusions.  We also evaluate the physiological consequences of the SYT depletion under several abiotic stress conditions.</a:t>
            </a:r>
            <a:r>
              <a:rPr lang="es-ES" sz="2400">
                <a:solidFill>
                  <a:srgbClr val="000000"/>
                </a:solidFill>
                <a:latin typeface="Arial"/>
              </a:rPr>
              <a:t> </a:t>
            </a:r>
            <a:endParaRPr/>
          </a:p>
          <a:p>
            <a:pPr algn="just">
              <a:lnSpc>
                <a:spcPct val="100000"/>
              </a:lnSpc>
            </a:pPr>
            <a:endParaRPr/>
          </a:p>
        </p:txBody>
      </p:sp>
      <p:sp>
        <p:nvSpPr>
          <p:cNvPr id="49" name="CustomShape 8"/>
          <p:cNvSpPr/>
          <p:nvPr/>
        </p:nvSpPr>
        <p:spPr>
          <a:xfrm>
            <a:off x="155160" y="7074720"/>
            <a:ext cx="12054960" cy="1201680"/>
          </a:xfrm>
          <a:prstGeom prst="rect">
            <a:avLst/>
          </a:prstGeom>
        </p:spPr>
        <p:txBody>
          <a:bodyPr bIns="45000" lIns="90000" rIns="90000" tIns="45000"/>
          <a:p>
            <a:pPr>
              <a:lnSpc>
                <a:spcPct val="100000"/>
              </a:lnSpc>
            </a:pPr>
            <a:r>
              <a:rPr b="1" lang="es-ES" sz="3600">
                <a:solidFill>
                  <a:srgbClr val="000000"/>
                </a:solidFill>
                <a:latin typeface="ARIAL"/>
              </a:rPr>
              <a:t>Vesicle – PM fusions are required for stress tolerance</a:t>
            </a:r>
            <a:endParaRPr/>
          </a:p>
        </p:txBody>
      </p:sp>
      <p:pic>
        <p:nvPicPr>
          <p:cNvPr descr="" id="50" name="Picture 2"/>
          <p:cNvPicPr/>
          <p:nvPr/>
        </p:nvPicPr>
        <p:blipFill>
          <a:blip r:embed="rId1"/>
          <a:stretch>
            <a:fillRect/>
          </a:stretch>
        </p:blipFill>
        <p:spPr>
          <a:xfrm>
            <a:off x="311040" y="8028000"/>
            <a:ext cx="4368960" cy="2459160"/>
          </a:xfrm>
          <a:prstGeom prst="rect">
            <a:avLst/>
          </a:prstGeom>
        </p:spPr>
      </p:pic>
      <p:pic>
        <p:nvPicPr>
          <p:cNvPr descr="" id="51" name="Picture 16"/>
          <p:cNvPicPr/>
          <p:nvPr/>
        </p:nvPicPr>
        <p:blipFill>
          <a:blip r:embed="rId2"/>
          <a:stretch>
            <a:fillRect/>
          </a:stretch>
        </p:blipFill>
        <p:spPr>
          <a:xfrm>
            <a:off x="4860000" y="9936000"/>
            <a:ext cx="4032000" cy="3168000"/>
          </a:xfrm>
          <a:prstGeom prst="rect">
            <a:avLst/>
          </a:prstGeom>
        </p:spPr>
      </p:pic>
      <p:sp>
        <p:nvSpPr>
          <p:cNvPr id="52" name="CustomShape 9"/>
          <p:cNvSpPr/>
          <p:nvPr/>
        </p:nvSpPr>
        <p:spPr>
          <a:xfrm>
            <a:off x="13591080" y="7083000"/>
            <a:ext cx="10888920" cy="1138680"/>
          </a:xfrm>
          <a:prstGeom prst="rect">
            <a:avLst/>
          </a:prstGeom>
        </p:spPr>
        <p:txBody>
          <a:bodyPr bIns="45000" lIns="90000" rIns="90000" tIns="45000"/>
          <a:p>
            <a:pPr>
              <a:lnSpc>
                <a:spcPct val="100000"/>
              </a:lnSpc>
            </a:pPr>
            <a:r>
              <a:rPr b="1" lang="es-ES" sz="3600">
                <a:solidFill>
                  <a:srgbClr val="000000"/>
                </a:solidFill>
                <a:latin typeface="ARIAL"/>
              </a:rPr>
              <a:t>PM localized plant SYTs binds membrane lipids </a:t>
            </a:r>
            <a:endParaRPr/>
          </a:p>
        </p:txBody>
      </p:sp>
      <p:pic>
        <p:nvPicPr>
          <p:cNvPr descr="" id="53" name="Picture 2"/>
          <p:cNvPicPr/>
          <p:nvPr/>
        </p:nvPicPr>
        <p:blipFill>
          <a:blip r:embed="rId3"/>
          <a:stretch>
            <a:fillRect/>
          </a:stretch>
        </p:blipFill>
        <p:spPr>
          <a:xfrm>
            <a:off x="13740840" y="7997040"/>
            <a:ext cx="2818800" cy="5076000"/>
          </a:xfrm>
          <a:prstGeom prst="rect">
            <a:avLst/>
          </a:prstGeom>
          <a:ln w="38160">
            <a:solidFill>
              <a:srgbClr val="000000"/>
            </a:solidFill>
            <a:miter/>
          </a:ln>
        </p:spPr>
      </p:pic>
      <p:pic>
        <p:nvPicPr>
          <p:cNvPr descr="" id="54" name="Picture 18"/>
          <p:cNvPicPr/>
          <p:nvPr/>
        </p:nvPicPr>
        <p:blipFill>
          <a:blip r:embed="rId4"/>
          <a:stretch>
            <a:fillRect/>
          </a:stretch>
        </p:blipFill>
        <p:spPr>
          <a:xfrm>
            <a:off x="16632000" y="7920000"/>
            <a:ext cx="3456000" cy="5188680"/>
          </a:xfrm>
          <a:prstGeom prst="rect">
            <a:avLst/>
          </a:prstGeom>
        </p:spPr>
      </p:pic>
      <p:sp>
        <p:nvSpPr>
          <p:cNvPr id="55" name="CustomShape 10"/>
          <p:cNvSpPr/>
          <p:nvPr/>
        </p:nvSpPr>
        <p:spPr>
          <a:xfrm>
            <a:off x="288000" y="13534560"/>
            <a:ext cx="24756840" cy="1201680"/>
          </a:xfrm>
          <a:prstGeom prst="rect">
            <a:avLst/>
          </a:prstGeom>
        </p:spPr>
        <p:txBody>
          <a:bodyPr bIns="45000" lIns="90000" rIns="90000" tIns="45000"/>
          <a:p>
            <a:pPr>
              <a:lnSpc>
                <a:spcPct val="100000"/>
              </a:lnSpc>
            </a:pPr>
            <a:r>
              <a:rPr b="1" lang="es-ES" sz="3200">
                <a:solidFill>
                  <a:srgbClr val="000000"/>
                </a:solidFill>
                <a:latin typeface="ARIAL"/>
              </a:rPr>
              <a:t>SYTS MUTATION CONNECT CELLULAR MEMBRANE FUSIONS WITH WHOLE PLANT HYPERSENSITIVITY TO ABIOTIC STRESS</a:t>
            </a:r>
            <a:endParaRPr/>
          </a:p>
        </p:txBody>
      </p:sp>
      <p:sp>
        <p:nvSpPr>
          <p:cNvPr id="56" name="CustomShape 11"/>
          <p:cNvSpPr/>
          <p:nvPr/>
        </p:nvSpPr>
        <p:spPr>
          <a:xfrm>
            <a:off x="4041720" y="14214600"/>
            <a:ext cx="5232600" cy="662040"/>
          </a:xfrm>
          <a:prstGeom prst="rect">
            <a:avLst/>
          </a:prstGeom>
        </p:spPr>
        <p:txBody>
          <a:bodyPr bIns="45000" lIns="90000" rIns="90000" tIns="45000"/>
          <a:p>
            <a:pPr>
              <a:lnSpc>
                <a:spcPct val="100000"/>
              </a:lnSpc>
            </a:pPr>
            <a:r>
              <a:rPr b="1" lang="es-ES" sz="3600">
                <a:solidFill>
                  <a:srgbClr val="000000"/>
                </a:solidFill>
                <a:latin typeface="Calibri"/>
              </a:rPr>
              <a:t>Hydric Stress</a:t>
            </a:r>
            <a:endParaRPr/>
          </a:p>
        </p:txBody>
      </p:sp>
      <p:sp>
        <p:nvSpPr>
          <p:cNvPr id="57" name="CustomShape 12"/>
          <p:cNvSpPr/>
          <p:nvPr/>
        </p:nvSpPr>
        <p:spPr>
          <a:xfrm>
            <a:off x="17001720" y="14230080"/>
            <a:ext cx="3708360" cy="646920"/>
          </a:xfrm>
          <a:prstGeom prst="rect">
            <a:avLst/>
          </a:prstGeom>
        </p:spPr>
        <p:txBody>
          <a:bodyPr bIns="45000" lIns="90000" rIns="90000" tIns="45000"/>
          <a:p>
            <a:pPr>
              <a:lnSpc>
                <a:spcPct val="100000"/>
              </a:lnSpc>
            </a:pPr>
            <a:r>
              <a:rPr b="1" lang="es-ES" sz="3600">
                <a:solidFill>
                  <a:srgbClr val="000000"/>
                </a:solidFill>
                <a:latin typeface="Calibri"/>
              </a:rPr>
              <a:t>Salt Stress</a:t>
            </a:r>
            <a:endParaRPr/>
          </a:p>
        </p:txBody>
      </p:sp>
      <p:sp>
        <p:nvSpPr>
          <p:cNvPr id="58" name="CustomShape 13"/>
          <p:cNvSpPr/>
          <p:nvPr/>
        </p:nvSpPr>
        <p:spPr>
          <a:xfrm>
            <a:off x="4324680" y="23238720"/>
            <a:ext cx="5108400" cy="646920"/>
          </a:xfrm>
          <a:prstGeom prst="rect">
            <a:avLst/>
          </a:prstGeom>
        </p:spPr>
        <p:txBody>
          <a:bodyPr bIns="45000" lIns="90000" rIns="90000" tIns="45000"/>
          <a:p>
            <a:pPr>
              <a:lnSpc>
                <a:spcPct val="100000"/>
              </a:lnSpc>
            </a:pPr>
            <a:r>
              <a:rPr b="1" lang="es-ES" sz="3600">
                <a:solidFill>
                  <a:srgbClr val="000000"/>
                </a:solidFill>
                <a:latin typeface="Calibri"/>
              </a:rPr>
              <a:t>Mechanical Stress</a:t>
            </a:r>
            <a:endParaRPr/>
          </a:p>
        </p:txBody>
      </p:sp>
      <p:sp>
        <p:nvSpPr>
          <p:cNvPr id="59" name="CustomShape 14"/>
          <p:cNvSpPr/>
          <p:nvPr/>
        </p:nvSpPr>
        <p:spPr>
          <a:xfrm>
            <a:off x="17856000" y="23272920"/>
            <a:ext cx="3147840" cy="1201680"/>
          </a:xfrm>
          <a:prstGeom prst="rect">
            <a:avLst/>
          </a:prstGeom>
        </p:spPr>
        <p:txBody>
          <a:bodyPr bIns="45000" lIns="90000" rIns="90000" tIns="45000"/>
          <a:p>
            <a:pPr>
              <a:lnSpc>
                <a:spcPct val="100000"/>
              </a:lnSpc>
            </a:pPr>
            <a:r>
              <a:rPr b="1" lang="es-ES" sz="3600">
                <a:solidFill>
                  <a:srgbClr val="000000"/>
                </a:solidFill>
                <a:latin typeface="Calibri"/>
              </a:rPr>
              <a:t>Cold Stress</a:t>
            </a:r>
            <a:endParaRPr/>
          </a:p>
        </p:txBody>
      </p:sp>
      <p:sp>
        <p:nvSpPr>
          <p:cNvPr id="60" name="CustomShape 15"/>
          <p:cNvSpPr/>
          <p:nvPr/>
        </p:nvSpPr>
        <p:spPr>
          <a:xfrm>
            <a:off x="14724000" y="29166840"/>
            <a:ext cx="9072000" cy="3053160"/>
          </a:xfrm>
          <a:prstGeom prst="rect">
            <a:avLst/>
          </a:prstGeom>
        </p:spPr>
        <p:txBody>
          <a:bodyPr bIns="45000" lIns="90000" rIns="90000" tIns="45000"/>
          <a:p>
            <a:pPr algn="just">
              <a:lnSpc>
                <a:spcPct val="100000"/>
              </a:lnSpc>
            </a:pPr>
            <a:r>
              <a:rPr b="1" lang="es-ES" sz="2400">
                <a:solidFill>
                  <a:srgbClr val="000000"/>
                </a:solidFill>
                <a:latin typeface="arial"/>
              </a:rPr>
              <a:t>Different SYTs have specific roles in cold stress tolerance. </a:t>
            </a:r>
            <a:r>
              <a:rPr lang="es-ES" sz="2400">
                <a:solidFill>
                  <a:srgbClr val="000000"/>
                </a:solidFill>
                <a:latin typeface="arial"/>
              </a:rPr>
              <a:t>While SYT1 is constitutively required for freezing stress tolerance, SYT3</a:t>
            </a:r>
            <a:r>
              <a:rPr i="1" lang="es-ES" sz="2400">
                <a:solidFill>
                  <a:srgbClr val="000000"/>
                </a:solidFill>
                <a:latin typeface="arial"/>
              </a:rPr>
              <a:t> </a:t>
            </a:r>
            <a:r>
              <a:rPr lang="es-ES" sz="2400">
                <a:solidFill>
                  <a:srgbClr val="000000"/>
                </a:solidFill>
                <a:latin typeface="arial"/>
              </a:rPr>
              <a:t>is only required for acclimation processes in the </a:t>
            </a:r>
            <a:r>
              <a:rPr i="1" lang="es-ES" sz="2400">
                <a:solidFill>
                  <a:srgbClr val="000000"/>
                </a:solidFill>
                <a:latin typeface="arial"/>
              </a:rPr>
              <a:t>syt1</a:t>
            </a:r>
            <a:r>
              <a:rPr lang="es-ES" sz="2400">
                <a:solidFill>
                  <a:srgbClr val="000000"/>
                </a:solidFill>
                <a:latin typeface="arial"/>
              </a:rPr>
              <a:t> background. Nonacclimated plants were directly  subjected to the indicated freezing  temperatures. Acclimated plants were exposed for 1 week to 4 oC prior to the freezing stress</a:t>
            </a:r>
            <a:endParaRPr/>
          </a:p>
        </p:txBody>
      </p:sp>
      <p:sp>
        <p:nvSpPr>
          <p:cNvPr id="61" name="CustomShape 16"/>
          <p:cNvSpPr/>
          <p:nvPr/>
        </p:nvSpPr>
        <p:spPr>
          <a:xfrm>
            <a:off x="1275840" y="20628000"/>
            <a:ext cx="9452160" cy="2360520"/>
          </a:xfrm>
          <a:prstGeom prst="rect">
            <a:avLst/>
          </a:prstGeom>
        </p:spPr>
        <p:txBody>
          <a:bodyPr bIns="45000" lIns="90000" rIns="90000" tIns="45000"/>
          <a:p>
            <a:pPr algn="just">
              <a:lnSpc>
                <a:spcPct val="100000"/>
              </a:lnSpc>
            </a:pPr>
            <a:r>
              <a:rPr b="1" i="1" lang="es-ES" sz="2400">
                <a:solidFill>
                  <a:srgbClr val="000000"/>
                </a:solidFill>
                <a:latin typeface="arial"/>
              </a:rPr>
              <a:t>syt1</a:t>
            </a:r>
            <a:r>
              <a:rPr b="1" lang="es-ES" sz="2400">
                <a:solidFill>
                  <a:srgbClr val="000000"/>
                </a:solidFill>
                <a:latin typeface="arial"/>
              </a:rPr>
              <a:t> hydric hypersensitivity correlates with defects in vesicle-PM fusions. </a:t>
            </a:r>
            <a:r>
              <a:rPr lang="es-ES" sz="2400">
                <a:solidFill>
                  <a:srgbClr val="000000"/>
                </a:solidFill>
                <a:latin typeface="arial"/>
              </a:rPr>
              <a:t>Hydric sensitivity in WT and </a:t>
            </a:r>
            <a:r>
              <a:rPr i="1" lang="es-ES" sz="2400">
                <a:solidFill>
                  <a:srgbClr val="000000"/>
                </a:solidFill>
                <a:latin typeface="arial"/>
              </a:rPr>
              <a:t>syt1</a:t>
            </a:r>
            <a:r>
              <a:rPr lang="es-ES" sz="2400">
                <a:solidFill>
                  <a:srgbClr val="000000"/>
                </a:solidFill>
                <a:latin typeface="arial"/>
              </a:rPr>
              <a:t> backgrounds was assessed by measuring ion leakage after PEG </a:t>
            </a:r>
            <a:r>
              <a:rPr b="1" lang="es-ES" sz="2400">
                <a:solidFill>
                  <a:srgbClr val="000000"/>
                </a:solidFill>
                <a:latin typeface="arial"/>
              </a:rPr>
              <a:t>(A)</a:t>
            </a:r>
            <a:r>
              <a:rPr lang="es-ES" sz="2400">
                <a:solidFill>
                  <a:srgbClr val="000000"/>
                </a:solidFill>
                <a:latin typeface="arial"/>
              </a:rPr>
              <a:t> and cold/freezing </a:t>
            </a:r>
            <a:r>
              <a:rPr b="1" lang="es-ES" sz="2400">
                <a:solidFill>
                  <a:srgbClr val="000000"/>
                </a:solidFill>
                <a:latin typeface="arial"/>
              </a:rPr>
              <a:t>(B)</a:t>
            </a:r>
            <a:r>
              <a:rPr lang="es-ES" sz="2400">
                <a:solidFill>
                  <a:srgbClr val="000000"/>
                </a:solidFill>
                <a:latin typeface="arial"/>
              </a:rPr>
              <a:t> treatments. After 30% PEG treatment </a:t>
            </a:r>
            <a:r>
              <a:rPr i="1" lang="es-ES" sz="2400">
                <a:solidFill>
                  <a:srgbClr val="000000"/>
                </a:solidFill>
                <a:latin typeface="arial"/>
              </a:rPr>
              <a:t>syt1</a:t>
            </a:r>
            <a:r>
              <a:rPr lang="es-ES" sz="2400">
                <a:solidFill>
                  <a:srgbClr val="000000"/>
                </a:solidFill>
                <a:latin typeface="arial"/>
              </a:rPr>
              <a:t> displays enhanced PM defects resembling those of BFA treatment </a:t>
            </a:r>
            <a:r>
              <a:rPr b="1" lang="es-ES" sz="2400">
                <a:solidFill>
                  <a:srgbClr val="000000"/>
                </a:solidFill>
                <a:latin typeface="arial"/>
              </a:rPr>
              <a:t>(C)</a:t>
            </a:r>
            <a:r>
              <a:rPr lang="es-ES" sz="2400">
                <a:solidFill>
                  <a:srgbClr val="000000"/>
                </a:solidFill>
                <a:latin typeface="arial"/>
              </a:rPr>
              <a:t>.</a:t>
            </a:r>
            <a:endParaRPr/>
          </a:p>
          <a:p>
            <a:pPr algn="just">
              <a:lnSpc>
                <a:spcPct val="100000"/>
              </a:lnSpc>
            </a:pPr>
            <a:endParaRPr/>
          </a:p>
        </p:txBody>
      </p:sp>
      <p:sp>
        <p:nvSpPr>
          <p:cNvPr id="62" name="CustomShape 17"/>
          <p:cNvSpPr/>
          <p:nvPr/>
        </p:nvSpPr>
        <p:spPr>
          <a:xfrm>
            <a:off x="12425040" y="20983680"/>
            <a:ext cx="11586960" cy="2019600"/>
          </a:xfrm>
          <a:prstGeom prst="rect">
            <a:avLst/>
          </a:prstGeom>
        </p:spPr>
        <p:txBody>
          <a:bodyPr bIns="45000" lIns="90000" rIns="90000" tIns="45000"/>
          <a:p>
            <a:pPr algn="just">
              <a:lnSpc>
                <a:spcPct val="100000"/>
              </a:lnSpc>
            </a:pPr>
            <a:r>
              <a:rPr b="1" i="1" lang="es-ES" sz="2400">
                <a:solidFill>
                  <a:srgbClr val="000000"/>
                </a:solidFill>
                <a:latin typeface="arial"/>
              </a:rPr>
              <a:t>syt1</a:t>
            </a:r>
            <a:r>
              <a:rPr b="1" lang="es-ES" sz="2400">
                <a:solidFill>
                  <a:srgbClr val="000000"/>
                </a:solidFill>
                <a:latin typeface="arial"/>
              </a:rPr>
              <a:t> hypersensitivity  to  salt  stress  is Ca</a:t>
            </a:r>
            <a:r>
              <a:rPr b="1" lang="es-ES" sz="2400">
                <a:solidFill>
                  <a:srgbClr val="000000"/>
                </a:solidFill>
                <a:latin typeface="arial"/>
              </a:rPr>
              <a:t>2+</a:t>
            </a:r>
            <a:r>
              <a:rPr b="1" lang="es-ES" sz="2400">
                <a:solidFill>
                  <a:srgbClr val="000000"/>
                </a:solidFill>
                <a:latin typeface="arial"/>
              </a:rPr>
              <a:t> dependent. </a:t>
            </a:r>
            <a:r>
              <a:rPr lang="es-ES" sz="2400">
                <a:solidFill>
                  <a:srgbClr val="000000"/>
                </a:solidFill>
                <a:latin typeface="arial"/>
              </a:rPr>
              <a:t>Low Ca</a:t>
            </a:r>
            <a:r>
              <a:rPr lang="es-ES" sz="2400">
                <a:solidFill>
                  <a:srgbClr val="000000"/>
                </a:solidFill>
                <a:latin typeface="arial"/>
              </a:rPr>
              <a:t>2+</a:t>
            </a:r>
            <a:r>
              <a:rPr lang="es-ES" sz="2400">
                <a:solidFill>
                  <a:srgbClr val="000000"/>
                </a:solidFill>
                <a:latin typeface="arial"/>
              </a:rPr>
              <a:t> concentration (0.3mM) enhances the </a:t>
            </a:r>
            <a:r>
              <a:rPr i="1" lang="es-ES" sz="2400">
                <a:solidFill>
                  <a:srgbClr val="000000"/>
                </a:solidFill>
                <a:latin typeface="arial"/>
              </a:rPr>
              <a:t>syt1</a:t>
            </a:r>
            <a:r>
              <a:rPr lang="es-ES" sz="2400">
                <a:solidFill>
                  <a:srgbClr val="000000"/>
                </a:solidFill>
                <a:latin typeface="arial"/>
              </a:rPr>
              <a:t> growth hypersensitive phenotype </a:t>
            </a:r>
            <a:r>
              <a:rPr b="1" lang="es-ES" sz="2400">
                <a:solidFill>
                  <a:srgbClr val="000000"/>
                </a:solidFill>
                <a:latin typeface="arial"/>
              </a:rPr>
              <a:t>(A)</a:t>
            </a:r>
            <a:r>
              <a:rPr lang="es-ES" sz="2400">
                <a:solidFill>
                  <a:srgbClr val="000000"/>
                </a:solidFill>
                <a:latin typeface="arial"/>
              </a:rPr>
              <a:t> and cellular damage </a:t>
            </a:r>
            <a:r>
              <a:rPr b="1" lang="es-ES" sz="2400">
                <a:solidFill>
                  <a:srgbClr val="000000"/>
                </a:solidFill>
                <a:latin typeface="arial"/>
              </a:rPr>
              <a:t>(B)</a:t>
            </a:r>
            <a:r>
              <a:rPr lang="es-ES" sz="2400">
                <a:solidFill>
                  <a:srgbClr val="000000"/>
                </a:solidFill>
                <a:latin typeface="arial"/>
              </a:rPr>
              <a:t> of NaCl treated seedlings.  After 100mM NaCl treatment (under 0.3mM Ca</a:t>
            </a:r>
            <a:r>
              <a:rPr lang="es-ES" sz="2400">
                <a:solidFill>
                  <a:srgbClr val="000000"/>
                </a:solidFill>
                <a:latin typeface="arial"/>
              </a:rPr>
              <a:t>2+</a:t>
            </a:r>
            <a:r>
              <a:rPr lang="es-ES" sz="2400">
                <a:solidFill>
                  <a:srgbClr val="000000"/>
                </a:solidFill>
                <a:latin typeface="arial"/>
              </a:rPr>
              <a:t>) </a:t>
            </a:r>
            <a:r>
              <a:rPr i="1" lang="es-ES" sz="2400">
                <a:solidFill>
                  <a:srgbClr val="000000"/>
                </a:solidFill>
                <a:latin typeface="arial"/>
              </a:rPr>
              <a:t>syt1</a:t>
            </a:r>
            <a:r>
              <a:rPr lang="es-ES" sz="2400">
                <a:solidFill>
                  <a:srgbClr val="000000"/>
                </a:solidFill>
                <a:latin typeface="arial"/>
              </a:rPr>
              <a:t> displays enhanced PM defects resembling those of BFA </a:t>
            </a:r>
            <a:r>
              <a:rPr b="1" lang="es-ES" sz="2400">
                <a:solidFill>
                  <a:srgbClr val="000000"/>
                </a:solidFill>
                <a:latin typeface="arial"/>
              </a:rPr>
              <a:t>(C)</a:t>
            </a:r>
            <a:r>
              <a:rPr lang="es-ES" sz="2400">
                <a:solidFill>
                  <a:srgbClr val="000000"/>
                </a:solidFill>
                <a:latin typeface="arial"/>
              </a:rPr>
              <a:t>.</a:t>
            </a:r>
            <a:endParaRPr/>
          </a:p>
        </p:txBody>
      </p:sp>
      <p:sp>
        <p:nvSpPr>
          <p:cNvPr id="63" name="CustomShape 18"/>
          <p:cNvSpPr/>
          <p:nvPr/>
        </p:nvSpPr>
        <p:spPr>
          <a:xfrm>
            <a:off x="1008000" y="28296000"/>
            <a:ext cx="11736000" cy="2571120"/>
          </a:xfrm>
          <a:prstGeom prst="rect">
            <a:avLst/>
          </a:prstGeom>
        </p:spPr>
        <p:txBody>
          <a:bodyPr bIns="45000" lIns="90000" rIns="90000" tIns="45000"/>
          <a:p>
            <a:pPr algn="just">
              <a:lnSpc>
                <a:spcPct val="100000"/>
              </a:lnSpc>
            </a:pPr>
            <a:r>
              <a:rPr b="1" lang="es-ES" sz="2400">
                <a:solidFill>
                  <a:srgbClr val="000000"/>
                </a:solidFill>
                <a:latin typeface="arial"/>
              </a:rPr>
              <a:t>The PM defects in </a:t>
            </a:r>
            <a:r>
              <a:rPr b="1" i="1" lang="es-ES" sz="2400">
                <a:solidFill>
                  <a:srgbClr val="000000"/>
                </a:solidFill>
                <a:latin typeface="arial"/>
              </a:rPr>
              <a:t>syt1</a:t>
            </a:r>
            <a:r>
              <a:rPr b="1" lang="es-ES" sz="2400">
                <a:solidFill>
                  <a:srgbClr val="000000"/>
                </a:solidFill>
                <a:latin typeface="arial"/>
              </a:rPr>
              <a:t> and</a:t>
            </a:r>
            <a:r>
              <a:rPr b="1" i="1" lang="es-ES" sz="2400">
                <a:solidFill>
                  <a:srgbClr val="000000"/>
                </a:solidFill>
                <a:latin typeface="arial"/>
              </a:rPr>
              <a:t> syt1/syt3 </a:t>
            </a:r>
            <a:r>
              <a:rPr b="1" lang="es-ES" sz="2400">
                <a:solidFill>
                  <a:srgbClr val="000000"/>
                </a:solidFill>
                <a:latin typeface="arial"/>
              </a:rPr>
              <a:t>translate into mechanical hypersensitivity at the tissular level. </a:t>
            </a:r>
            <a:r>
              <a:rPr lang="es-ES" sz="2400">
                <a:solidFill>
                  <a:srgbClr val="000000"/>
                </a:solidFill>
                <a:latin typeface="arial"/>
              </a:rPr>
              <a:t>Leaves from adult plants from the different genotypes were mechanically damaged at  constant pressure using an hemostat </a:t>
            </a:r>
            <a:r>
              <a:rPr b="1" lang="es-ES" sz="2400">
                <a:solidFill>
                  <a:srgbClr val="000000"/>
                </a:solidFill>
                <a:latin typeface="arial"/>
              </a:rPr>
              <a:t>(A)</a:t>
            </a:r>
            <a:r>
              <a:rPr lang="es-ES" sz="2400">
                <a:solidFill>
                  <a:srgbClr val="000000"/>
                </a:solidFill>
                <a:latin typeface="arial"/>
              </a:rPr>
              <a:t> or a syringe </a:t>
            </a:r>
            <a:r>
              <a:rPr b="1" lang="es-ES" sz="2400">
                <a:solidFill>
                  <a:srgbClr val="000000"/>
                </a:solidFill>
                <a:latin typeface="arial"/>
              </a:rPr>
              <a:t>(B). </a:t>
            </a:r>
            <a:r>
              <a:rPr lang="es-ES" sz="2400">
                <a:solidFill>
                  <a:srgbClr val="000000"/>
                </a:solidFill>
                <a:latin typeface="arial"/>
              </a:rPr>
              <a:t>The extend of the  damage was assesed using trypan Blue staining </a:t>
            </a:r>
            <a:r>
              <a:rPr b="1" lang="es-ES" sz="2400">
                <a:solidFill>
                  <a:srgbClr val="000000"/>
                </a:solidFill>
                <a:latin typeface="arial"/>
              </a:rPr>
              <a:t> (C) </a:t>
            </a:r>
            <a:r>
              <a:rPr lang="es-ES" sz="2400">
                <a:solidFill>
                  <a:srgbClr val="000000"/>
                </a:solidFill>
                <a:latin typeface="arial"/>
              </a:rPr>
              <a:t>and ion leakage </a:t>
            </a:r>
            <a:r>
              <a:rPr b="1" lang="es-ES" sz="2400">
                <a:solidFill>
                  <a:srgbClr val="000000"/>
                </a:solidFill>
                <a:latin typeface="arial"/>
              </a:rPr>
              <a:t>(D). </a:t>
            </a:r>
            <a:endParaRPr/>
          </a:p>
        </p:txBody>
      </p:sp>
      <p:sp>
        <p:nvSpPr>
          <p:cNvPr id="64" name="CustomShape 19"/>
          <p:cNvSpPr/>
          <p:nvPr/>
        </p:nvSpPr>
        <p:spPr>
          <a:xfrm>
            <a:off x="8990640" y="7863840"/>
            <a:ext cx="4121640" cy="5276520"/>
          </a:xfrm>
          <a:prstGeom prst="rect">
            <a:avLst/>
          </a:prstGeom>
        </p:spPr>
        <p:txBody>
          <a:bodyPr bIns="45000" lIns="90000" rIns="90000" tIns="45000"/>
          <a:p>
            <a:pPr algn="just">
              <a:lnSpc>
                <a:spcPct val="100000"/>
              </a:lnSpc>
            </a:pPr>
            <a:r>
              <a:rPr b="1" lang="es-ES" sz="2300">
                <a:solidFill>
                  <a:srgbClr val="000000"/>
                </a:solidFill>
                <a:latin typeface="arial"/>
              </a:rPr>
              <a:t>BFA as a marker of Vesicle-PM fusions. </a:t>
            </a:r>
            <a:r>
              <a:rPr lang="es-ES" sz="2300">
                <a:solidFill>
                  <a:srgbClr val="000000"/>
                </a:solidFill>
                <a:latin typeface="arial"/>
              </a:rPr>
              <a:t>BFA is a vesicle fusion inhibitor </a:t>
            </a:r>
            <a:r>
              <a:rPr b="1" lang="es-ES" sz="2300">
                <a:solidFill>
                  <a:srgbClr val="000000"/>
                </a:solidFill>
                <a:latin typeface="arial"/>
              </a:rPr>
              <a:t>(A)</a:t>
            </a:r>
            <a:r>
              <a:rPr lang="es-ES" sz="2300">
                <a:solidFill>
                  <a:srgbClr val="000000"/>
                </a:solidFill>
                <a:latin typeface="arial"/>
              </a:rPr>
              <a:t> that causes the lost of PM integrity after stress as observed by FM4-64 labelling </a:t>
            </a:r>
            <a:r>
              <a:rPr b="1" lang="es-ES" sz="2300">
                <a:solidFill>
                  <a:srgbClr val="000000"/>
                </a:solidFill>
                <a:latin typeface="arial"/>
              </a:rPr>
              <a:t>(B)</a:t>
            </a:r>
            <a:r>
              <a:rPr lang="es-ES" sz="2300">
                <a:solidFill>
                  <a:srgbClr val="000000"/>
                </a:solidFill>
                <a:latin typeface="arial"/>
              </a:rPr>
              <a:t>. </a:t>
            </a:r>
            <a:endParaRPr/>
          </a:p>
          <a:p>
            <a:pPr algn="just">
              <a:lnSpc>
                <a:spcPct val="100000"/>
              </a:lnSpc>
            </a:pPr>
            <a:r>
              <a:rPr b="1" lang="es-ES" sz="2300">
                <a:solidFill>
                  <a:srgbClr val="000000"/>
                </a:solidFill>
                <a:latin typeface="arial"/>
              </a:rPr>
              <a:t>Animal SYTs fuse membranes in a Ca</a:t>
            </a:r>
            <a:r>
              <a:rPr b="1" lang="es-ES" sz="2300">
                <a:solidFill>
                  <a:srgbClr val="000000"/>
                </a:solidFill>
                <a:latin typeface="arial"/>
              </a:rPr>
              <a:t>2+</a:t>
            </a:r>
            <a:r>
              <a:rPr b="1" lang="es-ES" sz="2300">
                <a:solidFill>
                  <a:srgbClr val="000000"/>
                </a:solidFill>
                <a:latin typeface="arial"/>
              </a:rPr>
              <a:t> dependent manner. </a:t>
            </a:r>
            <a:r>
              <a:rPr lang="es-ES" sz="2300">
                <a:solidFill>
                  <a:srgbClr val="000000"/>
                </a:solidFill>
                <a:latin typeface="arial"/>
              </a:rPr>
              <a:t>Structural domains of a canonical SYT (C). Vesicle-PM fusion mediated by SYTs requires phospholipid binding and Ca</a:t>
            </a:r>
            <a:r>
              <a:rPr lang="es-ES" sz="2300">
                <a:solidFill>
                  <a:srgbClr val="000000"/>
                </a:solidFill>
                <a:latin typeface="arial"/>
              </a:rPr>
              <a:t>2+</a:t>
            </a:r>
            <a:r>
              <a:rPr lang="es-ES" sz="2300">
                <a:solidFill>
                  <a:srgbClr val="000000"/>
                </a:solidFill>
                <a:latin typeface="arial"/>
              </a:rPr>
              <a:t>.</a:t>
            </a:r>
            <a:endParaRPr/>
          </a:p>
        </p:txBody>
      </p:sp>
      <p:sp>
        <p:nvSpPr>
          <p:cNvPr id="65" name="CustomShape 20"/>
          <p:cNvSpPr/>
          <p:nvPr/>
        </p:nvSpPr>
        <p:spPr>
          <a:xfrm>
            <a:off x="20088000" y="7851600"/>
            <a:ext cx="4956840" cy="5324760"/>
          </a:xfrm>
          <a:prstGeom prst="rect">
            <a:avLst/>
          </a:prstGeom>
        </p:spPr>
        <p:txBody>
          <a:bodyPr bIns="45000" lIns="90000" rIns="90000" tIns="45000"/>
          <a:p>
            <a:pPr algn="just">
              <a:lnSpc>
                <a:spcPct val="100000"/>
              </a:lnSpc>
            </a:pPr>
            <a:r>
              <a:rPr b="1" lang="es-ES" sz="2300">
                <a:solidFill>
                  <a:srgbClr val="000000"/>
                </a:solidFill>
                <a:latin typeface="arial"/>
              </a:rPr>
              <a:t>Arabidopsis SYT1 is PM localized. </a:t>
            </a:r>
            <a:r>
              <a:rPr lang="es-ES" sz="2300">
                <a:solidFill>
                  <a:srgbClr val="000000"/>
                </a:solidFill>
                <a:latin typeface="arial"/>
              </a:rPr>
              <a:t>Immunolocalization of SYT1 in root meristematic cells using  specific Anti-SYT1 antibodies. SYT1 signal is characterized by a punctated pattern in the PM </a:t>
            </a:r>
            <a:r>
              <a:rPr b="1" lang="es-ES" sz="2300">
                <a:solidFill>
                  <a:srgbClr val="000000"/>
                </a:solidFill>
                <a:latin typeface="arial"/>
              </a:rPr>
              <a:t>(A)</a:t>
            </a:r>
            <a:r>
              <a:rPr lang="es-ES" sz="2300">
                <a:solidFill>
                  <a:srgbClr val="000000"/>
                </a:solidFill>
                <a:latin typeface="arial"/>
              </a:rPr>
              <a:t>.</a:t>
            </a:r>
            <a:endParaRPr/>
          </a:p>
          <a:p>
            <a:pPr algn="just">
              <a:lnSpc>
                <a:spcPct val="100000"/>
              </a:lnSpc>
            </a:pPr>
            <a:r>
              <a:rPr b="1" lang="es-ES" sz="2300">
                <a:solidFill>
                  <a:srgbClr val="000000"/>
                </a:solidFill>
                <a:latin typeface="arial"/>
              </a:rPr>
              <a:t>SYT1 shows high affinity for negatively charged phospholipids</a:t>
            </a:r>
            <a:endParaRPr/>
          </a:p>
          <a:p>
            <a:pPr algn="just">
              <a:lnSpc>
                <a:spcPct val="100000"/>
              </a:lnSpc>
            </a:pPr>
            <a:r>
              <a:rPr lang="es-ES" sz="2300">
                <a:solidFill>
                  <a:srgbClr val="000000"/>
                </a:solidFill>
                <a:latin typeface="arial"/>
              </a:rPr>
              <a:t>Protein-Membrane Lipid overlay assays were performed with purified SYT1 soluble C2 domains and developed with specific Anti-SYT1 antibodies </a:t>
            </a:r>
            <a:r>
              <a:rPr b="1" lang="es-ES" sz="2300">
                <a:solidFill>
                  <a:srgbClr val="000000"/>
                </a:solidFill>
                <a:latin typeface="arial"/>
              </a:rPr>
              <a:t>(B)</a:t>
            </a:r>
            <a:r>
              <a:rPr lang="es-ES" sz="2400">
                <a:solidFill>
                  <a:srgbClr val="000000"/>
                </a:solidFill>
                <a:latin typeface="arial"/>
              </a:rPr>
              <a:t>.</a:t>
            </a:r>
            <a:endParaRPr/>
          </a:p>
        </p:txBody>
      </p:sp>
      <p:pic>
        <p:nvPicPr>
          <p:cNvPr descr="" id="66" name="Picture 17"/>
          <p:cNvPicPr/>
          <p:nvPr/>
        </p:nvPicPr>
        <p:blipFill>
          <a:blip r:embed="rId5"/>
          <a:stretch>
            <a:fillRect/>
          </a:stretch>
        </p:blipFill>
        <p:spPr>
          <a:xfrm>
            <a:off x="265680" y="10548000"/>
            <a:ext cx="4558320" cy="2555640"/>
          </a:xfrm>
          <a:prstGeom prst="rect">
            <a:avLst/>
          </a:prstGeom>
        </p:spPr>
      </p:pic>
      <p:pic>
        <p:nvPicPr>
          <p:cNvPr descr="" id="67" name="Picture 16"/>
          <p:cNvPicPr/>
          <p:nvPr/>
        </p:nvPicPr>
        <p:blipFill>
          <a:blip r:embed="rId6"/>
          <a:stretch>
            <a:fillRect/>
          </a:stretch>
        </p:blipFill>
        <p:spPr>
          <a:xfrm>
            <a:off x="4788000" y="8006400"/>
            <a:ext cx="4202640" cy="1713600"/>
          </a:xfrm>
          <a:prstGeom prst="rect">
            <a:avLst/>
          </a:prstGeom>
        </p:spPr>
      </p:pic>
      <p:sp>
        <p:nvSpPr>
          <p:cNvPr id="68" name="TextShape 21"/>
          <p:cNvSpPr txBox="1"/>
          <p:nvPr/>
        </p:nvSpPr>
        <p:spPr>
          <a:xfrm>
            <a:off x="203040" y="7992000"/>
            <a:ext cx="552960" cy="346320"/>
          </a:xfrm>
          <a:prstGeom prst="rect">
            <a:avLst/>
          </a:prstGeom>
        </p:spPr>
        <p:txBody>
          <a:bodyPr bIns="45000" lIns="90000" rIns="90000" tIns="45000" wrap="none"/>
          <a:p>
            <a:r>
              <a:rPr b="1" lang="es-ES"/>
              <a:t>A</a:t>
            </a:r>
            <a:endParaRPr/>
          </a:p>
        </p:txBody>
      </p:sp>
      <p:sp>
        <p:nvSpPr>
          <p:cNvPr id="69" name="TextShape 22"/>
          <p:cNvSpPr txBox="1"/>
          <p:nvPr/>
        </p:nvSpPr>
        <p:spPr>
          <a:xfrm>
            <a:off x="203040" y="10260000"/>
            <a:ext cx="552960" cy="346320"/>
          </a:xfrm>
          <a:prstGeom prst="rect">
            <a:avLst/>
          </a:prstGeom>
        </p:spPr>
        <p:txBody>
          <a:bodyPr bIns="45000" lIns="90000" rIns="90000" tIns="45000" wrap="none"/>
          <a:p>
            <a:r>
              <a:rPr b="1" lang="es-ES"/>
              <a:t>B</a:t>
            </a:r>
            <a:endParaRPr/>
          </a:p>
        </p:txBody>
      </p:sp>
      <p:sp>
        <p:nvSpPr>
          <p:cNvPr id="70" name="TextShape 23"/>
          <p:cNvSpPr txBox="1"/>
          <p:nvPr/>
        </p:nvSpPr>
        <p:spPr>
          <a:xfrm>
            <a:off x="4883040" y="7992000"/>
            <a:ext cx="552960" cy="346320"/>
          </a:xfrm>
          <a:prstGeom prst="rect">
            <a:avLst/>
          </a:prstGeom>
        </p:spPr>
        <p:txBody>
          <a:bodyPr bIns="45000" lIns="90000" rIns="90000" tIns="45000" wrap="none"/>
          <a:p>
            <a:r>
              <a:rPr b="1" lang="es-ES"/>
              <a:t>C</a:t>
            </a:r>
            <a:endParaRPr/>
          </a:p>
        </p:txBody>
      </p:sp>
      <p:sp>
        <p:nvSpPr>
          <p:cNvPr id="71" name="TextShape 24"/>
          <p:cNvSpPr txBox="1"/>
          <p:nvPr/>
        </p:nvSpPr>
        <p:spPr>
          <a:xfrm>
            <a:off x="4883040" y="10260000"/>
            <a:ext cx="552960" cy="346320"/>
          </a:xfrm>
          <a:prstGeom prst="rect">
            <a:avLst/>
          </a:prstGeom>
        </p:spPr>
        <p:txBody>
          <a:bodyPr bIns="45000" lIns="90000" rIns="90000" tIns="45000" wrap="none"/>
          <a:p>
            <a:r>
              <a:rPr b="1" lang="es-ES"/>
              <a:t>D</a:t>
            </a:r>
            <a:endParaRPr/>
          </a:p>
        </p:txBody>
      </p:sp>
      <p:sp>
        <p:nvSpPr>
          <p:cNvPr id="72" name="TextShape 25"/>
          <p:cNvSpPr txBox="1"/>
          <p:nvPr/>
        </p:nvSpPr>
        <p:spPr>
          <a:xfrm>
            <a:off x="13667040" y="7992000"/>
            <a:ext cx="552960" cy="346320"/>
          </a:xfrm>
          <a:prstGeom prst="rect">
            <a:avLst/>
          </a:prstGeom>
        </p:spPr>
        <p:txBody>
          <a:bodyPr bIns="45000" lIns="90000" rIns="90000" tIns="45000" wrap="none"/>
          <a:p>
            <a:r>
              <a:rPr b="1" lang="es-ES">
                <a:solidFill>
                  <a:srgbClr val="ffffff"/>
                </a:solidFill>
              </a:rPr>
              <a:t>A</a:t>
            </a:r>
            <a:endParaRPr/>
          </a:p>
        </p:txBody>
      </p:sp>
      <p:sp>
        <p:nvSpPr>
          <p:cNvPr id="73" name="TextShape 26"/>
          <p:cNvSpPr txBox="1"/>
          <p:nvPr/>
        </p:nvSpPr>
        <p:spPr>
          <a:xfrm>
            <a:off x="16655040" y="7992000"/>
            <a:ext cx="552960" cy="346320"/>
          </a:xfrm>
          <a:prstGeom prst="rect">
            <a:avLst/>
          </a:prstGeom>
        </p:spPr>
        <p:txBody>
          <a:bodyPr bIns="45000" lIns="90000" rIns="90000" tIns="45000" wrap="none"/>
          <a:p>
            <a:r>
              <a:rPr b="1" lang="es-ES"/>
              <a:t>B</a:t>
            </a:r>
            <a:endParaRPr/>
          </a:p>
        </p:txBody>
      </p:sp>
      <p:pic>
        <p:nvPicPr>
          <p:cNvPr descr="" id="74" name="Picture 3"/>
          <p:cNvPicPr/>
          <p:nvPr/>
        </p:nvPicPr>
        <p:blipFill>
          <a:blip r:embed="rId7"/>
          <a:stretch>
            <a:fillRect/>
          </a:stretch>
        </p:blipFill>
        <p:spPr>
          <a:xfrm>
            <a:off x="8260920" y="14965560"/>
            <a:ext cx="2138760" cy="2493360"/>
          </a:xfrm>
          <a:prstGeom prst="rect">
            <a:avLst/>
          </a:prstGeom>
        </p:spPr>
      </p:pic>
      <p:sp>
        <p:nvSpPr>
          <p:cNvPr id="75" name="CustomShape 27"/>
          <p:cNvSpPr/>
          <p:nvPr/>
        </p:nvSpPr>
        <p:spPr>
          <a:xfrm>
            <a:off x="8260920" y="17421120"/>
            <a:ext cx="2127240" cy="149760"/>
          </a:xfrm>
          <a:prstGeom prst="rect">
            <a:avLst/>
          </a:prstGeom>
          <a:solidFill>
            <a:srgbClr val="ffffff"/>
          </a:solidFill>
        </p:spPr>
      </p:sp>
      <p:sp>
        <p:nvSpPr>
          <p:cNvPr id="76" name="TextShape 28"/>
          <p:cNvSpPr txBox="1"/>
          <p:nvPr/>
        </p:nvSpPr>
        <p:spPr>
          <a:xfrm>
            <a:off x="9477720" y="17386560"/>
            <a:ext cx="947880" cy="209520"/>
          </a:xfrm>
          <a:prstGeom prst="rect">
            <a:avLst/>
          </a:prstGeom>
        </p:spPr>
        <p:txBody>
          <a:bodyPr bIns="45000" lIns="90000" rIns="90000" tIns="45000" wrap="none"/>
          <a:p>
            <a:r>
              <a:rPr b="1" lang="es-ES" sz="800"/>
              <a:t>NF            F</a:t>
            </a:r>
            <a:endParaRPr/>
          </a:p>
        </p:txBody>
      </p:sp>
      <p:sp>
        <p:nvSpPr>
          <p:cNvPr id="77" name="TextShape 29"/>
          <p:cNvSpPr txBox="1"/>
          <p:nvPr/>
        </p:nvSpPr>
        <p:spPr>
          <a:xfrm>
            <a:off x="10141560" y="17273520"/>
            <a:ext cx="442440" cy="223560"/>
          </a:xfrm>
          <a:prstGeom prst="rect">
            <a:avLst/>
          </a:prstGeom>
        </p:spPr>
        <p:txBody>
          <a:bodyPr bIns="45000" lIns="90000" rIns="90000" tIns="45000" wrap="none"/>
          <a:p>
            <a:r>
              <a:rPr b="1" lang="es-ES" sz="900"/>
              <a:t>ºC</a:t>
            </a:r>
            <a:endParaRPr/>
          </a:p>
        </p:txBody>
      </p:sp>
      <p:pic>
        <p:nvPicPr>
          <p:cNvPr descr="" id="78" name="Picture 20"/>
          <p:cNvPicPr/>
          <p:nvPr/>
        </p:nvPicPr>
        <p:blipFill>
          <a:blip r:embed="rId8"/>
          <a:stretch>
            <a:fillRect/>
          </a:stretch>
        </p:blipFill>
        <p:spPr>
          <a:xfrm>
            <a:off x="1508760" y="14965560"/>
            <a:ext cx="3507480" cy="2605320"/>
          </a:xfrm>
          <a:prstGeom prst="rect">
            <a:avLst/>
          </a:prstGeom>
        </p:spPr>
      </p:pic>
      <p:pic>
        <p:nvPicPr>
          <p:cNvPr descr="" id="79" name="Picture 20"/>
          <p:cNvPicPr/>
          <p:nvPr/>
        </p:nvPicPr>
        <p:blipFill>
          <a:blip r:embed="rId9"/>
          <a:stretch>
            <a:fillRect/>
          </a:stretch>
        </p:blipFill>
        <p:spPr>
          <a:xfrm>
            <a:off x="4942440" y="14965560"/>
            <a:ext cx="3244680" cy="2605320"/>
          </a:xfrm>
          <a:prstGeom prst="rect">
            <a:avLst/>
          </a:prstGeom>
        </p:spPr>
      </p:pic>
      <p:sp>
        <p:nvSpPr>
          <p:cNvPr id="80" name="TextShape 30"/>
          <p:cNvSpPr txBox="1"/>
          <p:nvPr/>
        </p:nvSpPr>
        <p:spPr>
          <a:xfrm>
            <a:off x="1463040" y="14881680"/>
            <a:ext cx="566280" cy="354240"/>
          </a:xfrm>
          <a:prstGeom prst="rect">
            <a:avLst/>
          </a:prstGeom>
        </p:spPr>
        <p:txBody>
          <a:bodyPr bIns="45000" lIns="90000" rIns="90000" tIns="45000" wrap="none"/>
          <a:p>
            <a:r>
              <a:rPr b="1" lang="es-ES"/>
              <a:t>A</a:t>
            </a:r>
            <a:endParaRPr/>
          </a:p>
        </p:txBody>
      </p:sp>
      <p:sp>
        <p:nvSpPr>
          <p:cNvPr id="81" name="TextShape 31"/>
          <p:cNvSpPr txBox="1"/>
          <p:nvPr/>
        </p:nvSpPr>
        <p:spPr>
          <a:xfrm>
            <a:off x="8173800" y="14881680"/>
            <a:ext cx="566640" cy="354240"/>
          </a:xfrm>
          <a:prstGeom prst="rect">
            <a:avLst/>
          </a:prstGeom>
        </p:spPr>
        <p:txBody>
          <a:bodyPr bIns="45000" lIns="90000" rIns="90000" tIns="45000" wrap="none"/>
          <a:p>
            <a:r>
              <a:rPr b="1" lang="es-ES"/>
              <a:t>B</a:t>
            </a:r>
            <a:endParaRPr/>
          </a:p>
        </p:txBody>
      </p:sp>
      <p:pic>
        <p:nvPicPr>
          <p:cNvPr descr="" id="82" name="Picture 20"/>
          <p:cNvPicPr/>
          <p:nvPr/>
        </p:nvPicPr>
        <p:blipFill>
          <a:blip r:embed="rId10"/>
          <a:stretch>
            <a:fillRect/>
          </a:stretch>
        </p:blipFill>
        <p:spPr>
          <a:xfrm>
            <a:off x="1508760" y="17658360"/>
            <a:ext cx="8894160" cy="2873520"/>
          </a:xfrm>
          <a:prstGeom prst="rect">
            <a:avLst/>
          </a:prstGeom>
        </p:spPr>
      </p:pic>
      <p:sp>
        <p:nvSpPr>
          <p:cNvPr id="83" name="TextShape 32"/>
          <p:cNvSpPr txBox="1"/>
          <p:nvPr/>
        </p:nvSpPr>
        <p:spPr>
          <a:xfrm>
            <a:off x="1463040" y="17643600"/>
            <a:ext cx="566280" cy="354240"/>
          </a:xfrm>
          <a:prstGeom prst="rect">
            <a:avLst/>
          </a:prstGeom>
        </p:spPr>
        <p:txBody>
          <a:bodyPr bIns="45000" lIns="90000" rIns="90000" tIns="45000" wrap="none"/>
          <a:p>
            <a:r>
              <a:rPr b="1" lang="es-ES">
                <a:solidFill>
                  <a:srgbClr val="ffffff"/>
                </a:solidFill>
              </a:rPr>
              <a:t>C</a:t>
            </a:r>
            <a:endParaRPr/>
          </a:p>
        </p:txBody>
      </p:sp>
      <p:sp>
        <p:nvSpPr>
          <p:cNvPr id="84" name="TextShape 33"/>
          <p:cNvSpPr txBox="1"/>
          <p:nvPr/>
        </p:nvSpPr>
        <p:spPr>
          <a:xfrm>
            <a:off x="2532240" y="17606880"/>
            <a:ext cx="566640" cy="296640"/>
          </a:xfrm>
          <a:prstGeom prst="rect">
            <a:avLst/>
          </a:prstGeom>
        </p:spPr>
        <p:txBody>
          <a:bodyPr bIns="45000" lIns="90000" rIns="90000" tIns="45000" wrap="none"/>
          <a:p>
            <a:r>
              <a:rPr b="1" lang="es-ES" sz="1400">
                <a:solidFill>
                  <a:srgbClr val="ffffff"/>
                </a:solidFill>
              </a:rPr>
              <a:t>Col</a:t>
            </a:r>
            <a:endParaRPr/>
          </a:p>
        </p:txBody>
      </p:sp>
      <p:sp>
        <p:nvSpPr>
          <p:cNvPr id="85" name="TextShape 34"/>
          <p:cNvSpPr txBox="1"/>
          <p:nvPr/>
        </p:nvSpPr>
        <p:spPr>
          <a:xfrm>
            <a:off x="4486680" y="17606880"/>
            <a:ext cx="566280" cy="296640"/>
          </a:xfrm>
          <a:prstGeom prst="rect">
            <a:avLst/>
          </a:prstGeom>
        </p:spPr>
        <p:txBody>
          <a:bodyPr bIns="45000" lIns="90000" rIns="90000" tIns="45000" wrap="none"/>
          <a:p>
            <a:r>
              <a:rPr b="1" i="1" lang="es-ES" sz="1400">
                <a:solidFill>
                  <a:srgbClr val="ffffff"/>
                </a:solidFill>
              </a:rPr>
              <a:t>syt1</a:t>
            </a:r>
            <a:endParaRPr/>
          </a:p>
        </p:txBody>
      </p:sp>
      <p:sp>
        <p:nvSpPr>
          <p:cNvPr id="86" name="TextShape 35"/>
          <p:cNvSpPr txBox="1"/>
          <p:nvPr/>
        </p:nvSpPr>
        <p:spPr>
          <a:xfrm>
            <a:off x="6957000" y="17606880"/>
            <a:ext cx="566640" cy="296640"/>
          </a:xfrm>
          <a:prstGeom prst="rect">
            <a:avLst/>
          </a:prstGeom>
        </p:spPr>
        <p:txBody>
          <a:bodyPr bIns="45000" lIns="90000" rIns="90000" tIns="45000" wrap="none"/>
          <a:p>
            <a:r>
              <a:rPr b="1" lang="es-ES" sz="1400">
                <a:solidFill>
                  <a:srgbClr val="ffffff"/>
                </a:solidFill>
              </a:rPr>
              <a:t>Col</a:t>
            </a:r>
            <a:endParaRPr/>
          </a:p>
        </p:txBody>
      </p:sp>
      <p:sp>
        <p:nvSpPr>
          <p:cNvPr id="87" name="TextShape 36"/>
          <p:cNvSpPr txBox="1"/>
          <p:nvPr/>
        </p:nvSpPr>
        <p:spPr>
          <a:xfrm>
            <a:off x="9169560" y="17606880"/>
            <a:ext cx="566280" cy="296640"/>
          </a:xfrm>
          <a:prstGeom prst="rect">
            <a:avLst/>
          </a:prstGeom>
        </p:spPr>
        <p:txBody>
          <a:bodyPr bIns="45000" lIns="90000" rIns="90000" tIns="45000" wrap="none"/>
          <a:p>
            <a:r>
              <a:rPr b="1" i="1" lang="es-ES" sz="1400">
                <a:solidFill>
                  <a:srgbClr val="ffffff"/>
                </a:solidFill>
              </a:rPr>
              <a:t>syt1</a:t>
            </a:r>
            <a:endParaRPr/>
          </a:p>
        </p:txBody>
      </p:sp>
      <p:sp>
        <p:nvSpPr>
          <p:cNvPr id="88" name="TextShape 37"/>
          <p:cNvSpPr txBox="1"/>
          <p:nvPr/>
        </p:nvSpPr>
        <p:spPr>
          <a:xfrm>
            <a:off x="3269880" y="20259000"/>
            <a:ext cx="898200" cy="297000"/>
          </a:xfrm>
          <a:prstGeom prst="rect">
            <a:avLst/>
          </a:prstGeom>
        </p:spPr>
        <p:txBody>
          <a:bodyPr bIns="45000" lIns="90000" rIns="90000" tIns="45000" wrap="none"/>
          <a:p>
            <a:r>
              <a:rPr b="1" lang="es-ES" sz="1400">
                <a:solidFill>
                  <a:srgbClr val="ffffff"/>
                </a:solidFill>
              </a:rPr>
              <a:t>Control</a:t>
            </a:r>
            <a:endParaRPr/>
          </a:p>
        </p:txBody>
      </p:sp>
      <p:sp>
        <p:nvSpPr>
          <p:cNvPr id="89" name="TextShape 38"/>
          <p:cNvSpPr txBox="1"/>
          <p:nvPr/>
        </p:nvSpPr>
        <p:spPr>
          <a:xfrm>
            <a:off x="7288920" y="20259000"/>
            <a:ext cx="1967760" cy="297000"/>
          </a:xfrm>
          <a:prstGeom prst="rect">
            <a:avLst/>
          </a:prstGeom>
        </p:spPr>
        <p:txBody>
          <a:bodyPr bIns="45000" lIns="90000" rIns="90000" tIns="45000" wrap="none"/>
          <a:p>
            <a:r>
              <a:rPr b="1" lang="es-ES" sz="1400">
                <a:solidFill>
                  <a:srgbClr val="ffffff"/>
                </a:solidFill>
              </a:rPr>
              <a:t>30% PEG, 30min</a:t>
            </a:r>
            <a:endParaRPr/>
          </a:p>
        </p:txBody>
      </p:sp>
      <p:pic>
        <p:nvPicPr>
          <p:cNvPr descr="" id="90" name="Picture 13"/>
          <p:cNvPicPr/>
          <p:nvPr/>
        </p:nvPicPr>
        <p:blipFill>
          <a:blip r:embed="rId11"/>
          <a:stretch>
            <a:fillRect/>
          </a:stretch>
        </p:blipFill>
        <p:spPr>
          <a:xfrm>
            <a:off x="12492000" y="14877000"/>
            <a:ext cx="11302560" cy="3303720"/>
          </a:xfrm>
          <a:prstGeom prst="rect">
            <a:avLst/>
          </a:prstGeom>
        </p:spPr>
      </p:pic>
      <p:pic>
        <p:nvPicPr>
          <p:cNvPr descr="" id="91" name="Picture 22"/>
          <p:cNvPicPr/>
          <p:nvPr/>
        </p:nvPicPr>
        <p:blipFill>
          <a:blip r:embed="rId12"/>
          <a:stretch>
            <a:fillRect/>
          </a:stretch>
        </p:blipFill>
        <p:spPr>
          <a:xfrm>
            <a:off x="12492000" y="18252720"/>
            <a:ext cx="4464000" cy="2699280"/>
          </a:xfrm>
          <a:prstGeom prst="rect">
            <a:avLst/>
          </a:prstGeom>
        </p:spPr>
      </p:pic>
      <p:sp>
        <p:nvSpPr>
          <p:cNvPr id="92" name="TextShape 39"/>
          <p:cNvSpPr txBox="1"/>
          <p:nvPr/>
        </p:nvSpPr>
        <p:spPr>
          <a:xfrm>
            <a:off x="12398760" y="14809680"/>
            <a:ext cx="345240" cy="346320"/>
          </a:xfrm>
          <a:prstGeom prst="rect">
            <a:avLst/>
          </a:prstGeom>
        </p:spPr>
        <p:txBody>
          <a:bodyPr bIns="45000" lIns="90000" rIns="90000" tIns="45000" wrap="none"/>
          <a:p>
            <a:r>
              <a:rPr b="1" lang="es-ES"/>
              <a:t>A</a:t>
            </a:r>
            <a:endParaRPr/>
          </a:p>
        </p:txBody>
      </p:sp>
      <p:sp>
        <p:nvSpPr>
          <p:cNvPr id="93" name="TextShape 40"/>
          <p:cNvSpPr txBox="1"/>
          <p:nvPr/>
        </p:nvSpPr>
        <p:spPr>
          <a:xfrm>
            <a:off x="12399120" y="18265680"/>
            <a:ext cx="345240" cy="346320"/>
          </a:xfrm>
          <a:prstGeom prst="rect">
            <a:avLst/>
          </a:prstGeom>
        </p:spPr>
        <p:txBody>
          <a:bodyPr bIns="45000" lIns="90000" rIns="90000" tIns="45000" wrap="none"/>
          <a:p>
            <a:r>
              <a:rPr b="1" lang="es-ES"/>
              <a:t>B</a:t>
            </a:r>
            <a:endParaRPr/>
          </a:p>
        </p:txBody>
      </p:sp>
      <p:pic>
        <p:nvPicPr>
          <p:cNvPr descr="" id="94" name="Picture 22"/>
          <p:cNvPicPr/>
          <p:nvPr/>
        </p:nvPicPr>
        <p:blipFill>
          <a:blip r:embed="rId13"/>
          <a:stretch>
            <a:fillRect/>
          </a:stretch>
        </p:blipFill>
        <p:spPr>
          <a:xfrm>
            <a:off x="17028000" y="18263160"/>
            <a:ext cx="3242160" cy="2688840"/>
          </a:xfrm>
          <a:prstGeom prst="rect">
            <a:avLst/>
          </a:prstGeom>
        </p:spPr>
      </p:pic>
      <p:pic>
        <p:nvPicPr>
          <p:cNvPr descr="" id="95" name="Picture 22"/>
          <p:cNvPicPr/>
          <p:nvPr/>
        </p:nvPicPr>
        <p:blipFill>
          <a:blip r:embed="rId14"/>
          <a:stretch>
            <a:fillRect/>
          </a:stretch>
        </p:blipFill>
        <p:spPr>
          <a:xfrm>
            <a:off x="20329560" y="18263160"/>
            <a:ext cx="1739520" cy="2688840"/>
          </a:xfrm>
          <a:prstGeom prst="rect">
            <a:avLst/>
          </a:prstGeom>
        </p:spPr>
      </p:pic>
      <p:pic>
        <p:nvPicPr>
          <p:cNvPr descr="" id="96" name="Picture 22"/>
          <p:cNvPicPr/>
          <p:nvPr/>
        </p:nvPicPr>
        <p:blipFill>
          <a:blip r:embed="rId15"/>
          <a:stretch>
            <a:fillRect/>
          </a:stretch>
        </p:blipFill>
        <p:spPr>
          <a:xfrm>
            <a:off x="22029480" y="18263160"/>
            <a:ext cx="1838520" cy="2688840"/>
          </a:xfrm>
          <a:prstGeom prst="rect">
            <a:avLst/>
          </a:prstGeom>
        </p:spPr>
      </p:pic>
      <p:sp>
        <p:nvSpPr>
          <p:cNvPr id="97" name="TextShape 41"/>
          <p:cNvSpPr txBox="1"/>
          <p:nvPr/>
        </p:nvSpPr>
        <p:spPr>
          <a:xfrm>
            <a:off x="16971480" y="18265680"/>
            <a:ext cx="345240" cy="346320"/>
          </a:xfrm>
          <a:prstGeom prst="rect">
            <a:avLst/>
          </a:prstGeom>
        </p:spPr>
        <p:txBody>
          <a:bodyPr bIns="45000" lIns="90000" rIns="90000" tIns="45000" wrap="none"/>
          <a:p>
            <a:r>
              <a:rPr b="1" lang="es-ES">
                <a:solidFill>
                  <a:srgbClr val="ffffff"/>
                </a:solidFill>
              </a:rPr>
              <a:t>C</a:t>
            </a:r>
            <a:endParaRPr/>
          </a:p>
        </p:txBody>
      </p:sp>
      <p:sp>
        <p:nvSpPr>
          <p:cNvPr id="98" name="TextShape 42"/>
          <p:cNvSpPr txBox="1"/>
          <p:nvPr/>
        </p:nvSpPr>
        <p:spPr>
          <a:xfrm>
            <a:off x="17638920" y="18264240"/>
            <a:ext cx="468720" cy="290520"/>
          </a:xfrm>
          <a:prstGeom prst="rect">
            <a:avLst/>
          </a:prstGeom>
        </p:spPr>
        <p:txBody>
          <a:bodyPr bIns="45000" lIns="90000" rIns="90000" tIns="45000" wrap="none"/>
          <a:p>
            <a:r>
              <a:rPr b="1" lang="es-ES" sz="1400">
                <a:solidFill>
                  <a:srgbClr val="ffffff"/>
                </a:solidFill>
              </a:rPr>
              <a:t>Col</a:t>
            </a:r>
            <a:endParaRPr/>
          </a:p>
        </p:txBody>
      </p:sp>
      <p:sp>
        <p:nvSpPr>
          <p:cNvPr id="99" name="TextShape 43"/>
          <p:cNvSpPr txBox="1"/>
          <p:nvPr/>
        </p:nvSpPr>
        <p:spPr>
          <a:xfrm>
            <a:off x="20878920" y="18264600"/>
            <a:ext cx="468720" cy="290520"/>
          </a:xfrm>
          <a:prstGeom prst="rect">
            <a:avLst/>
          </a:prstGeom>
        </p:spPr>
        <p:txBody>
          <a:bodyPr bIns="45000" lIns="90000" rIns="90000" tIns="45000" wrap="none"/>
          <a:p>
            <a:r>
              <a:rPr b="1" lang="es-ES" sz="1400">
                <a:solidFill>
                  <a:srgbClr val="ffffff"/>
                </a:solidFill>
              </a:rPr>
              <a:t>Col</a:t>
            </a:r>
            <a:endParaRPr/>
          </a:p>
        </p:txBody>
      </p:sp>
      <p:sp>
        <p:nvSpPr>
          <p:cNvPr id="100" name="TextShape 44"/>
          <p:cNvSpPr txBox="1"/>
          <p:nvPr/>
        </p:nvSpPr>
        <p:spPr>
          <a:xfrm>
            <a:off x="19150920" y="18264600"/>
            <a:ext cx="613080" cy="290520"/>
          </a:xfrm>
          <a:prstGeom prst="rect">
            <a:avLst/>
          </a:prstGeom>
        </p:spPr>
        <p:txBody>
          <a:bodyPr bIns="45000" lIns="90000" rIns="90000" tIns="45000" wrap="none"/>
          <a:p>
            <a:r>
              <a:rPr b="1" i="1" lang="es-ES" sz="1400">
                <a:solidFill>
                  <a:srgbClr val="ffffff"/>
                </a:solidFill>
              </a:rPr>
              <a:t>syt1</a:t>
            </a:r>
            <a:endParaRPr/>
          </a:p>
        </p:txBody>
      </p:sp>
      <p:sp>
        <p:nvSpPr>
          <p:cNvPr id="101" name="TextShape 45"/>
          <p:cNvSpPr txBox="1"/>
          <p:nvPr/>
        </p:nvSpPr>
        <p:spPr>
          <a:xfrm>
            <a:off x="22643280" y="18264960"/>
            <a:ext cx="613080" cy="290520"/>
          </a:xfrm>
          <a:prstGeom prst="rect">
            <a:avLst/>
          </a:prstGeom>
        </p:spPr>
        <p:txBody>
          <a:bodyPr bIns="45000" lIns="90000" rIns="90000" tIns="45000" wrap="none"/>
          <a:p>
            <a:r>
              <a:rPr b="1" i="1" lang="es-ES" sz="1400">
                <a:solidFill>
                  <a:srgbClr val="ffffff"/>
                </a:solidFill>
              </a:rPr>
              <a:t>syt1</a:t>
            </a:r>
            <a:endParaRPr/>
          </a:p>
        </p:txBody>
      </p:sp>
      <p:sp>
        <p:nvSpPr>
          <p:cNvPr id="102" name="TextShape 46"/>
          <p:cNvSpPr txBox="1"/>
          <p:nvPr/>
        </p:nvSpPr>
        <p:spPr>
          <a:xfrm>
            <a:off x="18288000" y="20664000"/>
            <a:ext cx="814680" cy="290520"/>
          </a:xfrm>
          <a:prstGeom prst="rect">
            <a:avLst/>
          </a:prstGeom>
        </p:spPr>
        <p:txBody>
          <a:bodyPr bIns="45000" lIns="90000" rIns="90000" tIns="45000" wrap="none"/>
          <a:p>
            <a:r>
              <a:rPr b="1" lang="es-ES" sz="1400">
                <a:solidFill>
                  <a:srgbClr val="ffffff"/>
                </a:solidFill>
              </a:rPr>
              <a:t>Control</a:t>
            </a:r>
            <a:endParaRPr/>
          </a:p>
        </p:txBody>
      </p:sp>
      <p:sp>
        <p:nvSpPr>
          <p:cNvPr id="103" name="TextShape 47"/>
          <p:cNvSpPr txBox="1"/>
          <p:nvPr/>
        </p:nvSpPr>
        <p:spPr>
          <a:xfrm>
            <a:off x="21420360" y="20664360"/>
            <a:ext cx="2087640" cy="290520"/>
          </a:xfrm>
          <a:prstGeom prst="rect">
            <a:avLst/>
          </a:prstGeom>
        </p:spPr>
        <p:txBody>
          <a:bodyPr bIns="45000" lIns="90000" rIns="90000" tIns="45000" wrap="none"/>
          <a:p>
            <a:r>
              <a:rPr b="1" lang="es-ES" sz="1400">
                <a:solidFill>
                  <a:srgbClr val="ffffff"/>
                </a:solidFill>
              </a:rPr>
              <a:t>100mM NaCl, 30min</a:t>
            </a:r>
            <a:endParaRPr/>
          </a:p>
        </p:txBody>
      </p:sp>
      <p:pic>
        <p:nvPicPr>
          <p:cNvPr descr="" id="104" name="Picture 10"/>
          <p:cNvPicPr/>
          <p:nvPr/>
        </p:nvPicPr>
        <p:blipFill>
          <a:blip r:embed="rId16"/>
          <a:stretch>
            <a:fillRect/>
          </a:stretch>
        </p:blipFill>
        <p:spPr>
          <a:xfrm>
            <a:off x="1152000" y="23929560"/>
            <a:ext cx="8976960" cy="4186440"/>
          </a:xfrm>
          <a:prstGeom prst="rect">
            <a:avLst/>
          </a:prstGeom>
        </p:spPr>
      </p:pic>
      <p:sp>
        <p:nvSpPr>
          <p:cNvPr id="105" name="CustomShape 48"/>
          <p:cNvSpPr/>
          <p:nvPr/>
        </p:nvSpPr>
        <p:spPr>
          <a:xfrm>
            <a:off x="10222200" y="27663120"/>
            <a:ext cx="2401200" cy="410400"/>
          </a:xfrm>
          <a:prstGeom prst="rect">
            <a:avLst/>
          </a:prstGeom>
          <a:solidFill>
            <a:srgbClr val="ffffff"/>
          </a:solidFill>
        </p:spPr>
      </p:sp>
      <p:pic>
        <p:nvPicPr>
          <p:cNvPr descr="" id="106" name="Picture 26"/>
          <p:cNvPicPr/>
          <p:nvPr/>
        </p:nvPicPr>
        <p:blipFill>
          <a:blip r:embed="rId17"/>
          <a:stretch>
            <a:fillRect/>
          </a:stretch>
        </p:blipFill>
        <p:spPr>
          <a:xfrm>
            <a:off x="10398240" y="23940000"/>
            <a:ext cx="2237760" cy="3780000"/>
          </a:xfrm>
          <a:prstGeom prst="rect">
            <a:avLst/>
          </a:prstGeom>
        </p:spPr>
      </p:pic>
      <p:sp>
        <p:nvSpPr>
          <p:cNvPr id="107" name="CustomShape 49"/>
          <p:cNvSpPr/>
          <p:nvPr/>
        </p:nvSpPr>
        <p:spPr>
          <a:xfrm>
            <a:off x="10223640" y="27721080"/>
            <a:ext cx="3779640" cy="218160"/>
          </a:xfrm>
          <a:prstGeom prst="rect">
            <a:avLst/>
          </a:prstGeom>
          <a:solidFill>
            <a:srgbClr val="ffffff"/>
          </a:solidFill>
        </p:spPr>
      </p:sp>
      <p:sp>
        <p:nvSpPr>
          <p:cNvPr id="108" name="TextShape 50"/>
          <p:cNvSpPr txBox="1"/>
          <p:nvPr/>
        </p:nvSpPr>
        <p:spPr>
          <a:xfrm>
            <a:off x="10185840" y="26495640"/>
            <a:ext cx="2376000" cy="274680"/>
          </a:xfrm>
          <a:prstGeom prst="rect">
            <a:avLst/>
          </a:prstGeom>
        </p:spPr>
        <p:txBody>
          <a:bodyPr bIns="45000" lIns="90000" rIns="90000" tIns="45000" wrap="none"/>
          <a:p>
            <a:r>
              <a:rPr b="1" lang="es-ES" sz="1300">
                <a:solidFill>
                  <a:srgbClr val="000000"/>
                </a:solidFill>
                <a:latin typeface="arial"/>
              </a:rPr>
              <a:t>Ion Leakage (%)</a:t>
            </a:r>
            <a:endParaRPr/>
          </a:p>
        </p:txBody>
      </p:sp>
      <p:sp>
        <p:nvSpPr>
          <p:cNvPr id="109" name="TextShape 51"/>
          <p:cNvSpPr txBox="1"/>
          <p:nvPr/>
        </p:nvSpPr>
        <p:spPr>
          <a:xfrm>
            <a:off x="11009880" y="28056240"/>
            <a:ext cx="720000" cy="274680"/>
          </a:xfrm>
          <a:prstGeom prst="rect">
            <a:avLst/>
          </a:prstGeom>
        </p:spPr>
        <p:txBody>
          <a:bodyPr bIns="45000" lIns="90000" rIns="90000" tIns="45000" wrap="none"/>
          <a:p>
            <a:pPr algn="r"/>
            <a:r>
              <a:rPr b="1" i="1" lang="es-ES" sz="1300">
                <a:latin typeface="arial"/>
              </a:rPr>
              <a:t>syt1</a:t>
            </a:r>
            <a:endParaRPr/>
          </a:p>
        </p:txBody>
      </p:sp>
      <p:sp>
        <p:nvSpPr>
          <p:cNvPr id="110" name="TextShape 52"/>
          <p:cNvSpPr txBox="1"/>
          <p:nvPr/>
        </p:nvSpPr>
        <p:spPr>
          <a:xfrm>
            <a:off x="11477880" y="28056600"/>
            <a:ext cx="720000" cy="274680"/>
          </a:xfrm>
          <a:prstGeom prst="rect">
            <a:avLst/>
          </a:prstGeom>
        </p:spPr>
        <p:txBody>
          <a:bodyPr bIns="45000" lIns="90000" rIns="90000" tIns="45000" wrap="none"/>
          <a:p>
            <a:pPr algn="r"/>
            <a:r>
              <a:rPr b="1" i="1" lang="es-ES" sz="1300">
                <a:latin typeface="arial"/>
              </a:rPr>
              <a:t>syt3</a:t>
            </a:r>
            <a:endParaRPr/>
          </a:p>
        </p:txBody>
      </p:sp>
      <p:sp>
        <p:nvSpPr>
          <p:cNvPr id="111" name="TextShape 53"/>
          <p:cNvSpPr txBox="1"/>
          <p:nvPr/>
        </p:nvSpPr>
        <p:spPr>
          <a:xfrm>
            <a:off x="11909880" y="28056600"/>
            <a:ext cx="720000" cy="274680"/>
          </a:xfrm>
          <a:prstGeom prst="rect">
            <a:avLst/>
          </a:prstGeom>
        </p:spPr>
        <p:txBody>
          <a:bodyPr bIns="45000" lIns="90000" rIns="90000" tIns="45000" wrap="none"/>
          <a:p>
            <a:pPr algn="r"/>
            <a:r>
              <a:rPr b="1" i="1" lang="es-ES" sz="1300">
                <a:latin typeface="arial"/>
              </a:rPr>
              <a:t>syt1/3</a:t>
            </a:r>
            <a:endParaRPr/>
          </a:p>
        </p:txBody>
      </p:sp>
      <p:sp>
        <p:nvSpPr>
          <p:cNvPr id="112" name="TextShape 54"/>
          <p:cNvSpPr txBox="1"/>
          <p:nvPr/>
        </p:nvSpPr>
        <p:spPr>
          <a:xfrm>
            <a:off x="2691360" y="23895360"/>
            <a:ext cx="345240" cy="346680"/>
          </a:xfrm>
          <a:prstGeom prst="rect">
            <a:avLst/>
          </a:prstGeom>
        </p:spPr>
        <p:txBody>
          <a:bodyPr bIns="45000" lIns="90000" rIns="90000" tIns="45000" wrap="none"/>
          <a:p>
            <a:r>
              <a:rPr b="1" lang="es-ES">
                <a:solidFill>
                  <a:srgbClr val="ffffff"/>
                </a:solidFill>
              </a:rPr>
              <a:t>A</a:t>
            </a:r>
            <a:endParaRPr/>
          </a:p>
        </p:txBody>
      </p:sp>
      <p:sp>
        <p:nvSpPr>
          <p:cNvPr id="113" name="TextShape 55"/>
          <p:cNvSpPr txBox="1"/>
          <p:nvPr/>
        </p:nvSpPr>
        <p:spPr>
          <a:xfrm>
            <a:off x="2691720" y="25155720"/>
            <a:ext cx="345240" cy="346680"/>
          </a:xfrm>
          <a:prstGeom prst="rect">
            <a:avLst/>
          </a:prstGeom>
        </p:spPr>
        <p:txBody>
          <a:bodyPr bIns="45000" lIns="90000" rIns="90000" tIns="45000" wrap="none"/>
          <a:p>
            <a:r>
              <a:rPr b="1" lang="es-ES">
                <a:solidFill>
                  <a:srgbClr val="000000"/>
                </a:solidFill>
              </a:rPr>
              <a:t>B</a:t>
            </a:r>
            <a:endParaRPr/>
          </a:p>
        </p:txBody>
      </p:sp>
      <p:sp>
        <p:nvSpPr>
          <p:cNvPr id="114" name="TextShape 56"/>
          <p:cNvSpPr txBox="1"/>
          <p:nvPr/>
        </p:nvSpPr>
        <p:spPr>
          <a:xfrm>
            <a:off x="2692080" y="26596080"/>
            <a:ext cx="345240" cy="346680"/>
          </a:xfrm>
          <a:prstGeom prst="rect">
            <a:avLst/>
          </a:prstGeom>
        </p:spPr>
        <p:txBody>
          <a:bodyPr bIns="45000" lIns="90000" rIns="90000" tIns="45000" wrap="none"/>
          <a:p>
            <a:r>
              <a:rPr b="1" lang="es-ES">
                <a:solidFill>
                  <a:srgbClr val="000000"/>
                </a:solidFill>
              </a:rPr>
              <a:t>C</a:t>
            </a:r>
            <a:endParaRPr/>
          </a:p>
        </p:txBody>
      </p:sp>
      <p:sp>
        <p:nvSpPr>
          <p:cNvPr id="115" name="TextShape 57"/>
          <p:cNvSpPr txBox="1"/>
          <p:nvPr/>
        </p:nvSpPr>
        <p:spPr>
          <a:xfrm>
            <a:off x="10120680" y="23896080"/>
            <a:ext cx="345240" cy="346680"/>
          </a:xfrm>
          <a:prstGeom prst="rect">
            <a:avLst/>
          </a:prstGeom>
        </p:spPr>
        <p:txBody>
          <a:bodyPr bIns="45000" lIns="90000" rIns="90000" tIns="45000" wrap="none"/>
          <a:p>
            <a:r>
              <a:rPr b="1" lang="es-ES">
                <a:solidFill>
                  <a:srgbClr val="000000"/>
                </a:solidFill>
              </a:rPr>
              <a:t>D</a:t>
            </a:r>
            <a:endParaRPr/>
          </a:p>
        </p:txBody>
      </p:sp>
      <p:sp>
        <p:nvSpPr>
          <p:cNvPr id="116" name="TextShape 58"/>
          <p:cNvSpPr txBox="1"/>
          <p:nvPr/>
        </p:nvSpPr>
        <p:spPr>
          <a:xfrm>
            <a:off x="10577880" y="28055880"/>
            <a:ext cx="720000" cy="274680"/>
          </a:xfrm>
          <a:prstGeom prst="rect">
            <a:avLst/>
          </a:prstGeom>
        </p:spPr>
        <p:txBody>
          <a:bodyPr bIns="45000" lIns="90000" rIns="90000" tIns="45000" wrap="none"/>
          <a:p>
            <a:pPr algn="r"/>
            <a:r>
              <a:rPr b="1" lang="es-ES" sz="1300">
                <a:latin typeface="arial"/>
              </a:rPr>
              <a:t>Col</a:t>
            </a:r>
            <a:endParaRPr/>
          </a:p>
        </p:txBody>
      </p:sp>
      <p:sp>
        <p:nvSpPr>
          <p:cNvPr id="117" name="CustomShape 59"/>
          <p:cNvSpPr/>
          <p:nvPr/>
        </p:nvSpPr>
        <p:spPr>
          <a:xfrm>
            <a:off x="15300000" y="23976000"/>
            <a:ext cx="7992000" cy="5184000"/>
          </a:xfrm>
          <a:prstGeom prst="rect">
            <a:avLst/>
          </a:prstGeom>
          <a:solidFill>
            <a:srgbClr val="ffffff"/>
          </a:solidFill>
        </p:spPr>
      </p:sp>
      <p:pic>
        <p:nvPicPr>
          <p:cNvPr descr="" id="118" name="Picture 12"/>
          <p:cNvPicPr/>
          <p:nvPr/>
        </p:nvPicPr>
        <p:blipFill>
          <a:blip r:embed="rId18"/>
          <a:stretch>
            <a:fillRect/>
          </a:stretch>
        </p:blipFill>
        <p:spPr>
          <a:xfrm>
            <a:off x="20160000" y="23976000"/>
            <a:ext cx="2952000" cy="2592000"/>
          </a:xfrm>
          <a:prstGeom prst="rect">
            <a:avLst/>
          </a:prstGeom>
        </p:spPr>
      </p:pic>
      <p:pic>
        <p:nvPicPr>
          <p:cNvPr descr="" id="119" name="Picture 12"/>
          <p:cNvPicPr/>
          <p:nvPr/>
        </p:nvPicPr>
        <p:blipFill>
          <a:blip r:embed="rId19"/>
          <a:stretch>
            <a:fillRect/>
          </a:stretch>
        </p:blipFill>
        <p:spPr>
          <a:xfrm>
            <a:off x="15444000" y="26532000"/>
            <a:ext cx="3456000" cy="2592000"/>
          </a:xfrm>
          <a:prstGeom prst="rect">
            <a:avLst/>
          </a:prstGeom>
        </p:spPr>
      </p:pic>
      <p:pic>
        <p:nvPicPr>
          <p:cNvPr descr="" id="120" name="Picture 12"/>
          <p:cNvPicPr/>
          <p:nvPr/>
        </p:nvPicPr>
        <p:blipFill>
          <a:blip r:embed="rId20"/>
          <a:stretch>
            <a:fillRect/>
          </a:stretch>
        </p:blipFill>
        <p:spPr>
          <a:xfrm>
            <a:off x="15516000" y="24048000"/>
            <a:ext cx="3528000" cy="2592000"/>
          </a:xfrm>
          <a:prstGeom prst="rect">
            <a:avLst/>
          </a:prstGeom>
        </p:spPr>
      </p:pic>
      <p:pic>
        <p:nvPicPr>
          <p:cNvPr descr="" id="121" name="Picture 12"/>
          <p:cNvPicPr/>
          <p:nvPr/>
        </p:nvPicPr>
        <p:blipFill>
          <a:blip r:embed="rId21"/>
          <a:stretch>
            <a:fillRect/>
          </a:stretch>
        </p:blipFill>
        <p:spPr>
          <a:xfrm>
            <a:off x="20196000" y="26515080"/>
            <a:ext cx="2808000" cy="2556000"/>
          </a:xfrm>
          <a:prstGeom prst="rect">
            <a:avLst/>
          </a:prstGeom>
        </p:spPr>
      </p:pic>
      <p:sp>
        <p:nvSpPr>
          <p:cNvPr id="122" name="TextShape 60"/>
          <p:cNvSpPr txBox="1"/>
          <p:nvPr/>
        </p:nvSpPr>
        <p:spPr>
          <a:xfrm>
            <a:off x="18576000" y="26424000"/>
            <a:ext cx="936000" cy="261000"/>
          </a:xfrm>
          <a:prstGeom prst="rect">
            <a:avLst/>
          </a:prstGeom>
        </p:spPr>
        <p:txBody>
          <a:bodyPr bIns="45000" lIns="90000" rIns="90000" tIns="45000" wrap="none"/>
          <a:p>
            <a:r>
              <a:rPr b="1" lang="es-ES" sz="1200">
                <a:latin typeface="arial"/>
              </a:rPr>
              <a:t>T (ºC)</a:t>
            </a:r>
            <a:endParaRPr/>
          </a:p>
        </p:txBody>
      </p:sp>
      <p:sp>
        <p:nvSpPr>
          <p:cNvPr id="123" name="TextShape 61"/>
          <p:cNvSpPr txBox="1"/>
          <p:nvPr/>
        </p:nvSpPr>
        <p:spPr>
          <a:xfrm>
            <a:off x="18576000" y="28899000"/>
            <a:ext cx="936000" cy="261000"/>
          </a:xfrm>
          <a:prstGeom prst="rect">
            <a:avLst/>
          </a:prstGeom>
        </p:spPr>
        <p:txBody>
          <a:bodyPr bIns="45000" lIns="90000" rIns="90000" tIns="45000" wrap="none"/>
          <a:p>
            <a:r>
              <a:rPr b="1" lang="es-ES" sz="1200">
                <a:latin typeface="arial"/>
              </a:rPr>
              <a:t>T (ºC)</a:t>
            </a:r>
            <a:endParaRPr/>
          </a:p>
        </p:txBody>
      </p:sp>
      <p:sp>
        <p:nvSpPr>
          <p:cNvPr id="124" name="Line 62"/>
          <p:cNvSpPr/>
          <p:nvPr/>
        </p:nvSpPr>
        <p:spPr>
          <a:xfrm>
            <a:off x="16020000" y="26355600"/>
            <a:ext cx="3060000" cy="3960"/>
          </a:xfrm>
          <a:prstGeom prst="line">
            <a:avLst/>
          </a:prstGeom>
          <a:ln w="21600">
            <a:solidFill>
              <a:srgbClr val="333333"/>
            </a:solidFill>
            <a:round/>
          </a:ln>
        </p:spPr>
      </p:sp>
      <p:sp>
        <p:nvSpPr>
          <p:cNvPr id="125" name="Line 63"/>
          <p:cNvSpPr/>
          <p:nvPr/>
        </p:nvSpPr>
        <p:spPr>
          <a:xfrm>
            <a:off x="16009200" y="28875960"/>
            <a:ext cx="3060000" cy="3960"/>
          </a:xfrm>
          <a:prstGeom prst="line">
            <a:avLst/>
          </a:prstGeom>
          <a:ln w="21600">
            <a:solidFill>
              <a:srgbClr val="333333"/>
            </a:solidFill>
            <a:round/>
          </a:ln>
        </p:spPr>
      </p:sp>
      <p:pic>
        <p:nvPicPr>
          <p:cNvPr descr="" id="126" name="Picture 12"/>
          <p:cNvPicPr/>
          <p:nvPr/>
        </p:nvPicPr>
        <p:blipFill>
          <a:blip r:embed="rId22"/>
          <a:stretch>
            <a:fillRect/>
          </a:stretch>
        </p:blipFill>
        <p:spPr>
          <a:xfrm>
            <a:off x="19620000" y="24048000"/>
            <a:ext cx="648000" cy="252000"/>
          </a:xfrm>
          <a:prstGeom prst="rect">
            <a:avLst/>
          </a:prstGeom>
        </p:spPr>
      </p:pic>
      <p:pic>
        <p:nvPicPr>
          <p:cNvPr descr="" id="127" name="Picture 12"/>
          <p:cNvPicPr/>
          <p:nvPr/>
        </p:nvPicPr>
        <p:blipFill>
          <a:blip r:embed="rId23"/>
          <a:stretch>
            <a:fillRect/>
          </a:stretch>
        </p:blipFill>
        <p:spPr>
          <a:xfrm>
            <a:off x="19548000" y="26659080"/>
            <a:ext cx="720000" cy="252000"/>
          </a:xfrm>
          <a:prstGeom prst="rect">
            <a:avLst/>
          </a:prstGeom>
        </p:spPr>
      </p:pic>
      <p:sp>
        <p:nvSpPr>
          <p:cNvPr id="128" name="CustomShape 64"/>
          <p:cNvSpPr/>
          <p:nvPr/>
        </p:nvSpPr>
        <p:spPr>
          <a:xfrm>
            <a:off x="191160" y="6984000"/>
            <a:ext cx="24828840" cy="6228000"/>
          </a:xfrm>
          <a:prstGeom prst="rect">
            <a:avLst/>
          </a:prstGeom>
          <a:ln>
            <a:solidFill>
              <a:srgbClr val="6b0094"/>
            </a:solidFill>
          </a:ln>
        </p:spPr>
      </p:sp>
      <p:sp>
        <p:nvSpPr>
          <p:cNvPr id="129" name="CustomShape 65"/>
          <p:cNvSpPr/>
          <p:nvPr/>
        </p:nvSpPr>
        <p:spPr>
          <a:xfrm>
            <a:off x="190800" y="13374360"/>
            <a:ext cx="24828840" cy="18809640"/>
          </a:xfrm>
          <a:prstGeom prst="rect">
            <a:avLst/>
          </a:prstGeom>
          <a:ln>
            <a:solidFill>
              <a:srgbClr val="6b0094"/>
            </a:solidFill>
          </a:ln>
        </p:spPr>
      </p:sp>
      <p:sp>
        <p:nvSpPr>
          <p:cNvPr id="130" name="TextShape 66"/>
          <p:cNvSpPr txBox="1"/>
          <p:nvPr/>
        </p:nvSpPr>
        <p:spPr>
          <a:xfrm>
            <a:off x="1116000" y="2829240"/>
            <a:ext cx="23112000" cy="1585440"/>
          </a:xfrm>
          <a:prstGeom prst="rect">
            <a:avLst/>
          </a:prstGeom>
        </p:spPr>
        <p:txBody>
          <a:bodyPr bIns="45000" lIns="90000" rIns="90000" tIns="45000" wrap="none"/>
          <a:p>
            <a:pPr algn="just">
              <a:lnSpc>
                <a:spcPct val="100000"/>
              </a:lnSpc>
            </a:pPr>
            <a:r>
              <a:rPr b="1" lang="es-ES" sz="3200" u="sng">
                <a:solidFill>
                  <a:srgbClr val="000000"/>
                </a:solidFill>
                <a:latin typeface="arial"/>
              </a:rPr>
              <a:t>Jessica Pérez- Sancho</a:t>
            </a:r>
            <a:r>
              <a:rPr b="1" lang="es-ES" sz="3200" u="sng">
                <a:solidFill>
                  <a:srgbClr val="000000"/>
                </a:solidFill>
                <a:latin typeface="arial"/>
              </a:rPr>
              <a:t>1</a:t>
            </a:r>
            <a:r>
              <a:rPr b="1" lang="es-ES" sz="3200">
                <a:solidFill>
                  <a:srgbClr val="000000"/>
                </a:solidFill>
                <a:latin typeface="arial"/>
              </a:rPr>
              <a:t>, Arnaldo L. Schapire</a:t>
            </a:r>
            <a:r>
              <a:rPr b="1" lang="es-ES" sz="3200">
                <a:solidFill>
                  <a:srgbClr val="000000"/>
                </a:solidFill>
                <a:latin typeface="arial"/>
              </a:rPr>
              <a:t>1</a:t>
            </a:r>
            <a:r>
              <a:rPr b="1" lang="es-ES" sz="3200">
                <a:solidFill>
                  <a:srgbClr val="000000"/>
                </a:solidFill>
                <a:latin typeface="arial"/>
              </a:rPr>
              <a:t>, Carlos  Perea-Resa</a:t>
            </a:r>
            <a:r>
              <a:rPr b="1" lang="es-ES" sz="3200">
                <a:solidFill>
                  <a:srgbClr val="000000"/>
                </a:solidFill>
                <a:latin typeface="arial"/>
              </a:rPr>
              <a:t>2</a:t>
            </a:r>
            <a:r>
              <a:rPr b="1" lang="es-ES" sz="3200">
                <a:solidFill>
                  <a:srgbClr val="000000"/>
                </a:solidFill>
                <a:latin typeface="arial"/>
              </a:rPr>
              <a:t>, Abel Rosado</a:t>
            </a:r>
            <a:r>
              <a:rPr b="1" lang="es-ES" sz="3200">
                <a:solidFill>
                  <a:srgbClr val="000000"/>
                </a:solidFill>
                <a:latin typeface="arial"/>
              </a:rPr>
              <a:t>1</a:t>
            </a:r>
            <a:r>
              <a:rPr b="1" lang="es-ES" sz="3200">
                <a:solidFill>
                  <a:srgbClr val="000000"/>
                </a:solidFill>
                <a:latin typeface="arial"/>
              </a:rPr>
              <a:t>, Julio Salinas</a:t>
            </a:r>
            <a:r>
              <a:rPr b="1" lang="es-ES" sz="3200">
                <a:solidFill>
                  <a:srgbClr val="000000"/>
                </a:solidFill>
                <a:latin typeface="arial"/>
              </a:rPr>
              <a:t>2</a:t>
            </a:r>
            <a:r>
              <a:rPr b="1" lang="es-ES" sz="3200">
                <a:solidFill>
                  <a:srgbClr val="000000"/>
                </a:solidFill>
                <a:latin typeface="arial"/>
              </a:rPr>
              <a:t>, Miguel Ángel Botella</a:t>
            </a:r>
            <a:r>
              <a:rPr b="1" lang="es-ES" sz="3200">
                <a:solidFill>
                  <a:srgbClr val="000000"/>
                </a:solidFill>
                <a:latin typeface="arial"/>
              </a:rPr>
              <a:t>1</a:t>
            </a:r>
            <a:endParaRPr/>
          </a:p>
          <a:p>
            <a:pPr algn="just">
              <a:lnSpc>
                <a:spcPct val="100000"/>
              </a:lnSpc>
            </a:pPr>
            <a:r>
              <a:rPr lang="es-ES" sz="2200">
                <a:solidFill>
                  <a:srgbClr val="000000"/>
                </a:solidFill>
                <a:latin typeface="arial"/>
              </a:rPr>
              <a:t>1 Departamento de Biología Molecular y Bioquímica, Instituto de Hortofruticultura Subtropical y Mediterránea, Universidad de Málaga-Consejo Superior de Investigaciones Científicas, </a:t>
            </a:r>
            <a:endParaRPr/>
          </a:p>
          <a:p>
            <a:pPr algn="just">
              <a:lnSpc>
                <a:spcPct val="100000"/>
              </a:lnSpc>
            </a:pPr>
            <a:r>
              <a:rPr lang="es-ES" sz="2200">
                <a:solidFill>
                  <a:srgbClr val="000000"/>
                </a:solidFill>
                <a:latin typeface="arial"/>
              </a:rPr>
              <a:t>29071, Málaga, Spain.</a:t>
            </a:r>
            <a:endParaRPr/>
          </a:p>
          <a:p>
            <a:pPr algn="just">
              <a:lnSpc>
                <a:spcPct val="100000"/>
              </a:lnSpc>
            </a:pPr>
            <a:r>
              <a:rPr lang="es-ES" sz="2200">
                <a:solidFill>
                  <a:srgbClr val="000000"/>
                </a:solidFill>
                <a:latin typeface="arial"/>
              </a:rPr>
              <a:t>2 Departamento de Biología Medioambiental, Centro de Investigaciones Biológicas, Consejo Superior de Investigaciones Científicas, 28040 Madrid, Spain.</a:t>
            </a:r>
            <a:endParaRPr/>
          </a:p>
        </p:txBody>
      </p:sp>
      <p:sp>
        <p:nvSpPr>
          <p:cNvPr id="131" name="CustomShape 67"/>
          <p:cNvSpPr/>
          <p:nvPr/>
        </p:nvSpPr>
        <p:spPr>
          <a:xfrm>
            <a:off x="190800" y="4844880"/>
            <a:ext cx="24828840" cy="1923120"/>
          </a:xfrm>
          <a:prstGeom prst="rect">
            <a:avLst/>
          </a:prstGeom>
          <a:ln>
            <a:solidFill>
              <a:srgbClr val="6b0094"/>
            </a:solidFill>
          </a:ln>
        </p:spPr>
      </p:sp>
    </p:spTree>
  </p:cSld>
  <p:timing>
    <p:tnLst>
      <p:par>
        <p:cTn dur="indefinite" id="1" nodeType="tmRoot" restart="never">
          <p:childTnLst>
            <p:seq>
              <p:cTn dur="indefinite" id="2" nodeType="mainSeq">
                <p:childTnLst>
                  <p:par>
                    <p:cTn fill="hold" id="3">
                      <p:stCondLst>
                        <p:cond delay="indefinite"/>
                      </p:stCondLst>
                      <p:childTnLst>
                        <p:par>
                          <p:cTn fill="hold" id="4">
                            <p:stCondLst>
                              <p:cond delay="0"/>
                            </p:stCondLst>
                            <p:childTnLst>
                              <p:par>
                                <p:cTn fill="hold" id="5" nodeType="clickEffect" presetClass="entr" presetID="10">
                                  <p:stCondLst>
                                    <p:cond delay="0"/>
                                  </p:stCondLst>
                                  <p:childTnLst>
                                    <p:set>
                                      <p:cBhvr>
                                        <p:cTn dur="1" fill="hold" id="6">
                                          <p:stCondLst>
                                            <p:cond delay="0"/>
                                          </p:stCondLst>
                                        </p:cTn>
                                        <p:tgtEl>
                                          <p:spTgt spid="53"/>
                                        </p:tgtEl>
                                        <p:attrNameLst>
                                          <p:attrName>style.visibility</p:attrName>
                                        </p:attrNameLst>
                                      </p:cBhvr>
                                      <p:to>
                                        <p:strVal val="visible"/>
                                      </p:to>
                                    </p:set>
                                    <p:animEffect filter="fade" transition="in">
                                      <p:cBhvr additive="repl">
                                        <p:cTn dur="1000" fill="freeze" id="7"/>
                                        <p:tgtEl>
                                          <p:spTgt spid="53"/>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132" name="Picture 2"/>
          <p:cNvPicPr/>
          <p:nvPr/>
        </p:nvPicPr>
        <p:blipFill>
          <a:blip r:embed="rId1"/>
          <a:stretch>
            <a:fillRect/>
          </a:stretch>
        </p:blipFill>
        <p:spPr>
          <a:xfrm>
            <a:off x="1184040" y="646200"/>
            <a:ext cx="4143960" cy="6211800"/>
          </a:xfrm>
          <a:prstGeom prst="rect">
            <a:avLst/>
          </a:prstGeom>
        </p:spPr>
      </p:pic>
      <p:sp>
        <p:nvSpPr>
          <p:cNvPr id="133" name="CustomShape 1"/>
          <p:cNvSpPr/>
          <p:nvPr/>
        </p:nvSpPr>
        <p:spPr>
          <a:xfrm>
            <a:off x="5220000" y="12528000"/>
            <a:ext cx="7992000" cy="5184000"/>
          </a:xfrm>
          <a:prstGeom prst="rect">
            <a:avLst/>
          </a:prstGeom>
          <a:solidFill>
            <a:srgbClr val="ffffff"/>
          </a:solidFill>
        </p:spPr>
      </p:sp>
      <p:pic>
        <p:nvPicPr>
          <p:cNvPr descr="" id="134" name="Picture 12"/>
          <p:cNvPicPr/>
          <p:nvPr/>
        </p:nvPicPr>
        <p:blipFill>
          <a:blip r:embed="rId2"/>
          <a:stretch>
            <a:fillRect/>
          </a:stretch>
        </p:blipFill>
        <p:spPr>
          <a:xfrm>
            <a:off x="10080000" y="12492000"/>
            <a:ext cx="2952000" cy="2628000"/>
          </a:xfrm>
          <a:prstGeom prst="rect">
            <a:avLst/>
          </a:prstGeom>
        </p:spPr>
      </p:pic>
      <p:pic>
        <p:nvPicPr>
          <p:cNvPr descr="" id="135" name="Picture 12"/>
          <p:cNvPicPr/>
          <p:nvPr/>
        </p:nvPicPr>
        <p:blipFill>
          <a:blip r:embed="rId3"/>
          <a:stretch>
            <a:fillRect/>
          </a:stretch>
        </p:blipFill>
        <p:spPr>
          <a:xfrm>
            <a:off x="5364000" y="15084000"/>
            <a:ext cx="3456000" cy="2592000"/>
          </a:xfrm>
          <a:prstGeom prst="rect">
            <a:avLst/>
          </a:prstGeom>
        </p:spPr>
      </p:pic>
      <p:pic>
        <p:nvPicPr>
          <p:cNvPr descr="" id="136" name="Picture 12"/>
          <p:cNvPicPr/>
          <p:nvPr/>
        </p:nvPicPr>
        <p:blipFill>
          <a:blip r:embed="rId4"/>
          <a:stretch>
            <a:fillRect/>
          </a:stretch>
        </p:blipFill>
        <p:spPr>
          <a:xfrm>
            <a:off x="5436000" y="12600000"/>
            <a:ext cx="3528000" cy="2592000"/>
          </a:xfrm>
          <a:prstGeom prst="rect">
            <a:avLst/>
          </a:prstGeom>
        </p:spPr>
      </p:pic>
      <p:pic>
        <p:nvPicPr>
          <p:cNvPr descr="" id="137" name="Picture 12"/>
          <p:cNvPicPr/>
          <p:nvPr/>
        </p:nvPicPr>
        <p:blipFill>
          <a:blip r:embed="rId5"/>
          <a:stretch>
            <a:fillRect/>
          </a:stretch>
        </p:blipFill>
        <p:spPr>
          <a:xfrm>
            <a:off x="10116000" y="15067080"/>
            <a:ext cx="2808000" cy="2556000"/>
          </a:xfrm>
          <a:prstGeom prst="rect">
            <a:avLst/>
          </a:prstGeom>
        </p:spPr>
      </p:pic>
      <p:sp>
        <p:nvSpPr>
          <p:cNvPr id="138" name="TextShape 2"/>
          <p:cNvSpPr txBox="1"/>
          <p:nvPr/>
        </p:nvSpPr>
        <p:spPr>
          <a:xfrm>
            <a:off x="8496000" y="14976000"/>
            <a:ext cx="936000" cy="261000"/>
          </a:xfrm>
          <a:prstGeom prst="rect">
            <a:avLst/>
          </a:prstGeom>
        </p:spPr>
        <p:txBody>
          <a:bodyPr bIns="45000" lIns="90000" rIns="90000" tIns="45000" wrap="none"/>
          <a:p>
            <a:r>
              <a:rPr b="1" lang="es-ES" sz="1200">
                <a:latin typeface="arial"/>
              </a:rPr>
              <a:t>T (ºC)</a:t>
            </a:r>
            <a:endParaRPr/>
          </a:p>
        </p:txBody>
      </p:sp>
      <p:sp>
        <p:nvSpPr>
          <p:cNvPr id="139" name="TextShape 3"/>
          <p:cNvSpPr txBox="1"/>
          <p:nvPr/>
        </p:nvSpPr>
        <p:spPr>
          <a:xfrm>
            <a:off x="8496000" y="17451000"/>
            <a:ext cx="936000" cy="261000"/>
          </a:xfrm>
          <a:prstGeom prst="rect">
            <a:avLst/>
          </a:prstGeom>
        </p:spPr>
        <p:txBody>
          <a:bodyPr bIns="45000" lIns="90000" rIns="90000" tIns="45000" wrap="none"/>
          <a:p>
            <a:r>
              <a:rPr b="1" lang="es-ES" sz="1200">
                <a:latin typeface="arial"/>
              </a:rPr>
              <a:t>T (ºC)</a:t>
            </a:r>
            <a:endParaRPr/>
          </a:p>
        </p:txBody>
      </p:sp>
      <p:sp>
        <p:nvSpPr>
          <p:cNvPr id="140" name="Line 4"/>
          <p:cNvSpPr/>
          <p:nvPr/>
        </p:nvSpPr>
        <p:spPr>
          <a:xfrm>
            <a:off x="5940000" y="14907600"/>
            <a:ext cx="3060000" cy="3960"/>
          </a:xfrm>
          <a:prstGeom prst="line">
            <a:avLst/>
          </a:prstGeom>
          <a:ln w="21600">
            <a:solidFill>
              <a:srgbClr val="333333"/>
            </a:solidFill>
            <a:round/>
          </a:ln>
        </p:spPr>
      </p:sp>
      <p:sp>
        <p:nvSpPr>
          <p:cNvPr id="141" name="Line 5"/>
          <p:cNvSpPr/>
          <p:nvPr/>
        </p:nvSpPr>
        <p:spPr>
          <a:xfrm>
            <a:off x="5929200" y="17427960"/>
            <a:ext cx="3060000" cy="3960"/>
          </a:xfrm>
          <a:prstGeom prst="line">
            <a:avLst/>
          </a:prstGeom>
          <a:ln w="21600">
            <a:solidFill>
              <a:srgbClr val="333333"/>
            </a:solidFill>
            <a:round/>
          </a:ln>
        </p:spPr>
      </p:sp>
      <p:pic>
        <p:nvPicPr>
          <p:cNvPr descr="" id="142" name="Picture 12"/>
          <p:cNvPicPr/>
          <p:nvPr/>
        </p:nvPicPr>
        <p:blipFill>
          <a:blip r:embed="rId6"/>
          <a:stretch>
            <a:fillRect/>
          </a:stretch>
        </p:blipFill>
        <p:spPr>
          <a:xfrm>
            <a:off x="9540000" y="12600000"/>
            <a:ext cx="648000" cy="252000"/>
          </a:xfrm>
          <a:prstGeom prst="rect">
            <a:avLst/>
          </a:prstGeom>
        </p:spPr>
      </p:pic>
      <p:pic>
        <p:nvPicPr>
          <p:cNvPr descr="" id="143" name="Picture 12"/>
          <p:cNvPicPr/>
          <p:nvPr/>
        </p:nvPicPr>
        <p:blipFill>
          <a:blip r:embed="rId7"/>
          <a:stretch>
            <a:fillRect/>
          </a:stretch>
        </p:blipFill>
        <p:spPr>
          <a:xfrm>
            <a:off x="9468000" y="15211080"/>
            <a:ext cx="720000" cy="252000"/>
          </a:xfrm>
          <a:prstGeom prst="rect">
            <a:avLst/>
          </a:prstGeom>
        </p:spPr>
      </p:pic>
    </p:spTree>
  </p:cSld>
  <p:timing>
    <p:tnLst>
      <p:par>
        <p:cTn dur="indefinite" id="8" nodeType="tmRoot" restart="never">
          <p:childTnLst>
            <p:seq>
              <p:cTn id="9"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