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  <p:sldMasterId id="2147483674" r:id="rId2"/>
  </p:sldMasterIdLst>
  <p:notesMasterIdLst>
    <p:notesMasterId r:id="rId60"/>
  </p:notesMasterIdLst>
  <p:handoutMasterIdLst>
    <p:handoutMasterId r:id="rId61"/>
  </p:handoutMasterIdLst>
  <p:sldIdLst>
    <p:sldId id="761" r:id="rId3"/>
    <p:sldId id="366" r:id="rId4"/>
    <p:sldId id="562" r:id="rId5"/>
    <p:sldId id="563" r:id="rId6"/>
    <p:sldId id="564" r:id="rId7"/>
    <p:sldId id="555" r:id="rId8"/>
    <p:sldId id="577" r:id="rId9"/>
    <p:sldId id="663" r:id="rId10"/>
    <p:sldId id="659" r:id="rId11"/>
    <p:sldId id="660" r:id="rId12"/>
    <p:sldId id="661" r:id="rId13"/>
    <p:sldId id="762" r:id="rId14"/>
    <p:sldId id="580" r:id="rId15"/>
    <p:sldId id="665" r:id="rId16"/>
    <p:sldId id="675" r:id="rId17"/>
    <p:sldId id="664" r:id="rId18"/>
    <p:sldId id="666" r:id="rId19"/>
    <p:sldId id="716" r:id="rId20"/>
    <p:sldId id="717" r:id="rId21"/>
    <p:sldId id="718" r:id="rId22"/>
    <p:sldId id="672" r:id="rId23"/>
    <p:sldId id="719" r:id="rId24"/>
    <p:sldId id="720" r:id="rId25"/>
    <p:sldId id="688" r:id="rId26"/>
    <p:sldId id="578" r:id="rId27"/>
    <p:sldId id="682" r:id="rId28"/>
    <p:sldId id="685" r:id="rId29"/>
    <p:sldId id="686" r:id="rId30"/>
    <p:sldId id="687" r:id="rId31"/>
    <p:sldId id="714" r:id="rId32"/>
    <p:sldId id="715" r:id="rId33"/>
    <p:sldId id="679" r:id="rId34"/>
    <p:sldId id="680" r:id="rId35"/>
    <p:sldId id="681" r:id="rId36"/>
    <p:sldId id="683" r:id="rId37"/>
    <p:sldId id="684" r:id="rId38"/>
    <p:sldId id="689" r:id="rId39"/>
    <p:sldId id="690" r:id="rId40"/>
    <p:sldId id="691" r:id="rId41"/>
    <p:sldId id="695" r:id="rId42"/>
    <p:sldId id="698" r:id="rId43"/>
    <p:sldId id="700" r:id="rId44"/>
    <p:sldId id="702" r:id="rId45"/>
    <p:sldId id="703" r:id="rId46"/>
    <p:sldId id="710" r:id="rId47"/>
    <p:sldId id="711" r:id="rId48"/>
    <p:sldId id="750" r:id="rId49"/>
    <p:sldId id="751" r:id="rId50"/>
    <p:sldId id="752" r:id="rId51"/>
    <p:sldId id="753" r:id="rId52"/>
    <p:sldId id="754" r:id="rId53"/>
    <p:sldId id="755" r:id="rId54"/>
    <p:sldId id="756" r:id="rId55"/>
    <p:sldId id="757" r:id="rId56"/>
    <p:sldId id="758" r:id="rId57"/>
    <p:sldId id="759" r:id="rId58"/>
    <p:sldId id="760" r:id="rId59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Helvetica" pitchFamily="34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Helvetica" pitchFamily="34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Helvetica" pitchFamily="34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Helvetica" pitchFamily="34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Helvetic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Helvetic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Helvetic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Helvetic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Helvetic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009900"/>
    <a:srgbClr val="FF6600"/>
    <a:srgbClr val="000039"/>
    <a:srgbClr val="FF9933"/>
    <a:srgbClr val="000031"/>
    <a:srgbClr val="FFFF00"/>
    <a:srgbClr val="66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66" d="100"/>
          <a:sy n="66" d="100"/>
        </p:scale>
        <p:origin x="-1506" y="-246"/>
      </p:cViewPr>
      <p:guideLst>
        <p:guide orient="horz" pos="2160"/>
        <p:guide pos="2880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0" d="100"/>
          <a:sy n="100" d="100"/>
        </p:scale>
        <p:origin x="-780" y="1944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notesMaster" Target="notesMasters/notesMaster1.xml"/><Relationship Id="rId65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theme" Target="theme/theme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fld id="{1F82A1C4-32A3-4D46-A160-66F03021F273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47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noProof="0" smtClean="0"/>
              <a:t>Haga clic para modificar el estilo de texto del patrón</a:t>
            </a:r>
          </a:p>
          <a:p>
            <a:pPr lvl="1"/>
            <a:r>
              <a:rPr lang="es-ES_tradnl" noProof="0" smtClean="0"/>
              <a:t>Segundo nivel</a:t>
            </a:r>
          </a:p>
          <a:p>
            <a:pPr lvl="2"/>
            <a:r>
              <a:rPr lang="es-ES_tradnl" noProof="0" smtClean="0"/>
              <a:t>Tercer nivel</a:t>
            </a:r>
          </a:p>
          <a:p>
            <a:pPr lvl="3"/>
            <a:r>
              <a:rPr lang="es-ES_tradnl" noProof="0" smtClean="0"/>
              <a:t>Cuarto nivel</a:t>
            </a:r>
          </a:p>
          <a:p>
            <a:pPr lvl="4"/>
            <a:r>
              <a:rPr lang="es-ES_tradnl" noProof="0" smtClean="0"/>
              <a:t>Quinto nivel</a:t>
            </a:r>
          </a:p>
        </p:txBody>
      </p:sp>
      <p:sp>
        <p:nvSpPr>
          <p:cNvPr id="706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06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1">
                <a:latin typeface="Times New Roman" pitchFamily="18" charset="0"/>
              </a:defRPr>
            </a:lvl1pPr>
          </a:lstStyle>
          <a:p>
            <a:pPr>
              <a:defRPr/>
            </a:pPr>
            <a:fld id="{3EDC6E01-02D3-430F-9C2E-8D2F1F8403D6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5779" name="2 Marcador de notas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a-ES" smtClean="0"/>
          </a:p>
        </p:txBody>
      </p:sp>
      <p:sp>
        <p:nvSpPr>
          <p:cNvPr id="75780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 type="none" w="sm" len="lg"/>
          </a:ln>
        </p:spPr>
        <p:txBody>
          <a:bodyPr/>
          <a:lstStyle/>
          <a:p>
            <a:fld id="{5C22E977-8A3F-4D2D-BA22-11C80AD5D62A}" type="slidenum">
              <a:rPr lang="es-ES_tradnl" smtClean="0"/>
              <a:pPr/>
              <a:t>6</a:t>
            </a:fld>
            <a:endParaRPr lang="es-ES_tradnl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 type="none" w="sm" len="lg"/>
          </a:ln>
        </p:spPr>
        <p:txBody>
          <a:bodyPr/>
          <a:lstStyle/>
          <a:p>
            <a:fld id="{D6660351-F43C-42B2-9317-242A408A4E67}" type="slidenum">
              <a:rPr lang="es-ES_tradnl" smtClean="0"/>
              <a:pPr/>
              <a:t>35</a:t>
            </a:fld>
            <a:endParaRPr lang="es-ES_tradnl" smtClean="0"/>
          </a:p>
        </p:txBody>
      </p:sp>
      <p:sp>
        <p:nvSpPr>
          <p:cNvPr id="86019" name="Rectangle 2"/>
          <p:cNvSpPr>
            <a:spLocks noChangeArrowheads="1"/>
          </p:cNvSpPr>
          <p:nvPr/>
        </p:nvSpPr>
        <p:spPr bwMode="auto">
          <a:xfrm>
            <a:off x="4460875" y="0"/>
            <a:ext cx="3413125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86020" name="Rectangle 3"/>
          <p:cNvSpPr>
            <a:spLocks noChangeArrowheads="1"/>
          </p:cNvSpPr>
          <p:nvPr/>
        </p:nvSpPr>
        <p:spPr bwMode="auto">
          <a:xfrm>
            <a:off x="4460875" y="8686800"/>
            <a:ext cx="3413125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 anchor="b"/>
          <a:lstStyle/>
          <a:p>
            <a:pPr algn="r"/>
            <a:r>
              <a:rPr lang="en-US" sz="1200"/>
              <a:t>3</a:t>
            </a:r>
          </a:p>
        </p:txBody>
      </p:sp>
      <p:sp>
        <p:nvSpPr>
          <p:cNvPr id="86021" name="Rectangle 4"/>
          <p:cNvSpPr>
            <a:spLocks noChangeArrowheads="1"/>
          </p:cNvSpPr>
          <p:nvPr/>
        </p:nvSpPr>
        <p:spPr bwMode="auto">
          <a:xfrm>
            <a:off x="0" y="8686800"/>
            <a:ext cx="3411538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86022" name="Rectangle 5"/>
          <p:cNvSpPr>
            <a:spLocks noChangeArrowheads="1"/>
          </p:cNvSpPr>
          <p:nvPr/>
        </p:nvSpPr>
        <p:spPr bwMode="auto">
          <a:xfrm>
            <a:off x="0" y="0"/>
            <a:ext cx="3411538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86023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solidFill>
            <a:srgbClr val="FFFFFF"/>
          </a:solidFill>
          <a:ln w="12700" cap="flat"/>
        </p:spPr>
      </p:sp>
      <p:sp>
        <p:nvSpPr>
          <p:cNvPr id="86024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1062038" y="4343400"/>
            <a:ext cx="5029200" cy="4114800"/>
          </a:xfrm>
          <a:noFill/>
        </p:spPr>
        <p:txBody>
          <a:bodyPr lIns="90488" tIns="44450" rIns="90488" bIns="44450"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 type="none" w="sm" len="lg"/>
          </a:ln>
        </p:spPr>
        <p:txBody>
          <a:bodyPr/>
          <a:lstStyle/>
          <a:p>
            <a:fld id="{10BA88DB-153A-42FE-8D50-11ED5B137AD1}" type="slidenum">
              <a:rPr lang="es-ES_tradnl" smtClean="0"/>
              <a:pPr/>
              <a:t>36</a:t>
            </a:fld>
            <a:endParaRPr lang="es-ES_tradnl" smtClean="0"/>
          </a:p>
        </p:txBody>
      </p:sp>
      <p:sp>
        <p:nvSpPr>
          <p:cNvPr id="87043" name="Rectangle 2"/>
          <p:cNvSpPr>
            <a:spLocks noChangeArrowheads="1"/>
          </p:cNvSpPr>
          <p:nvPr/>
        </p:nvSpPr>
        <p:spPr bwMode="auto">
          <a:xfrm>
            <a:off x="4460875" y="0"/>
            <a:ext cx="3413125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87044" name="Rectangle 3"/>
          <p:cNvSpPr>
            <a:spLocks noChangeArrowheads="1"/>
          </p:cNvSpPr>
          <p:nvPr/>
        </p:nvSpPr>
        <p:spPr bwMode="auto">
          <a:xfrm>
            <a:off x="4460875" y="8686800"/>
            <a:ext cx="3413125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 anchor="b"/>
          <a:lstStyle/>
          <a:p>
            <a:pPr algn="r"/>
            <a:r>
              <a:rPr lang="en-US" sz="1200"/>
              <a:t>4</a:t>
            </a:r>
          </a:p>
        </p:txBody>
      </p:sp>
      <p:sp>
        <p:nvSpPr>
          <p:cNvPr id="87045" name="Rectangle 4"/>
          <p:cNvSpPr>
            <a:spLocks noChangeArrowheads="1"/>
          </p:cNvSpPr>
          <p:nvPr/>
        </p:nvSpPr>
        <p:spPr bwMode="auto">
          <a:xfrm>
            <a:off x="0" y="8686800"/>
            <a:ext cx="3411538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87046" name="Rectangle 5"/>
          <p:cNvSpPr>
            <a:spLocks noChangeArrowheads="1"/>
          </p:cNvSpPr>
          <p:nvPr/>
        </p:nvSpPr>
        <p:spPr bwMode="auto">
          <a:xfrm>
            <a:off x="0" y="0"/>
            <a:ext cx="3411538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87047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solidFill>
            <a:srgbClr val="FFFFFF"/>
          </a:solidFill>
          <a:ln w="12700" cap="flat"/>
        </p:spPr>
      </p:sp>
      <p:sp>
        <p:nvSpPr>
          <p:cNvPr id="87048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1062038" y="4343400"/>
            <a:ext cx="5029200" cy="4114800"/>
          </a:xfrm>
          <a:noFill/>
        </p:spPr>
        <p:txBody>
          <a:bodyPr lIns="90488" tIns="44450" rIns="90488" bIns="44450"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8067" name="2 Marcador de notas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a-ES" smtClean="0"/>
          </a:p>
        </p:txBody>
      </p:sp>
      <p:sp>
        <p:nvSpPr>
          <p:cNvPr id="88068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 type="none" w="sm" len="lg"/>
          </a:ln>
        </p:spPr>
        <p:txBody>
          <a:bodyPr/>
          <a:lstStyle/>
          <a:p>
            <a:fld id="{5A019F03-087C-44E4-8C6A-71C16761A52E}" type="slidenum">
              <a:rPr lang="es-ES_tradnl" smtClean="0"/>
              <a:pPr/>
              <a:t>48</a:t>
            </a:fld>
            <a:endParaRPr lang="es-ES_tradnl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2 Marcador de notas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a-ES" smtClean="0"/>
          </a:p>
        </p:txBody>
      </p:sp>
      <p:sp>
        <p:nvSpPr>
          <p:cNvPr id="76804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 type="none" w="sm" len="lg"/>
          </a:ln>
        </p:spPr>
        <p:txBody>
          <a:bodyPr/>
          <a:lstStyle/>
          <a:p>
            <a:fld id="{9182924A-6965-44BF-9C9B-6B19622F41AE}" type="slidenum">
              <a:rPr lang="es-ES_tradnl" smtClean="0"/>
              <a:pPr/>
              <a:t>7</a:t>
            </a:fld>
            <a:endParaRPr lang="es-ES_tradnl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 type="none" w="sm" len="lg"/>
          </a:ln>
        </p:spPr>
        <p:txBody>
          <a:bodyPr/>
          <a:lstStyle/>
          <a:p>
            <a:fld id="{98823899-11C9-4927-B830-940DE2228958}" type="slidenum">
              <a:rPr lang="es-ES_tradnl" smtClean="0">
                <a:solidFill>
                  <a:srgbClr val="000000"/>
                </a:solidFill>
              </a:rPr>
              <a:pPr/>
              <a:t>10</a:t>
            </a:fld>
            <a:endParaRPr lang="es-ES_tradnl" smtClean="0">
              <a:solidFill>
                <a:srgbClr val="000000"/>
              </a:solidFill>
            </a:endParaRPr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 type="none" w="sm" len="lg"/>
          </a:ln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 type="none" w="sm" len="lg"/>
          </a:ln>
        </p:spPr>
        <p:txBody>
          <a:bodyPr/>
          <a:lstStyle/>
          <a:p>
            <a:fld id="{5908F897-D929-4D30-BC87-A4F58E8E4E9F}" type="slidenum">
              <a:rPr lang="es-ES_tradnl" smtClean="0">
                <a:solidFill>
                  <a:srgbClr val="000000"/>
                </a:solidFill>
              </a:rPr>
              <a:pPr/>
              <a:t>11</a:t>
            </a:fld>
            <a:endParaRPr lang="es-ES_tradnl" smtClean="0">
              <a:solidFill>
                <a:srgbClr val="000000"/>
              </a:solidFill>
            </a:endParaRPr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 type="none" w="sm" len="lg"/>
          </a:ln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 type="none" w="sm" len="lg"/>
          </a:ln>
        </p:spPr>
        <p:txBody>
          <a:bodyPr/>
          <a:lstStyle/>
          <a:p>
            <a:fld id="{58081939-99A8-479B-BD32-A0F662909E64}" type="slidenum">
              <a:rPr lang="es-ES_tradnl" smtClean="0">
                <a:solidFill>
                  <a:srgbClr val="000000"/>
                </a:solidFill>
              </a:rPr>
              <a:pPr/>
              <a:t>23</a:t>
            </a:fld>
            <a:endParaRPr lang="es-ES_tradnl" smtClean="0">
              <a:solidFill>
                <a:srgbClr val="000000"/>
              </a:solidFill>
            </a:endParaRPr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solidFill>
            <a:srgbClr val="FFFFFF"/>
          </a:solidFill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357688"/>
            <a:ext cx="5043487" cy="407193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 type="none" w="sm" len="lg"/>
          </a:ln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23" name="2 Marcador de notas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a-ES" smtClean="0"/>
          </a:p>
        </p:txBody>
      </p:sp>
      <p:sp>
        <p:nvSpPr>
          <p:cNvPr id="81924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 type="none" w="sm" len="lg"/>
          </a:ln>
        </p:spPr>
        <p:txBody>
          <a:bodyPr/>
          <a:lstStyle/>
          <a:p>
            <a:fld id="{8EE50875-2DFA-482A-B0BC-B59B5D9369F8}" type="slidenum">
              <a:rPr lang="es-ES_tradnl" smtClean="0"/>
              <a:pPr/>
              <a:t>25</a:t>
            </a:fld>
            <a:endParaRPr lang="es-ES_tradnl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2947" name="2 Marcador de notas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a-ES" smtClean="0"/>
          </a:p>
        </p:txBody>
      </p:sp>
      <p:sp>
        <p:nvSpPr>
          <p:cNvPr id="82948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 type="none" w="sm" len="lg"/>
          </a:ln>
        </p:spPr>
        <p:txBody>
          <a:bodyPr/>
          <a:lstStyle/>
          <a:p>
            <a:fld id="{58EF7A0B-CDD0-48EF-BB0B-CD3EDBAB3805}" type="slidenum">
              <a:rPr lang="es-ES_tradnl" smtClean="0"/>
              <a:pPr/>
              <a:t>30</a:t>
            </a:fld>
            <a:endParaRPr lang="es-ES_tradnl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 type="none" w="sm" len="lg"/>
          </a:ln>
        </p:spPr>
        <p:txBody>
          <a:bodyPr/>
          <a:lstStyle/>
          <a:p>
            <a:fld id="{B374AECC-398C-4580-B512-5AABC302248C}" type="slidenum">
              <a:rPr lang="es-ES_tradnl" smtClean="0"/>
              <a:pPr/>
              <a:t>33</a:t>
            </a:fld>
            <a:endParaRPr lang="es-ES_tradnl" smtClean="0"/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357688"/>
            <a:ext cx="5043487" cy="4071937"/>
          </a:xfrm>
          <a:noFill/>
        </p:spPr>
        <p:txBody>
          <a:bodyPr/>
          <a:lstStyle/>
          <a:p>
            <a:endParaRPr lang="es-ES_tradnl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 type="none" w="sm" len="lg"/>
          </a:ln>
        </p:spPr>
        <p:txBody>
          <a:bodyPr/>
          <a:lstStyle/>
          <a:p>
            <a:fld id="{3CD7A1F3-88F7-4A8C-A675-B12290BE7A55}" type="slidenum">
              <a:rPr lang="es-ES_tradnl" smtClean="0"/>
              <a:pPr/>
              <a:t>34</a:t>
            </a:fld>
            <a:endParaRPr lang="es-ES_tradnl" smtClean="0"/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357688"/>
            <a:ext cx="5043487" cy="4071937"/>
          </a:xfrm>
          <a:noFill/>
        </p:spPr>
        <p:txBody>
          <a:bodyPr/>
          <a:lstStyle/>
          <a:p>
            <a:endParaRPr lang="es-ES_tradn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DBF5F9">
                    <a:shade val="90000"/>
                  </a:srgbClr>
                </a:solidFill>
                <a:latin typeface="Helvetica" pitchFamily="34" charset="0"/>
              </a:defRPr>
            </a:lvl1pPr>
          </a:lstStyle>
          <a:p>
            <a:pPr>
              <a:defRPr/>
            </a:pPr>
            <a:fld id="{08C8F737-8C2C-43B1-9F6D-8A69AD267C6B}" type="datetimeFigureOut">
              <a:rPr lang="es-ES"/>
              <a:pPr>
                <a:defRPr/>
              </a:pPr>
              <a:t>08/06/2017</a:t>
            </a:fld>
            <a:endParaRPr lang="es-E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DBF5F9">
                    <a:shade val="90000"/>
                  </a:srgbClr>
                </a:solidFill>
                <a:latin typeface="Helvetica" pitchFamily="34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DBF5F9">
                    <a:shade val="90000"/>
                  </a:srgbClr>
                </a:solidFill>
                <a:latin typeface="Helvetica" pitchFamily="34" charset="0"/>
              </a:defRPr>
            </a:lvl1pPr>
          </a:lstStyle>
          <a:p>
            <a:pPr>
              <a:defRPr/>
            </a:pPr>
            <a:fld id="{B518E3B1-0E18-4960-A4BB-B299035C6D0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Helvetica" pitchFamily="34" charset="0"/>
              </a:defRPr>
            </a:lvl1pPr>
          </a:lstStyle>
          <a:p>
            <a:pPr>
              <a:defRPr/>
            </a:pPr>
            <a:fld id="{1A6122D0-2B0B-4775-B00A-AED2ABD4E79F}" type="datetimeFigureOut">
              <a:rPr lang="es-ES"/>
              <a:pPr>
                <a:defRPr/>
              </a:pPr>
              <a:t>08/06/2017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Helvetica" pitchFamily="34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Helvetica" pitchFamily="34" charset="0"/>
              </a:defRPr>
            </a:lvl1pPr>
          </a:lstStyle>
          <a:p>
            <a:pPr>
              <a:defRPr/>
            </a:pPr>
            <a:fld id="{7DCA4A22-7A34-41A6-A4DF-06FE57890BC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Helvetica" pitchFamily="34" charset="0"/>
              </a:defRPr>
            </a:lvl1pPr>
          </a:lstStyle>
          <a:p>
            <a:pPr>
              <a:defRPr/>
            </a:pPr>
            <a:fld id="{502834A0-0C13-4DFF-B77E-F58112C0318D}" type="datetimeFigureOut">
              <a:rPr lang="es-ES"/>
              <a:pPr>
                <a:defRPr/>
              </a:pPr>
              <a:t>08/06/2017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Helvetica" pitchFamily="34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Helvetica" pitchFamily="34" charset="0"/>
              </a:defRPr>
            </a:lvl1pPr>
          </a:lstStyle>
          <a:p>
            <a:pPr>
              <a:defRPr/>
            </a:pPr>
            <a:fld id="{135AF787-A8B1-4DB2-AFC6-DF43C73C571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pull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>
    <p:pull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>
    <p:pull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>
    <p:pull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>
    <p:pull dir="r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</p:spTree>
  </p:cSld>
  <p:clrMapOvr>
    <a:masterClrMapping/>
  </p:clrMapOvr>
  <p:transition>
    <p:pull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pull dir="r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Helvetica" pitchFamily="34" charset="0"/>
              </a:defRPr>
            </a:lvl1pPr>
          </a:lstStyle>
          <a:p>
            <a:pPr>
              <a:defRPr/>
            </a:pPr>
            <a:fld id="{806D09EE-04B1-4645-BDD1-29BEDD4FFB6E}" type="datetimeFigureOut">
              <a:rPr lang="es-ES"/>
              <a:pPr>
                <a:defRPr/>
              </a:pPr>
              <a:t>08/06/2017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Helvetica" pitchFamily="34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Helvetica" pitchFamily="34" charset="0"/>
              </a:defRPr>
            </a:lvl1pPr>
          </a:lstStyle>
          <a:p>
            <a:pPr>
              <a:defRPr/>
            </a:pPr>
            <a:fld id="{B3F4A72A-DF23-46D1-9F2F-0BE8980147C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>
    <p:pull dir="r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>
    <p:pull dir="r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975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975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>
    <p:pull dir="r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ítulo y gráf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64135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gráfico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es-ES" noProof="0" smtClean="0"/>
          </a:p>
        </p:txBody>
      </p:sp>
    </p:spTree>
  </p:cSld>
  <p:clrMapOvr>
    <a:masterClrMapping/>
  </p:clrMapOvr>
  <p:transition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DBF5F9">
                    <a:shade val="90000"/>
                  </a:srgbClr>
                </a:solidFill>
                <a:latin typeface="Helvetica" pitchFamily="34" charset="0"/>
              </a:defRPr>
            </a:lvl1pPr>
          </a:lstStyle>
          <a:p>
            <a:pPr>
              <a:defRPr/>
            </a:pPr>
            <a:fld id="{1289F17A-7708-4E62-93D8-D5461CA1C057}" type="datetimeFigureOut">
              <a:rPr lang="es-ES"/>
              <a:pPr>
                <a:defRPr/>
              </a:pPr>
              <a:t>08/06/2017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DBF5F9">
                    <a:shade val="90000"/>
                  </a:srgbClr>
                </a:solidFill>
                <a:latin typeface="Helvetica" pitchFamily="34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DBF5F9">
                    <a:shade val="90000"/>
                  </a:srgbClr>
                </a:solidFill>
                <a:latin typeface="Helvetica" pitchFamily="34" charset="0"/>
              </a:defRPr>
            </a:lvl1pPr>
          </a:lstStyle>
          <a:p>
            <a:pPr>
              <a:defRPr/>
            </a:pPr>
            <a:fld id="{8B6076C3-0BCC-4AE0-A46D-EEEA7E08A19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Helvetica" pitchFamily="34" charset="0"/>
              </a:defRPr>
            </a:lvl1pPr>
          </a:lstStyle>
          <a:p>
            <a:pPr>
              <a:defRPr/>
            </a:pPr>
            <a:fld id="{059098C9-AF46-4EDB-8440-3692B22B0F4B}" type="datetimeFigureOut">
              <a:rPr lang="es-ES"/>
              <a:pPr>
                <a:defRPr/>
              </a:pPr>
              <a:t>08/06/2017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Helvetica" pitchFamily="34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Helvetica" pitchFamily="34" charset="0"/>
              </a:defRPr>
            </a:lvl1pPr>
          </a:lstStyle>
          <a:p>
            <a:pPr>
              <a:defRPr/>
            </a:pPr>
            <a:fld id="{42F1E140-EB14-4757-A7A0-AEF076E44B9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Helvetica" pitchFamily="34" charset="0"/>
              </a:defRPr>
            </a:lvl1pPr>
          </a:lstStyle>
          <a:p>
            <a:pPr>
              <a:defRPr/>
            </a:pPr>
            <a:fld id="{8F89D12A-B6A2-4BC8-981B-0EE5234321CB}" type="datetimeFigureOut">
              <a:rPr lang="es-ES"/>
              <a:pPr>
                <a:defRPr/>
              </a:pPr>
              <a:t>08/06/2017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Helvetica" pitchFamily="34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Helvetica" pitchFamily="34" charset="0"/>
              </a:defRPr>
            </a:lvl1pPr>
          </a:lstStyle>
          <a:p>
            <a:pPr>
              <a:defRPr/>
            </a:pPr>
            <a:fld id="{F98981B4-3953-43E8-AA09-DE722621643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Helvetica" pitchFamily="34" charset="0"/>
              </a:defRPr>
            </a:lvl1pPr>
          </a:lstStyle>
          <a:p>
            <a:pPr>
              <a:defRPr/>
            </a:pPr>
            <a:fld id="{D07D28CB-75DB-4B91-BF32-242BE97157D7}" type="datetimeFigureOut">
              <a:rPr lang="es-ES"/>
              <a:pPr>
                <a:defRPr/>
              </a:pPr>
              <a:t>08/06/2017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Helvetica" pitchFamily="34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Helvetica" pitchFamily="34" charset="0"/>
              </a:defRPr>
            </a:lvl1pPr>
          </a:lstStyle>
          <a:p>
            <a:pPr>
              <a:defRPr/>
            </a:pPr>
            <a:fld id="{0BD89DFA-35BC-432A-9F81-0B6B983891B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Helvetica" pitchFamily="34" charset="0"/>
              </a:defRPr>
            </a:lvl1pPr>
          </a:lstStyle>
          <a:p>
            <a:pPr>
              <a:defRPr/>
            </a:pPr>
            <a:fld id="{D079CFAE-2BDD-4CF7-8385-3E54E2373B12}" type="datetimeFigureOut">
              <a:rPr lang="es-ES"/>
              <a:pPr>
                <a:defRPr/>
              </a:pPr>
              <a:t>08/06/2017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Helvetica" pitchFamily="34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Helvetica" pitchFamily="34" charset="0"/>
              </a:defRPr>
            </a:lvl1pPr>
          </a:lstStyle>
          <a:p>
            <a:pPr>
              <a:defRPr/>
            </a:pPr>
            <a:fld id="{B4B6BFE5-082E-4BF4-8592-B178EED24CE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Helvetica" pitchFamily="34" charset="0"/>
              </a:defRPr>
            </a:lvl1pPr>
          </a:lstStyle>
          <a:p>
            <a:pPr>
              <a:defRPr/>
            </a:pPr>
            <a:fld id="{15EC1DE6-355E-485D-93AA-5FECA3A3CB97}" type="datetimeFigureOut">
              <a:rPr lang="es-ES"/>
              <a:pPr>
                <a:defRPr/>
              </a:pPr>
              <a:t>08/06/2017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Helvetica" pitchFamily="34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Helvetica" pitchFamily="34" charset="0"/>
              </a:defRPr>
            </a:lvl1pPr>
          </a:lstStyle>
          <a:p>
            <a:pPr>
              <a:defRPr/>
            </a:pPr>
            <a:fld id="{77A94155-116B-4772-9B38-CF26C90A564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6" name="Right Triangle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prstClr val="black"/>
              </a:solidFill>
              <a:latin typeface="Constantia"/>
            </a:endParaRPr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prstClr val="black"/>
              </a:solidFill>
              <a:latin typeface="Constantia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Helvetica" pitchFamily="34" charset="0"/>
              </a:defRPr>
            </a:lvl1pPr>
          </a:lstStyle>
          <a:p>
            <a:pPr>
              <a:defRPr/>
            </a:pPr>
            <a:fld id="{B8675797-276F-4F5D-958A-7FD4B70AEFE3}" type="datetimeFigureOut">
              <a:rPr lang="es-ES"/>
              <a:pPr>
                <a:defRPr/>
              </a:pPr>
              <a:t>08/06/2017</a:t>
            </a:fld>
            <a:endParaRPr lang="es-E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Helvetica" pitchFamily="34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Helvetica" pitchFamily="34" charset="0"/>
              </a:defRPr>
            </a:lvl1pPr>
          </a:lstStyle>
          <a:p>
            <a:pPr>
              <a:defRPr/>
            </a:pPr>
            <a:fld id="{64A8B94A-0025-402A-B28C-D6A2095C2B1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prstClr val="black"/>
              </a:solidFill>
              <a:latin typeface="Constantia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prstClr val="black"/>
              </a:solidFill>
              <a:latin typeface="Constantia"/>
            </a:endParaRPr>
          </a:p>
        </p:txBody>
      </p:sp>
      <p:sp>
        <p:nvSpPr>
          <p:cNvPr id="2052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n-US" smtClean="0"/>
          </a:p>
        </p:txBody>
      </p:sp>
      <p:sp>
        <p:nvSpPr>
          <p:cNvPr id="205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04617B">
                    <a:shade val="90000"/>
                  </a:srgbClr>
                </a:solidFill>
                <a:latin typeface="Constantia"/>
              </a:defRPr>
            </a:lvl1pPr>
          </a:lstStyle>
          <a:p>
            <a:pPr>
              <a:defRPr/>
            </a:pPr>
            <a:fld id="{095F62C6-2C31-4AAF-8996-7D8A7DD43101}" type="datetimeFigureOut">
              <a:rPr lang="es-ES"/>
              <a:pPr>
                <a:defRPr/>
              </a:pPr>
              <a:t>08/06/2017</a:t>
            </a:fld>
            <a:endParaRPr lang="es-E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04617B">
                    <a:shade val="90000"/>
                  </a:srgbClr>
                </a:solidFill>
                <a:latin typeface="Constantia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04617B">
                    <a:shade val="90000"/>
                  </a:srgbClr>
                </a:solidFill>
                <a:latin typeface="Constantia"/>
              </a:defRPr>
            </a:lvl1pPr>
          </a:lstStyle>
          <a:p>
            <a:pPr>
              <a:defRPr/>
            </a:pPr>
            <a:fld id="{4334FFD7-E4AE-4C10-8409-2A61517AB6C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grpSp>
        <p:nvGrpSpPr>
          <p:cNvPr id="2057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l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solidFill>
                  <a:prstClr val="black"/>
                </a:solidFill>
                <a:latin typeface="Constantia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l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solidFill>
                  <a:prstClr val="black"/>
                </a:solidFill>
                <a:latin typeface="Constantia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5" r:id="rId1"/>
    <p:sldLayoutId id="2147483876" r:id="rId2"/>
    <p:sldLayoutId id="2147483877" r:id="rId3"/>
    <p:sldLayoutId id="2147483878" r:id="rId4"/>
    <p:sldLayoutId id="2147483879" r:id="rId5"/>
    <p:sldLayoutId id="2147483880" r:id="rId6"/>
    <p:sldLayoutId id="2147483881" r:id="rId7"/>
    <p:sldLayoutId id="2147483882" r:id="rId8"/>
    <p:sldLayoutId id="2147483883" r:id="rId9"/>
    <p:sldLayoutId id="2147483884" r:id="rId10"/>
    <p:sldLayoutId id="214748388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3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 para editar estilo título patrón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3" r:id="rId1"/>
    <p:sldLayoutId id="2147483864" r:id="rId2"/>
    <p:sldLayoutId id="2147483865" r:id="rId3"/>
    <p:sldLayoutId id="2147483866" r:id="rId4"/>
    <p:sldLayoutId id="2147483867" r:id="rId5"/>
    <p:sldLayoutId id="2147483868" r:id="rId6"/>
    <p:sldLayoutId id="2147483869" r:id="rId7"/>
    <p:sldLayoutId id="2147483870" r:id="rId8"/>
    <p:sldLayoutId id="2147483871" r:id="rId9"/>
    <p:sldLayoutId id="2147483872" r:id="rId10"/>
    <p:sldLayoutId id="2147483873" r:id="rId11"/>
    <p:sldLayoutId id="2147483874" r:id="rId12"/>
  </p:sldLayoutIdLst>
  <p:transition>
    <p:pull dir="r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FFFF"/>
          </a:solidFill>
          <a:latin typeface="Helvetic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FFFF"/>
          </a:solidFill>
          <a:latin typeface="Helvetic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FFFF"/>
          </a:solidFill>
          <a:latin typeface="Helvetic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FFFF"/>
          </a:solidFill>
          <a:latin typeface="Helvetic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rgbClr val="FFFFFF"/>
          </a:solidFill>
          <a:latin typeface="Helvetic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rgbClr val="FFFFFF"/>
          </a:solidFill>
          <a:latin typeface="Helvetic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rgbClr val="FFFFFF"/>
          </a:solidFill>
          <a:latin typeface="Helvetic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rgbClr val="FFFFFF"/>
          </a:solidFill>
          <a:latin typeface="Helvetic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FF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FF00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FF00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FF00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FF0000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0000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0000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0000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0000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emf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emf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emf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emf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emf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emf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emf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6263" y="669925"/>
            <a:ext cx="7991475" cy="5524500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 type="none" w="med" len="med"/>
            <a:tailEnd type="none" w="sm" len="lg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72" name="Picture 19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75" y="-61913"/>
            <a:ext cx="9010650" cy="6991351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 type="none" w="med" len="med"/>
            <a:tailEnd type="none" w="sm" len="lg"/>
          </a:ln>
          <a:effectLst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722" name="Picture 12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625" y="-42863"/>
            <a:ext cx="9048750" cy="6953251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 type="none" w="med" len="med"/>
            <a:tailEnd type="none" w="sm" len="lg"/>
          </a:ln>
          <a:effectLst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66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88913"/>
            <a:ext cx="8382000" cy="6486525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 type="none" w="med" len="med"/>
            <a:tailEnd type="none" w="sm" len="lg"/>
          </a:ln>
          <a:effectLst/>
        </p:spPr>
      </p:pic>
    </p:spTree>
  </p:cSld>
  <p:clrMapOvr>
    <a:masterClrMapping/>
  </p:clrMapOvr>
  <p:transition>
    <p:pull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1950" y="412750"/>
            <a:ext cx="8420100" cy="6038850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 type="none" w="med" len="med"/>
            <a:tailEnd type="none" w="sm" len="lg"/>
          </a:ln>
          <a:effectLst/>
        </p:spPr>
      </p:pic>
      <p:pic>
        <p:nvPicPr>
          <p:cNvPr id="28675" name="Picture 6" descr="biznaga grupo copi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58200" y="6130925"/>
            <a:ext cx="576263" cy="57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2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2438" y="65088"/>
            <a:ext cx="8239125" cy="6734175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 type="none" w="med" len="med"/>
            <a:tailEnd type="none" w="sm" len="lg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593" name="Picture 87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8" y="231775"/>
            <a:ext cx="8201025" cy="6400800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 type="none" w="med" len="med"/>
            <a:tailEnd type="none" w="sm" len="lg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5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2438" y="88900"/>
            <a:ext cx="8239125" cy="6686550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 type="none" w="med" len="med"/>
            <a:tailEnd type="none" w="sm" len="lg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5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338" y="74613"/>
            <a:ext cx="8315325" cy="6715125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 type="none" w="med" len="med"/>
            <a:tailEnd type="none" w="sm" len="lg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227013"/>
            <a:ext cx="8715375" cy="6410325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 type="none" w="med" len="med"/>
            <a:tailEnd type="none" w="sm" len="lg"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2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338" y="103188"/>
            <a:ext cx="8315325" cy="6657975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 type="none" w="med" len="med"/>
            <a:tailEnd type="none" w="sm" len="lg"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6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3825" y="203200"/>
            <a:ext cx="8896350" cy="6457950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 type="none" w="med" len="med"/>
            <a:tailEnd type="none" w="sm" len="lg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3" y="174625"/>
            <a:ext cx="9134475" cy="6515100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 type="none" w="med" len="med"/>
            <a:tailEnd type="none" w="sm" len="lg"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3863" y="369888"/>
            <a:ext cx="8296275" cy="6124575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 type="none" w="med" len="med"/>
            <a:tailEnd type="none" w="sm" len="lg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609600"/>
            <a:ext cx="8277225" cy="5543550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 type="none" w="med" len="med"/>
            <a:tailEnd type="none" w="sm" len="lg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70" name="Picture 105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9163" y="260350"/>
            <a:ext cx="7305675" cy="6343650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 type="none" w="med" len="med"/>
            <a:tailEnd type="none" w="sm" len="lg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2441575" y="1020763"/>
            <a:ext cx="184150" cy="579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762000"/>
            <a:endParaRPr lang="es-ES_tradnl" b="1" i="1"/>
          </a:p>
        </p:txBody>
      </p:sp>
      <p:pic>
        <p:nvPicPr>
          <p:cNvPr id="4096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905000"/>
            <a:ext cx="8010525" cy="3209925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 type="none" w="med" len="med"/>
            <a:tailEnd type="none" w="sm" len="lg"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9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5" y="374650"/>
            <a:ext cx="8743950" cy="6115050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 type="none" w="med" len="med"/>
            <a:tailEnd type="none" w="sm" len="lg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" y="131763"/>
            <a:ext cx="8029575" cy="6600825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 type="none" w="med" len="med"/>
            <a:tailEnd type="none" w="sm" len="lg"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1938" y="241300"/>
            <a:ext cx="8620125" cy="6381750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 type="none" w="med" len="med"/>
            <a:tailEnd type="none" w="sm" len="lg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62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3" y="369888"/>
            <a:ext cx="8943975" cy="6124575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 type="none" w="med" len="med"/>
            <a:tailEnd type="none" w="sm" len="lg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075" y="379413"/>
            <a:ext cx="8705850" cy="6105525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 type="none" w="med" len="med"/>
            <a:tailEnd type="none" w="sm" len="lg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3" y="127000"/>
            <a:ext cx="9058275" cy="6610350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 type="none" w="med" len="med"/>
            <a:tailEnd type="none" w="sm" len="lg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5263" y="179388"/>
            <a:ext cx="8753475" cy="6505575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 type="none" w="med" len="med"/>
            <a:tailEnd type="none" w="sm" len="lg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457200"/>
            <a:ext cx="7624762" cy="6066922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 type="none" w="med" len="med"/>
            <a:tailEnd type="none" w="sm" len="lg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47650"/>
            <a:ext cx="8534400" cy="6369050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 type="none" w="med" len="med"/>
            <a:tailEnd type="none" w="sm" len="lg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77" name="Picture 2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8150" y="655638"/>
            <a:ext cx="8267700" cy="5553075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 type="none" w="med" len="med"/>
            <a:tailEnd type="none" w="sm" len="lg"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228600"/>
            <a:ext cx="8382000" cy="6324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81" name="Picture 18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81075" y="598488"/>
            <a:ext cx="7181850" cy="5667375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 type="none" w="med" len="med"/>
            <a:tailEnd type="none" w="sm" len="lg"/>
          </a:ln>
          <a:effectLst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419" name="Picture 19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" y="403225"/>
            <a:ext cx="7972425" cy="6057900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 type="none" w="med" len="med"/>
            <a:tailEnd type="none" w="sm" len="lg"/>
          </a:ln>
          <a:effectLst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Rectangle 3"/>
          <p:cNvSpPr>
            <a:spLocks noChangeArrowheads="1"/>
          </p:cNvSpPr>
          <p:nvPr/>
        </p:nvSpPr>
        <p:spPr bwMode="auto">
          <a:xfrm>
            <a:off x="2441575" y="1020763"/>
            <a:ext cx="184150" cy="579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762000"/>
            <a:endParaRPr lang="es-ES_tradnl" b="1" i="1"/>
          </a:p>
        </p:txBody>
      </p:sp>
      <p:pic>
        <p:nvPicPr>
          <p:cNvPr id="532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" y="1257300"/>
            <a:ext cx="9067800" cy="4343400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 type="none" w="med" len="med"/>
            <a:tailEnd type="none" w="sm" len="lg"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Rectangle 1027"/>
          <p:cNvSpPr>
            <a:spLocks noChangeArrowheads="1"/>
          </p:cNvSpPr>
          <p:nvPr/>
        </p:nvSpPr>
        <p:spPr bwMode="auto">
          <a:xfrm>
            <a:off x="2441575" y="1020763"/>
            <a:ext cx="184150" cy="579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762000"/>
            <a:endParaRPr lang="es-ES_tradnl" b="1" i="1"/>
          </a:p>
        </p:txBody>
      </p:sp>
      <p:pic>
        <p:nvPicPr>
          <p:cNvPr id="542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9538" y="555625"/>
            <a:ext cx="8924925" cy="5753100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 type="none" w="med" len="med"/>
            <a:tailEnd type="none" w="sm" len="lg"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3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09675" y="422275"/>
            <a:ext cx="6724650" cy="6019800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 type="none" w="med" len="med"/>
            <a:tailEnd type="none" w="sm" len="lg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3" y="127000"/>
            <a:ext cx="9058275" cy="6610350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 type="none" w="med" len="med"/>
            <a:tailEnd type="none" w="sm" len="lg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8" y="984250"/>
            <a:ext cx="9001125" cy="4895850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 type="none" w="med" len="med"/>
            <a:tailEnd type="none" w="sm" len="lg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446" name="Picture 1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3" y="912813"/>
            <a:ext cx="7915275" cy="5038725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 type="none" w="med" len="med"/>
            <a:tailEnd type="none" w="sm" len="lg"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519" name="Picture 15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6325" y="684213"/>
            <a:ext cx="6991350" cy="5495925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 type="none" w="med" len="med"/>
            <a:tailEnd type="none" w="sm" len="lg"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470" name="Picture 7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9575" y="1019175"/>
            <a:ext cx="8324850" cy="5305425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 type="none" w="med" len="med"/>
            <a:tailEnd type="none" w="sm" len="lg"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75" y="379413"/>
            <a:ext cx="9010650" cy="6105525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 type="none" w="med" len="med"/>
            <a:tailEnd type="none" w="sm" len="lg"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8150" y="593725"/>
            <a:ext cx="8267700" cy="5676900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 type="none" w="med" len="med"/>
            <a:tailEnd type="none" w="sm" len="lg"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388" y="374650"/>
            <a:ext cx="9039225" cy="6115050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 type="none" w="med" len="med"/>
            <a:tailEnd type="none" w="sm" len="lg"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613" y="284163"/>
            <a:ext cx="7724775" cy="6296025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 type="none" w="med" len="med"/>
            <a:tailEnd type="none" w="sm" len="lg"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8" y="203200"/>
            <a:ext cx="8886825" cy="6457950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 type="none" w="med" len="med"/>
            <a:tailEnd type="none" w="sm" len="lg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4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3" y="231775"/>
            <a:ext cx="8601075" cy="6400800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 type="none" w="med" len="med"/>
            <a:tailEnd type="none" w="sm" len="lg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19088"/>
            <a:ext cx="9153525" cy="6219825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 type="none" w="med" len="med"/>
            <a:tailEnd type="none" w="sm" len="lg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" y="331788"/>
            <a:ext cx="8305800" cy="6200775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 type="none" w="med" len="med"/>
            <a:tailEnd type="none" w="sm" len="lg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768" name="Picture 18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914400"/>
            <a:ext cx="8477250" cy="5000625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 type="none" w="med" len="med"/>
            <a:tailEnd type="none" w="sm" len="lg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806" name="Picture 19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5" y="488950"/>
            <a:ext cx="7943850" cy="5886450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 type="none" w="med" len="med"/>
            <a:tailEnd type="none" w="sm" len="lg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916" name="Picture 28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1025" y="312738"/>
            <a:ext cx="7981950" cy="6238875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 type="none" w="med" len="med"/>
            <a:tailEnd type="none" w="sm" len="lg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6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" y="293688"/>
            <a:ext cx="7858125" cy="6276975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 type="none" w="med" len="med"/>
            <a:tailEnd type="none" w="sm" len="lg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4788" y="498475"/>
            <a:ext cx="8734425" cy="5867400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 type="none" w="med" len="med"/>
            <a:tailEnd type="none" w="sm" len="lg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7" name="Text Box 3"/>
          <p:cNvSpPr txBox="1">
            <a:spLocks noChangeArrowheads="1"/>
          </p:cNvSpPr>
          <p:nvPr/>
        </p:nvSpPr>
        <p:spPr bwMode="auto">
          <a:xfrm>
            <a:off x="4784725" y="68230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eaLnBrk="1" hangingPunct="1"/>
            <a:endParaRPr lang="es-ES_tradnl">
              <a:latin typeface="Times New Roman" pitchFamily="18" charset="0"/>
            </a:endParaRPr>
          </a:p>
        </p:txBody>
      </p:sp>
      <p:pic>
        <p:nvPicPr>
          <p:cNvPr id="72824" name="Picture 12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5" y="188913"/>
            <a:ext cx="8401050" cy="6486525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 type="none" w="med" len="med"/>
            <a:tailEnd type="none" w="sm" len="lg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848" name="Picture 12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-42863"/>
            <a:ext cx="8391525" cy="6900863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 type="none" w="med" len="med"/>
            <a:tailEnd type="none" w="sm" len="lg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36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517" name="Picture 3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8" y="71438"/>
            <a:ext cx="8886825" cy="6715125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 type="none" w="med" len="med"/>
            <a:tailEnd type="none" w="sm" len="lg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1 Título"/>
          <p:cNvSpPr>
            <a:spLocks noGrp="1"/>
          </p:cNvSpPr>
          <p:nvPr>
            <p:ph type="title"/>
          </p:nvPr>
        </p:nvSpPr>
        <p:spPr>
          <a:xfrm>
            <a:off x="777875" y="228600"/>
            <a:ext cx="8229600" cy="628650"/>
          </a:xfrm>
          <a:solidFill>
            <a:schemeClr val="bg1"/>
          </a:solidFill>
        </p:spPr>
        <p:txBody>
          <a:bodyPr/>
          <a:lstStyle/>
          <a:p>
            <a:pPr algn="ctr" eaLnBrk="1" hangingPunct="1"/>
            <a:r>
              <a:rPr lang="es-ES" sz="3600" b="1" smtClean="0"/>
              <a:t>Introducción:  Los Endocannabinoides</a:t>
            </a:r>
          </a:p>
        </p:txBody>
      </p:sp>
      <p:pic>
        <p:nvPicPr>
          <p:cNvPr id="21540" name="Picture 3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350" y="857250"/>
            <a:ext cx="8877300" cy="5391150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 type="none" w="med" len="med"/>
            <a:tailEnd type="none" w="sm" len="lg"/>
          </a:ln>
        </p:spPr>
      </p:pic>
      <p:pic>
        <p:nvPicPr>
          <p:cNvPr id="21508" name="Picture 6" descr="biznaga grupo copi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29600" y="6019800"/>
            <a:ext cx="576263" cy="57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2800" y="1163638"/>
            <a:ext cx="7518400" cy="53895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22531" name="1 Título"/>
          <p:cNvSpPr txBox="1">
            <a:spLocks/>
          </p:cNvSpPr>
          <p:nvPr/>
        </p:nvSpPr>
        <p:spPr bwMode="auto">
          <a:xfrm>
            <a:off x="777875" y="228600"/>
            <a:ext cx="8229600" cy="6286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s-ES" sz="3600" b="1">
                <a:solidFill>
                  <a:schemeClr val="tx2"/>
                </a:solidFill>
                <a:latin typeface="Calibri" pitchFamily="34" charset="0"/>
              </a:rPr>
              <a:t>Introducción:  Los Endocannabinoides</a:t>
            </a:r>
          </a:p>
        </p:txBody>
      </p:sp>
      <p:pic>
        <p:nvPicPr>
          <p:cNvPr id="22532" name="Picture 6" descr="biznaga grupo copi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58200" y="6172200"/>
            <a:ext cx="576263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419100"/>
            <a:ext cx="7867650" cy="6286500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 type="none" w="med" len="med"/>
            <a:tailEnd type="none" w="sm" len="lg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bg1"/>
          </a:solidFill>
          <a:prstDash val="solid"/>
          <a:round/>
          <a:headEnd type="none" w="med" len="med"/>
          <a:tailEnd type="triangle" w="sm" len="lg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bg1"/>
          </a:solidFill>
          <a:prstDash val="solid"/>
          <a:round/>
          <a:headEnd type="none" w="med" len="med"/>
          <a:tailEnd type="triangle" w="sm" len="lg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" pitchFamily="34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ujo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ujo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22</Words>
  <Application>Microsoft Office PowerPoint</Application>
  <PresentationFormat>Presentación en pantalla (4:3)</PresentationFormat>
  <Paragraphs>16</Paragraphs>
  <Slides>57</Slides>
  <Notes>12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57</vt:i4>
      </vt:variant>
    </vt:vector>
  </HeadingPairs>
  <TitlesOfParts>
    <vt:vector size="59" baseType="lpstr">
      <vt:lpstr>Flujo</vt:lpstr>
      <vt:lpstr>Blank</vt:lpstr>
      <vt:lpstr>Diapositiva 1</vt:lpstr>
      <vt:lpstr>Diapositiva 2</vt:lpstr>
      <vt:lpstr>Diapositiva 3</vt:lpstr>
      <vt:lpstr>Diapositiva 4</vt:lpstr>
      <vt:lpstr>Diapositiva 5</vt:lpstr>
      <vt:lpstr>Diapositiva 6</vt:lpstr>
      <vt:lpstr>Introducción:  Los Endocannabinoides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Diapositiva 32</vt:lpstr>
      <vt:lpstr>Diapositiva 33</vt:lpstr>
      <vt:lpstr>Diapositiva 34</vt:lpstr>
      <vt:lpstr>Diapositiva 35</vt:lpstr>
      <vt:lpstr>Diapositiva 36</vt:lpstr>
      <vt:lpstr>Diapositiva 37</vt:lpstr>
      <vt:lpstr>Diapositiva 38</vt:lpstr>
      <vt:lpstr>Diapositiva 39</vt:lpstr>
      <vt:lpstr>Diapositiva 40</vt:lpstr>
      <vt:lpstr>Diapositiva 41</vt:lpstr>
      <vt:lpstr>Diapositiva 42</vt:lpstr>
      <vt:lpstr>Diapositiva 43</vt:lpstr>
      <vt:lpstr>Diapositiva 44</vt:lpstr>
      <vt:lpstr>Diapositiva 45</vt:lpstr>
      <vt:lpstr>Diapositiva 46</vt:lpstr>
      <vt:lpstr>Diapositiva 47</vt:lpstr>
      <vt:lpstr>Diapositiva 48</vt:lpstr>
      <vt:lpstr>Diapositiva 49</vt:lpstr>
      <vt:lpstr>Diapositiva 50</vt:lpstr>
      <vt:lpstr>Diapositiva 51</vt:lpstr>
      <vt:lpstr>Diapositiva 52</vt:lpstr>
      <vt:lpstr>Diapositiva 53</vt:lpstr>
      <vt:lpstr>Diapositiva 54</vt:lpstr>
      <vt:lpstr>Diapositiva 55</vt:lpstr>
      <vt:lpstr>Diapositiva 56</vt:lpstr>
      <vt:lpstr>Diapositiva 57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 título de diapositiva</dc:title>
  <dc:creator>Belén Ferrer Cuesta</dc:creator>
  <cp:lastModifiedBy>Portatil</cp:lastModifiedBy>
  <cp:revision>61</cp:revision>
  <dcterms:created xsi:type="dcterms:W3CDTF">2002-10-26T19:08:35Z</dcterms:created>
  <dcterms:modified xsi:type="dcterms:W3CDTF">2017-06-08T11:53:38Z</dcterms:modified>
</cp:coreProperties>
</file>