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1" r:id="rId1"/>
  </p:sldMasterIdLst>
  <p:notesMasterIdLst>
    <p:notesMasterId r:id="rId113"/>
  </p:notesMasterIdLst>
  <p:handoutMasterIdLst>
    <p:handoutMasterId r:id="rId114"/>
  </p:handoutMasterIdLst>
  <p:sldIdLst>
    <p:sldId id="357" r:id="rId2"/>
    <p:sldId id="478" r:id="rId3"/>
    <p:sldId id="451" r:id="rId4"/>
    <p:sldId id="675" r:id="rId5"/>
    <p:sldId id="548" r:id="rId6"/>
    <p:sldId id="657" r:id="rId7"/>
    <p:sldId id="658" r:id="rId8"/>
    <p:sldId id="659" r:id="rId9"/>
    <p:sldId id="660" r:id="rId10"/>
    <p:sldId id="661" r:id="rId11"/>
    <p:sldId id="662" r:id="rId12"/>
    <p:sldId id="391" r:id="rId13"/>
    <p:sldId id="454" r:id="rId14"/>
    <p:sldId id="676" r:id="rId15"/>
    <p:sldId id="571" r:id="rId16"/>
    <p:sldId id="573" r:id="rId17"/>
    <p:sldId id="574" r:id="rId18"/>
    <p:sldId id="701" r:id="rId19"/>
    <p:sldId id="702" r:id="rId20"/>
    <p:sldId id="575" r:id="rId21"/>
    <p:sldId id="576" r:id="rId22"/>
    <p:sldId id="700" r:id="rId23"/>
    <p:sldId id="577" r:id="rId24"/>
    <p:sldId id="578" r:id="rId25"/>
    <p:sldId id="579" r:id="rId26"/>
    <p:sldId id="580" r:id="rId27"/>
    <p:sldId id="677" r:id="rId28"/>
    <p:sldId id="664" r:id="rId29"/>
    <p:sldId id="665" r:id="rId30"/>
    <p:sldId id="678" r:id="rId31"/>
    <p:sldId id="679" r:id="rId32"/>
    <p:sldId id="706" r:id="rId33"/>
    <p:sldId id="581" r:id="rId34"/>
    <p:sldId id="716" r:id="rId35"/>
    <p:sldId id="582" r:id="rId36"/>
    <p:sldId id="583" r:id="rId37"/>
    <p:sldId id="584" r:id="rId38"/>
    <p:sldId id="616" r:id="rId39"/>
    <p:sldId id="615" r:id="rId40"/>
    <p:sldId id="617" r:id="rId41"/>
    <p:sldId id="618" r:id="rId42"/>
    <p:sldId id="724" r:id="rId43"/>
    <p:sldId id="725" r:id="rId44"/>
    <p:sldId id="726" r:id="rId45"/>
    <p:sldId id="727" r:id="rId46"/>
    <p:sldId id="728" r:id="rId47"/>
    <p:sldId id="729" r:id="rId48"/>
    <p:sldId id="589" r:id="rId49"/>
    <p:sldId id="590" r:id="rId50"/>
    <p:sldId id="593" r:id="rId51"/>
    <p:sldId id="704" r:id="rId52"/>
    <p:sldId id="703" r:id="rId53"/>
    <p:sldId id="705" r:id="rId54"/>
    <p:sldId id="710" r:id="rId55"/>
    <p:sldId id="707" r:id="rId56"/>
    <p:sldId id="594" r:id="rId57"/>
    <p:sldId id="595" r:id="rId58"/>
    <p:sldId id="596" r:id="rId59"/>
    <p:sldId id="597" r:id="rId60"/>
    <p:sldId id="598" r:id="rId61"/>
    <p:sldId id="599" r:id="rId62"/>
    <p:sldId id="681" r:id="rId63"/>
    <p:sldId id="682" r:id="rId64"/>
    <p:sldId id="611" r:id="rId65"/>
    <p:sldId id="612" r:id="rId66"/>
    <p:sldId id="613" r:id="rId67"/>
    <p:sldId id="614" r:id="rId68"/>
    <p:sldId id="708" r:id="rId69"/>
    <p:sldId id="684" r:id="rId70"/>
    <p:sldId id="685" r:id="rId71"/>
    <p:sldId id="686" r:id="rId72"/>
    <p:sldId id="687" r:id="rId73"/>
    <p:sldId id="689" r:id="rId74"/>
    <p:sldId id="692" r:id="rId75"/>
    <p:sldId id="693" r:id="rId76"/>
    <p:sldId id="718" r:id="rId77"/>
    <p:sldId id="723" r:id="rId78"/>
    <p:sldId id="720" r:id="rId79"/>
    <p:sldId id="722" r:id="rId80"/>
    <p:sldId id="712" r:id="rId81"/>
    <p:sldId id="646" r:id="rId82"/>
    <p:sldId id="698" r:id="rId83"/>
    <p:sldId id="647" r:id="rId84"/>
    <p:sldId id="648" r:id="rId85"/>
    <p:sldId id="649" r:id="rId86"/>
    <p:sldId id="650" r:id="rId87"/>
    <p:sldId id="627" r:id="rId88"/>
    <p:sldId id="624" r:id="rId89"/>
    <p:sldId id="629" r:id="rId90"/>
    <p:sldId id="625" r:id="rId91"/>
    <p:sldId id="628" r:id="rId92"/>
    <p:sldId id="630" r:id="rId93"/>
    <p:sldId id="631" r:id="rId94"/>
    <p:sldId id="632" r:id="rId95"/>
    <p:sldId id="633" r:id="rId96"/>
    <p:sldId id="634" r:id="rId97"/>
    <p:sldId id="683" r:id="rId98"/>
    <p:sldId id="699" r:id="rId99"/>
    <p:sldId id="717" r:id="rId100"/>
    <p:sldId id="697" r:id="rId101"/>
    <p:sldId id="709" r:id="rId102"/>
    <p:sldId id="635" r:id="rId103"/>
    <p:sldId id="636" r:id="rId104"/>
    <p:sldId id="637" r:id="rId105"/>
    <p:sldId id="644" r:id="rId106"/>
    <p:sldId id="638" r:id="rId107"/>
    <p:sldId id="639" r:id="rId108"/>
    <p:sldId id="640" r:id="rId109"/>
    <p:sldId id="641" r:id="rId110"/>
    <p:sldId id="642" r:id="rId111"/>
    <p:sldId id="643" r:id="rId112"/>
  </p:sldIdLst>
  <p:sldSz cx="9144000" cy="6858000" type="screen4x3"/>
  <p:notesSz cx="6858000" cy="9144000"/>
  <p:defaultTextStyle>
    <a:defPPr>
      <a:defRPr lang="es-ES_tradnl"/>
    </a:defPPr>
    <a:lvl1pPr algn="l" rtl="0" fontAlgn="base">
      <a:spcBef>
        <a:spcPct val="0"/>
      </a:spcBef>
      <a:spcAft>
        <a:spcPct val="0"/>
      </a:spcAft>
      <a:defRPr b="1" kern="1200">
        <a:solidFill>
          <a:schemeClr val="tx1"/>
        </a:solidFill>
        <a:latin typeface="Arial Unicode MS" pitchFamily="34" charset="-128"/>
        <a:ea typeface="+mn-ea"/>
        <a:cs typeface="+mn-cs"/>
      </a:defRPr>
    </a:lvl1pPr>
    <a:lvl2pPr marL="457200" algn="l" rtl="0" fontAlgn="base">
      <a:spcBef>
        <a:spcPct val="0"/>
      </a:spcBef>
      <a:spcAft>
        <a:spcPct val="0"/>
      </a:spcAft>
      <a:defRPr b="1" kern="1200">
        <a:solidFill>
          <a:schemeClr val="tx1"/>
        </a:solidFill>
        <a:latin typeface="Arial Unicode MS" pitchFamily="34" charset="-128"/>
        <a:ea typeface="+mn-ea"/>
        <a:cs typeface="+mn-cs"/>
      </a:defRPr>
    </a:lvl2pPr>
    <a:lvl3pPr marL="914400" algn="l" rtl="0" fontAlgn="base">
      <a:spcBef>
        <a:spcPct val="0"/>
      </a:spcBef>
      <a:spcAft>
        <a:spcPct val="0"/>
      </a:spcAft>
      <a:defRPr b="1" kern="1200">
        <a:solidFill>
          <a:schemeClr val="tx1"/>
        </a:solidFill>
        <a:latin typeface="Arial Unicode MS" pitchFamily="34" charset="-128"/>
        <a:ea typeface="+mn-ea"/>
        <a:cs typeface="+mn-cs"/>
      </a:defRPr>
    </a:lvl3pPr>
    <a:lvl4pPr marL="1371600" algn="l" rtl="0" fontAlgn="base">
      <a:spcBef>
        <a:spcPct val="0"/>
      </a:spcBef>
      <a:spcAft>
        <a:spcPct val="0"/>
      </a:spcAft>
      <a:defRPr b="1" kern="1200">
        <a:solidFill>
          <a:schemeClr val="tx1"/>
        </a:solidFill>
        <a:latin typeface="Arial Unicode MS" pitchFamily="34" charset="-128"/>
        <a:ea typeface="+mn-ea"/>
        <a:cs typeface="+mn-cs"/>
      </a:defRPr>
    </a:lvl4pPr>
    <a:lvl5pPr marL="1828800" algn="l" rtl="0" fontAlgn="base">
      <a:spcBef>
        <a:spcPct val="0"/>
      </a:spcBef>
      <a:spcAft>
        <a:spcPct val="0"/>
      </a:spcAft>
      <a:defRPr b="1" kern="1200">
        <a:solidFill>
          <a:schemeClr val="tx1"/>
        </a:solidFill>
        <a:latin typeface="Arial Unicode MS" pitchFamily="34" charset="-128"/>
        <a:ea typeface="+mn-ea"/>
        <a:cs typeface="+mn-cs"/>
      </a:defRPr>
    </a:lvl5pPr>
    <a:lvl6pPr marL="2286000" algn="l" defTabSz="914400" rtl="0" eaLnBrk="1" latinLnBrk="0" hangingPunct="1">
      <a:defRPr b="1" kern="1200">
        <a:solidFill>
          <a:schemeClr val="tx1"/>
        </a:solidFill>
        <a:latin typeface="Arial Unicode MS" pitchFamily="34" charset="-128"/>
        <a:ea typeface="+mn-ea"/>
        <a:cs typeface="+mn-cs"/>
      </a:defRPr>
    </a:lvl6pPr>
    <a:lvl7pPr marL="2743200" algn="l" defTabSz="914400" rtl="0" eaLnBrk="1" latinLnBrk="0" hangingPunct="1">
      <a:defRPr b="1" kern="1200">
        <a:solidFill>
          <a:schemeClr val="tx1"/>
        </a:solidFill>
        <a:latin typeface="Arial Unicode MS" pitchFamily="34" charset="-128"/>
        <a:ea typeface="+mn-ea"/>
        <a:cs typeface="+mn-cs"/>
      </a:defRPr>
    </a:lvl7pPr>
    <a:lvl8pPr marL="3200400" algn="l" defTabSz="914400" rtl="0" eaLnBrk="1" latinLnBrk="0" hangingPunct="1">
      <a:defRPr b="1" kern="1200">
        <a:solidFill>
          <a:schemeClr val="tx1"/>
        </a:solidFill>
        <a:latin typeface="Arial Unicode MS" pitchFamily="34" charset="-128"/>
        <a:ea typeface="+mn-ea"/>
        <a:cs typeface="+mn-cs"/>
      </a:defRPr>
    </a:lvl8pPr>
    <a:lvl9pPr marL="3657600" algn="l" defTabSz="914400" rtl="0" eaLnBrk="1" latinLnBrk="0" hangingPunct="1">
      <a:defRPr b="1" kern="1200">
        <a:solidFill>
          <a:schemeClr val="tx1"/>
        </a:solidFill>
        <a:latin typeface="Arial Unicode MS" pitchFamily="34" charset="-128"/>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E5F5FF"/>
    <a:srgbClr val="B6B6CE"/>
    <a:srgbClr val="CBFF97"/>
    <a:srgbClr val="C9E0E5"/>
    <a:srgbClr val="66FFCC"/>
    <a:srgbClr val="CC00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606" autoAdjust="0"/>
    <p:restoredTop sz="94492" autoAdjust="0"/>
  </p:normalViewPr>
  <p:slideViewPr>
    <p:cSldViewPr>
      <p:cViewPr>
        <p:scale>
          <a:sx n="75" d="100"/>
          <a:sy n="75" d="100"/>
        </p:scale>
        <p:origin x="-1614" y="-852"/>
      </p:cViewPr>
      <p:guideLst>
        <p:guide orient="horz" pos="2161"/>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7160"/>
    </p:cViewPr>
  </p:sorterViewPr>
  <p:notesViewPr>
    <p:cSldViewPr>
      <p:cViewPr varScale="1">
        <p:scale>
          <a:sx n="56" d="100"/>
          <a:sy n="56" d="100"/>
        </p:scale>
        <p:origin x="-87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notesMaster" Target="notesMasters/notesMaster1.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atin typeface="Arial" charset="0"/>
              </a:defRPr>
            </a:lvl1pPr>
          </a:lstStyle>
          <a:p>
            <a:pPr>
              <a:defRPr/>
            </a:pPr>
            <a:endParaRPr lang="es-ES_tradnl"/>
          </a:p>
        </p:txBody>
      </p:sp>
      <p:sp>
        <p:nvSpPr>
          <p:cNvPr id="1536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b="0">
                <a:latin typeface="Arial" charset="0"/>
              </a:defRPr>
            </a:lvl1pPr>
          </a:lstStyle>
          <a:p>
            <a:pPr>
              <a:defRPr/>
            </a:pPr>
            <a:endParaRPr lang="es-ES_tradnl"/>
          </a:p>
        </p:txBody>
      </p:sp>
      <p:sp>
        <p:nvSpPr>
          <p:cNvPr id="1536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lnSpc>
                <a:spcPct val="100000"/>
              </a:lnSpc>
              <a:spcBef>
                <a:spcPct val="0"/>
              </a:spcBef>
              <a:defRPr sz="1200" b="0">
                <a:latin typeface="Arial" charset="0"/>
              </a:defRPr>
            </a:lvl1pPr>
          </a:lstStyle>
          <a:p>
            <a:pPr>
              <a:defRPr/>
            </a:pPr>
            <a:endParaRPr lang="es-ES_tradnl"/>
          </a:p>
        </p:txBody>
      </p:sp>
      <p:sp>
        <p:nvSpPr>
          <p:cNvPr id="1536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b="0">
                <a:latin typeface="Arial" charset="0"/>
              </a:defRPr>
            </a:lvl1pPr>
          </a:lstStyle>
          <a:p>
            <a:pPr>
              <a:defRPr/>
            </a:pPr>
            <a:fld id="{035408BC-5881-493F-B8C0-F35083ADD879}" type="slidenum">
              <a:rPr lang="es-ES_tradnl"/>
              <a:pPr>
                <a:defRPr/>
              </a:pPr>
              <a:t>‹Nº›</a:t>
            </a:fld>
            <a:endParaRPr lang="es-ES_tradnl"/>
          </a:p>
        </p:txBody>
      </p:sp>
    </p:spTree>
    <p:extLst>
      <p:ext uri="{BB962C8B-B14F-4D97-AF65-F5344CB8AC3E}">
        <p14:creationId xmlns:p14="http://schemas.microsoft.com/office/powerpoint/2010/main" val="11367106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atin typeface="Arial" charset="0"/>
              </a:defRPr>
            </a:lvl1pPr>
          </a:lstStyle>
          <a:p>
            <a:pPr>
              <a:defRPr/>
            </a:pPr>
            <a:endParaRPr lang="es-ES_tradnl"/>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b="0">
                <a:latin typeface="Arial" charset="0"/>
              </a:defRPr>
            </a:lvl1pPr>
          </a:lstStyle>
          <a:p>
            <a:pPr>
              <a:defRPr/>
            </a:pPr>
            <a:endParaRPr lang="es-ES_tradnl"/>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lnSpc>
                <a:spcPct val="100000"/>
              </a:lnSpc>
              <a:spcBef>
                <a:spcPct val="0"/>
              </a:spcBef>
              <a:defRPr sz="1200" b="0">
                <a:latin typeface="Arial" charset="0"/>
              </a:defRPr>
            </a:lvl1pPr>
          </a:lstStyle>
          <a:p>
            <a:pPr>
              <a:defRPr/>
            </a:pPr>
            <a:endParaRPr lang="es-ES_tradnl"/>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b="0">
                <a:latin typeface="Arial" charset="0"/>
              </a:defRPr>
            </a:lvl1pPr>
          </a:lstStyle>
          <a:p>
            <a:pPr>
              <a:defRPr/>
            </a:pPr>
            <a:fld id="{6D37026F-F1A8-4C49-83D2-1DFE323CB0CA}" type="slidenum">
              <a:rPr lang="es-ES_tradnl"/>
              <a:pPr>
                <a:defRPr/>
              </a:pPr>
              <a:t>‹Nº›</a:t>
            </a:fld>
            <a:endParaRPr lang="es-ES_tradnl"/>
          </a:p>
        </p:txBody>
      </p:sp>
    </p:spTree>
    <p:extLst>
      <p:ext uri="{BB962C8B-B14F-4D97-AF65-F5344CB8AC3E}">
        <p14:creationId xmlns:p14="http://schemas.microsoft.com/office/powerpoint/2010/main" val="35630609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A7D3F609-5E62-443C-9747-21E699DE857F}" type="slidenum">
              <a:rPr lang="es-ES_tradnl" smtClean="0"/>
              <a:pPr/>
              <a:t>1</a:t>
            </a:fld>
            <a:endParaRPr lang="es-ES_tradnl" smtClean="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p>
            <a:fld id="{13EC9FA8-AF97-4E03-8C6D-DAD134D17194}" type="slidenum">
              <a:rPr lang="es-ES_tradnl" smtClean="0"/>
              <a:pPr/>
              <a:t>12</a:t>
            </a:fld>
            <a:endParaRPr lang="es-ES_tradnl" smtClean="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BAD21A1-07F8-4EA1-A26D-FF762272AEA0}" type="slidenum">
              <a:rPr lang="es-ES_tradnl" sz="1200" b="0">
                <a:latin typeface="Arial" charset="0"/>
              </a:rPr>
              <a:pPr algn="r"/>
              <a:t>109</a:t>
            </a:fld>
            <a:endParaRPr lang="es-ES_tradnl" sz="1200" b="0">
              <a:latin typeface="Arial" charset="0"/>
            </a:endParaRPr>
          </a:p>
        </p:txBody>
      </p:sp>
      <p:sp>
        <p:nvSpPr>
          <p:cNvPr id="228354" name="Rectangle 2"/>
          <p:cNvSpPr>
            <a:spLocks noGrp="1" noRot="1" noChangeAspect="1" noChangeArrowheads="1" noTextEdit="1"/>
          </p:cNvSpPr>
          <p:nvPr>
            <p:ph type="sldImg"/>
          </p:nvPr>
        </p:nvSpPr>
        <p:spPr>
          <a:xfrm>
            <a:off x="1168400" y="720725"/>
            <a:ext cx="4521200" cy="3390900"/>
          </a:xfrm>
          <a:ln/>
        </p:spPr>
      </p:sp>
      <p:sp>
        <p:nvSpPr>
          <p:cNvPr id="22835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8A8CAA4-ADFC-45D0-A705-2AA4F392FF6C}" type="slidenum">
              <a:rPr lang="es-ES_tradnl" sz="1200" b="0">
                <a:latin typeface="Arial" charset="0"/>
              </a:rPr>
              <a:pPr algn="r"/>
              <a:t>110</a:t>
            </a:fld>
            <a:endParaRPr lang="es-ES_tradnl" sz="1200" b="0">
              <a:latin typeface="Arial" charset="0"/>
            </a:endParaRPr>
          </a:p>
        </p:txBody>
      </p:sp>
      <p:sp>
        <p:nvSpPr>
          <p:cNvPr id="230402" name="Rectangle 2"/>
          <p:cNvSpPr>
            <a:spLocks noGrp="1" noRot="1" noChangeAspect="1" noChangeArrowheads="1" noTextEdit="1"/>
          </p:cNvSpPr>
          <p:nvPr>
            <p:ph type="sldImg"/>
          </p:nvPr>
        </p:nvSpPr>
        <p:spPr>
          <a:xfrm>
            <a:off x="1168400" y="720725"/>
            <a:ext cx="4521200" cy="3390900"/>
          </a:xfrm>
          <a:ln/>
        </p:spPr>
      </p:sp>
      <p:sp>
        <p:nvSpPr>
          <p:cNvPr id="23040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8653140-3698-464A-AB3C-C88C7B58637B}" type="slidenum">
              <a:rPr lang="es-ES_tradnl" sz="1200" b="0">
                <a:latin typeface="Arial" charset="0"/>
              </a:rPr>
              <a:pPr algn="r"/>
              <a:t>111</a:t>
            </a:fld>
            <a:endParaRPr lang="es-ES_tradnl" sz="1200" b="0">
              <a:latin typeface="Arial" charset="0"/>
            </a:endParaRPr>
          </a:p>
        </p:txBody>
      </p:sp>
      <p:sp>
        <p:nvSpPr>
          <p:cNvPr id="232450" name="Rectangle 2"/>
          <p:cNvSpPr>
            <a:spLocks noGrp="1" noRot="1" noChangeAspect="1" noChangeArrowheads="1" noTextEdit="1"/>
          </p:cNvSpPr>
          <p:nvPr>
            <p:ph type="sldImg"/>
          </p:nvPr>
        </p:nvSpPr>
        <p:spPr>
          <a:xfrm>
            <a:off x="1168400" y="720725"/>
            <a:ext cx="4521200" cy="3390900"/>
          </a:xfrm>
          <a:ln/>
        </p:spPr>
      </p:sp>
      <p:sp>
        <p:nvSpPr>
          <p:cNvPr id="23245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7B06631E-5D27-4F21-AC7C-CA0134ABFC35}" type="slidenum">
              <a:rPr lang="es-ES_tradnl" smtClean="0"/>
              <a:pPr/>
              <a:t>13</a:t>
            </a:fld>
            <a:endParaRPr lang="es-ES_tradnl" smtClean="0"/>
          </a:p>
        </p:txBody>
      </p:sp>
      <p:sp>
        <p:nvSpPr>
          <p:cNvPr id="38914" name="Rectangle 2"/>
          <p:cNvSpPr>
            <a:spLocks noGrp="1" noRot="1" noChangeAspect="1" noChangeArrowheads="1" noTextEdit="1"/>
          </p:cNvSpPr>
          <p:nvPr>
            <p:ph type="sldImg"/>
          </p:nvPr>
        </p:nvSpPr>
        <p:spPr>
          <a:xfrm>
            <a:off x="1168400" y="720725"/>
            <a:ext cx="4521200" cy="3390900"/>
          </a:xfrm>
          <a:ln/>
        </p:spPr>
      </p:sp>
      <p:sp>
        <p:nvSpPr>
          <p:cNvPr id="3891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8DDAE2D-D050-4C28-A8CF-18B193BEADE5}" type="slidenum">
              <a:rPr lang="es-ES_tradnl" sz="1200" b="0">
                <a:latin typeface="Arial" charset="0"/>
              </a:rPr>
              <a:pPr algn="r"/>
              <a:t>14</a:t>
            </a:fld>
            <a:endParaRPr lang="es-ES_tradnl" sz="1200" b="0">
              <a:latin typeface="Arial" charset="0"/>
            </a:endParaRPr>
          </a:p>
        </p:txBody>
      </p:sp>
      <p:sp>
        <p:nvSpPr>
          <p:cNvPr id="40962" name="Rectangle 2"/>
          <p:cNvSpPr>
            <a:spLocks noGrp="1" noRot="1" noChangeAspect="1" noChangeArrowheads="1" noTextEdit="1"/>
          </p:cNvSpPr>
          <p:nvPr>
            <p:ph type="sldImg"/>
          </p:nvPr>
        </p:nvSpPr>
        <p:spPr>
          <a:xfrm>
            <a:off x="1168400" y="720725"/>
            <a:ext cx="4521200" cy="3390900"/>
          </a:xfrm>
          <a:ln/>
        </p:spPr>
      </p:sp>
      <p:sp>
        <p:nvSpPr>
          <p:cNvPr id="4096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E9DAE8E-AEBD-4EEB-B211-BDE8A1F23778}" type="slidenum">
              <a:rPr lang="es-ES_tradnl" sz="1200" b="0">
                <a:latin typeface="Arial" charset="0"/>
              </a:rPr>
              <a:pPr algn="r"/>
              <a:t>15</a:t>
            </a:fld>
            <a:endParaRPr lang="es-ES_tradnl" sz="1200" b="0">
              <a:latin typeface="Arial" charset="0"/>
            </a:endParaRPr>
          </a:p>
        </p:txBody>
      </p:sp>
      <p:sp>
        <p:nvSpPr>
          <p:cNvPr id="43010" name="Rectangle 2"/>
          <p:cNvSpPr>
            <a:spLocks noGrp="1" noRot="1" noChangeAspect="1" noChangeArrowheads="1" noTextEdit="1"/>
          </p:cNvSpPr>
          <p:nvPr>
            <p:ph type="sldImg"/>
          </p:nvPr>
        </p:nvSpPr>
        <p:spPr>
          <a:xfrm>
            <a:off x="1168400" y="720725"/>
            <a:ext cx="4521200" cy="3390900"/>
          </a:xfrm>
          <a:ln/>
        </p:spPr>
      </p:sp>
      <p:sp>
        <p:nvSpPr>
          <p:cNvPr id="4301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C27C9AA-E1F4-47E2-86C8-51D281334DBF}" type="slidenum">
              <a:rPr lang="es-ES_tradnl" sz="1200" b="0">
                <a:latin typeface="Arial" charset="0"/>
              </a:rPr>
              <a:pPr algn="r"/>
              <a:t>16</a:t>
            </a:fld>
            <a:endParaRPr lang="es-ES_tradnl" sz="1200" b="0">
              <a:latin typeface="Arial" charset="0"/>
            </a:endParaRPr>
          </a:p>
        </p:txBody>
      </p:sp>
      <p:sp>
        <p:nvSpPr>
          <p:cNvPr id="45058" name="Rectangle 2"/>
          <p:cNvSpPr>
            <a:spLocks noGrp="1" noRot="1" noChangeAspect="1" noChangeArrowheads="1" noTextEdit="1"/>
          </p:cNvSpPr>
          <p:nvPr>
            <p:ph type="sldImg"/>
          </p:nvPr>
        </p:nvSpPr>
        <p:spPr>
          <a:xfrm>
            <a:off x="1168400" y="720725"/>
            <a:ext cx="4521200" cy="3390900"/>
          </a:xfrm>
          <a:ln/>
        </p:spPr>
      </p:sp>
      <p:sp>
        <p:nvSpPr>
          <p:cNvPr id="4505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61A8ECC-D25C-4256-B2A0-6AA2FD84574B}" type="slidenum">
              <a:rPr lang="es-ES_tradnl" sz="1200" b="0">
                <a:latin typeface="Arial" charset="0"/>
              </a:rPr>
              <a:pPr algn="r"/>
              <a:t>17</a:t>
            </a:fld>
            <a:endParaRPr lang="es-ES_tradnl" sz="1200" b="0">
              <a:latin typeface="Arial" charset="0"/>
            </a:endParaRPr>
          </a:p>
        </p:txBody>
      </p:sp>
      <p:sp>
        <p:nvSpPr>
          <p:cNvPr id="47106" name="Rectangle 2"/>
          <p:cNvSpPr>
            <a:spLocks noGrp="1" noRot="1" noChangeAspect="1" noChangeArrowheads="1" noTextEdit="1"/>
          </p:cNvSpPr>
          <p:nvPr>
            <p:ph type="sldImg"/>
          </p:nvPr>
        </p:nvSpPr>
        <p:spPr>
          <a:xfrm>
            <a:off x="1168400" y="720725"/>
            <a:ext cx="4521200" cy="3390900"/>
          </a:xfrm>
          <a:ln/>
        </p:spPr>
      </p:sp>
      <p:sp>
        <p:nvSpPr>
          <p:cNvPr id="4710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6EB43AC-BCA4-480C-879B-F76E24375672}" type="slidenum">
              <a:rPr lang="es-ES_tradnl" sz="1200" b="0">
                <a:latin typeface="Arial" charset="0"/>
              </a:rPr>
              <a:pPr algn="r"/>
              <a:t>18</a:t>
            </a:fld>
            <a:endParaRPr lang="es-ES_tradnl" sz="1200" b="0">
              <a:latin typeface="Arial" charset="0"/>
            </a:endParaRPr>
          </a:p>
        </p:txBody>
      </p:sp>
      <p:sp>
        <p:nvSpPr>
          <p:cNvPr id="49154" name="Rectangle 2"/>
          <p:cNvSpPr>
            <a:spLocks noGrp="1" noRot="1" noChangeAspect="1" noChangeArrowheads="1" noTextEdit="1"/>
          </p:cNvSpPr>
          <p:nvPr>
            <p:ph type="sldImg"/>
          </p:nvPr>
        </p:nvSpPr>
        <p:spPr>
          <a:xfrm>
            <a:off x="1168400" y="720725"/>
            <a:ext cx="4521200" cy="3390900"/>
          </a:xfrm>
          <a:ln/>
        </p:spPr>
      </p:sp>
      <p:sp>
        <p:nvSpPr>
          <p:cNvPr id="4915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57D0A5B-6353-4D11-BA23-02F92D7F2D90}" type="slidenum">
              <a:rPr lang="es-ES_tradnl" sz="1200" b="0">
                <a:latin typeface="Arial" charset="0"/>
              </a:rPr>
              <a:pPr algn="r"/>
              <a:t>19</a:t>
            </a:fld>
            <a:endParaRPr lang="es-ES_tradnl" sz="1200" b="0">
              <a:latin typeface="Arial" charset="0"/>
            </a:endParaRPr>
          </a:p>
        </p:txBody>
      </p:sp>
      <p:sp>
        <p:nvSpPr>
          <p:cNvPr id="51202" name="Rectangle 2"/>
          <p:cNvSpPr>
            <a:spLocks noGrp="1" noRot="1" noChangeAspect="1" noChangeArrowheads="1" noTextEdit="1"/>
          </p:cNvSpPr>
          <p:nvPr>
            <p:ph type="sldImg"/>
          </p:nvPr>
        </p:nvSpPr>
        <p:spPr>
          <a:xfrm>
            <a:off x="1168400" y="720725"/>
            <a:ext cx="4521200" cy="3390900"/>
          </a:xfrm>
          <a:ln/>
        </p:spPr>
      </p:sp>
      <p:sp>
        <p:nvSpPr>
          <p:cNvPr id="5120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2608F64-AD0C-49C3-8CD7-B70F2CB9E99E}" type="slidenum">
              <a:rPr lang="es-ES_tradnl" sz="1200" b="0">
                <a:latin typeface="Arial" charset="0"/>
              </a:rPr>
              <a:pPr algn="r"/>
              <a:t>20</a:t>
            </a:fld>
            <a:endParaRPr lang="es-ES_tradnl" sz="1200" b="0">
              <a:latin typeface="Arial" charset="0"/>
            </a:endParaRPr>
          </a:p>
        </p:txBody>
      </p:sp>
      <p:sp>
        <p:nvSpPr>
          <p:cNvPr id="53250" name="Rectangle 2"/>
          <p:cNvSpPr>
            <a:spLocks noGrp="1" noRot="1" noChangeAspect="1" noChangeArrowheads="1" noTextEdit="1"/>
          </p:cNvSpPr>
          <p:nvPr>
            <p:ph type="sldImg"/>
          </p:nvPr>
        </p:nvSpPr>
        <p:spPr>
          <a:xfrm>
            <a:off x="1168400" y="720725"/>
            <a:ext cx="4521200" cy="3390900"/>
          </a:xfrm>
          <a:ln/>
        </p:spPr>
      </p:sp>
      <p:sp>
        <p:nvSpPr>
          <p:cNvPr id="5325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AB9399D-E28C-47DF-BCF9-63A37B3762CF}" type="slidenum">
              <a:rPr lang="es-ES_tradnl" sz="1200" b="0">
                <a:latin typeface="Arial" charset="0"/>
              </a:rPr>
              <a:pPr algn="r"/>
              <a:t>21</a:t>
            </a:fld>
            <a:endParaRPr lang="es-ES_tradnl" sz="1200" b="0">
              <a:latin typeface="Arial" charset="0"/>
            </a:endParaRPr>
          </a:p>
        </p:txBody>
      </p:sp>
      <p:sp>
        <p:nvSpPr>
          <p:cNvPr id="55298" name="Rectangle 2"/>
          <p:cNvSpPr>
            <a:spLocks noGrp="1" noRot="1" noChangeAspect="1" noChangeArrowheads="1" noTextEdit="1"/>
          </p:cNvSpPr>
          <p:nvPr>
            <p:ph type="sldImg"/>
          </p:nvPr>
        </p:nvSpPr>
        <p:spPr>
          <a:xfrm>
            <a:off x="1168400" y="720725"/>
            <a:ext cx="4521200" cy="3390900"/>
          </a:xfrm>
          <a:ln/>
        </p:spPr>
      </p:sp>
      <p:sp>
        <p:nvSpPr>
          <p:cNvPr id="5529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Marcador de imagen de diapositiva"/>
          <p:cNvSpPr>
            <a:spLocks noGrp="1" noRot="1" noChangeAspect="1"/>
          </p:cNvSpPr>
          <p:nvPr>
            <p:ph type="sldImg"/>
          </p:nvPr>
        </p:nvSpPr>
        <p:spPr>
          <a:ln/>
        </p:spPr>
      </p:sp>
      <p:sp>
        <p:nvSpPr>
          <p:cNvPr id="18434" name="2 Marcador de notas"/>
          <p:cNvSpPr>
            <a:spLocks noGrp="1"/>
          </p:cNvSpPr>
          <p:nvPr>
            <p:ph type="body" idx="1"/>
          </p:nvPr>
        </p:nvSpPr>
        <p:spPr>
          <a:noFill/>
          <a:ln/>
        </p:spPr>
        <p:txBody>
          <a:bodyPr/>
          <a:lstStyle/>
          <a:p>
            <a:endParaRPr lang="es-ES" smtClean="0"/>
          </a:p>
        </p:txBody>
      </p:sp>
      <p:sp>
        <p:nvSpPr>
          <p:cNvPr id="18435" name="3 Marcador de número de diapositiva"/>
          <p:cNvSpPr>
            <a:spLocks noGrp="1"/>
          </p:cNvSpPr>
          <p:nvPr>
            <p:ph type="sldNum" sz="quarter" idx="5"/>
          </p:nvPr>
        </p:nvSpPr>
        <p:spPr>
          <a:noFill/>
        </p:spPr>
        <p:txBody>
          <a:bodyPr/>
          <a:lstStyle/>
          <a:p>
            <a:fld id="{B35753F1-80BD-411D-A61A-D1F6A3FA4D29}" type="slidenum">
              <a:rPr lang="es-ES_tradnl" smtClean="0"/>
              <a:pPr/>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5959CC0-FCE0-4E60-A80C-6F966BA36B53}" type="slidenum">
              <a:rPr lang="es-ES_tradnl" sz="1200" b="0">
                <a:latin typeface="Arial" charset="0"/>
              </a:rPr>
              <a:pPr algn="r"/>
              <a:t>22</a:t>
            </a:fld>
            <a:endParaRPr lang="es-ES_tradnl" sz="1200" b="0">
              <a:latin typeface="Arial" charset="0"/>
            </a:endParaRPr>
          </a:p>
        </p:txBody>
      </p:sp>
      <p:sp>
        <p:nvSpPr>
          <p:cNvPr id="57346" name="Rectangle 2"/>
          <p:cNvSpPr>
            <a:spLocks noGrp="1" noRot="1" noChangeAspect="1" noChangeArrowheads="1" noTextEdit="1"/>
          </p:cNvSpPr>
          <p:nvPr>
            <p:ph type="sldImg"/>
          </p:nvPr>
        </p:nvSpPr>
        <p:spPr>
          <a:xfrm>
            <a:off x="1168400" y="720725"/>
            <a:ext cx="4521200" cy="3390900"/>
          </a:xfrm>
          <a:ln/>
        </p:spPr>
      </p:sp>
      <p:sp>
        <p:nvSpPr>
          <p:cNvPr id="5734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C8B887D-FC30-4A46-9EED-C2FEC472A38F}" type="slidenum">
              <a:rPr lang="es-ES_tradnl" sz="1200" b="0">
                <a:latin typeface="Arial" charset="0"/>
              </a:rPr>
              <a:pPr algn="r"/>
              <a:t>23</a:t>
            </a:fld>
            <a:endParaRPr lang="es-ES_tradnl" sz="1200" b="0">
              <a:latin typeface="Arial" charset="0"/>
            </a:endParaRPr>
          </a:p>
        </p:txBody>
      </p:sp>
      <p:sp>
        <p:nvSpPr>
          <p:cNvPr id="59394" name="Rectangle 2"/>
          <p:cNvSpPr>
            <a:spLocks noGrp="1" noRot="1" noChangeAspect="1" noChangeArrowheads="1" noTextEdit="1"/>
          </p:cNvSpPr>
          <p:nvPr>
            <p:ph type="sldImg"/>
          </p:nvPr>
        </p:nvSpPr>
        <p:spPr>
          <a:xfrm>
            <a:off x="1168400" y="720725"/>
            <a:ext cx="4521200" cy="3390900"/>
          </a:xfrm>
          <a:ln/>
        </p:spPr>
      </p:sp>
      <p:sp>
        <p:nvSpPr>
          <p:cNvPr id="5939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6E2187A-1C6D-4B7B-80DC-FEE931EE2372}" type="slidenum">
              <a:rPr lang="es-ES_tradnl" sz="1200" b="0">
                <a:latin typeface="Arial" charset="0"/>
              </a:rPr>
              <a:pPr algn="r"/>
              <a:t>24</a:t>
            </a:fld>
            <a:endParaRPr lang="es-ES_tradnl" sz="1200" b="0">
              <a:latin typeface="Arial" charset="0"/>
            </a:endParaRPr>
          </a:p>
        </p:txBody>
      </p:sp>
      <p:sp>
        <p:nvSpPr>
          <p:cNvPr id="61442" name="Rectangle 2"/>
          <p:cNvSpPr>
            <a:spLocks noGrp="1" noRot="1" noChangeAspect="1" noChangeArrowheads="1" noTextEdit="1"/>
          </p:cNvSpPr>
          <p:nvPr>
            <p:ph type="sldImg"/>
          </p:nvPr>
        </p:nvSpPr>
        <p:spPr>
          <a:xfrm>
            <a:off x="1168400" y="720725"/>
            <a:ext cx="4521200" cy="3390900"/>
          </a:xfrm>
          <a:ln/>
        </p:spPr>
      </p:sp>
      <p:sp>
        <p:nvSpPr>
          <p:cNvPr id="6144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B651527-CAEE-40F8-816B-E7FA00D846B3}" type="slidenum">
              <a:rPr lang="es-ES_tradnl" sz="1200" b="0">
                <a:latin typeface="Arial" charset="0"/>
              </a:rPr>
              <a:pPr algn="r"/>
              <a:t>25</a:t>
            </a:fld>
            <a:endParaRPr lang="es-ES_tradnl" sz="1200" b="0">
              <a:latin typeface="Arial" charset="0"/>
            </a:endParaRPr>
          </a:p>
        </p:txBody>
      </p:sp>
      <p:sp>
        <p:nvSpPr>
          <p:cNvPr id="63490" name="Rectangle 2"/>
          <p:cNvSpPr>
            <a:spLocks noGrp="1" noRot="1" noChangeAspect="1" noChangeArrowheads="1" noTextEdit="1"/>
          </p:cNvSpPr>
          <p:nvPr>
            <p:ph type="sldImg"/>
          </p:nvPr>
        </p:nvSpPr>
        <p:spPr>
          <a:xfrm>
            <a:off x="1168400" y="720725"/>
            <a:ext cx="4521200" cy="3390900"/>
          </a:xfrm>
          <a:ln/>
        </p:spPr>
      </p:sp>
      <p:sp>
        <p:nvSpPr>
          <p:cNvPr id="6349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7623003-CDC7-410D-A74A-B0C0D5A2C81E}" type="slidenum">
              <a:rPr lang="es-ES_tradnl" sz="1200" b="0">
                <a:latin typeface="Arial" charset="0"/>
              </a:rPr>
              <a:pPr algn="r"/>
              <a:t>26</a:t>
            </a:fld>
            <a:endParaRPr lang="es-ES_tradnl" sz="1200" b="0">
              <a:latin typeface="Arial" charset="0"/>
            </a:endParaRPr>
          </a:p>
        </p:txBody>
      </p:sp>
      <p:sp>
        <p:nvSpPr>
          <p:cNvPr id="65538" name="Rectangle 2"/>
          <p:cNvSpPr>
            <a:spLocks noGrp="1" noRot="1" noChangeAspect="1" noChangeArrowheads="1" noTextEdit="1"/>
          </p:cNvSpPr>
          <p:nvPr>
            <p:ph type="sldImg"/>
          </p:nvPr>
        </p:nvSpPr>
        <p:spPr>
          <a:xfrm>
            <a:off x="1168400" y="720725"/>
            <a:ext cx="4521200" cy="3390900"/>
          </a:xfrm>
          <a:ln/>
        </p:spPr>
      </p:sp>
      <p:sp>
        <p:nvSpPr>
          <p:cNvPr id="6553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21E90A5-6C6F-4ED4-91E7-33855FF57F27}" type="slidenum">
              <a:rPr lang="es-ES_tradnl" sz="1200" b="0">
                <a:latin typeface="Arial" charset="0"/>
              </a:rPr>
              <a:pPr algn="r"/>
              <a:t>27</a:t>
            </a:fld>
            <a:endParaRPr lang="es-ES_tradnl" sz="1200" b="0">
              <a:latin typeface="Arial" charset="0"/>
            </a:endParaRPr>
          </a:p>
        </p:txBody>
      </p:sp>
      <p:sp>
        <p:nvSpPr>
          <p:cNvPr id="67586" name="Rectangle 2"/>
          <p:cNvSpPr>
            <a:spLocks noGrp="1" noRot="1" noChangeAspect="1" noChangeArrowheads="1" noTextEdit="1"/>
          </p:cNvSpPr>
          <p:nvPr>
            <p:ph type="sldImg"/>
          </p:nvPr>
        </p:nvSpPr>
        <p:spPr>
          <a:xfrm>
            <a:off x="1168400" y="720725"/>
            <a:ext cx="4521200" cy="3390900"/>
          </a:xfrm>
          <a:ln/>
        </p:spPr>
      </p:sp>
      <p:sp>
        <p:nvSpPr>
          <p:cNvPr id="6758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E11E662-E770-40C2-87CC-697C53DE9247}" type="slidenum">
              <a:rPr lang="es-ES_tradnl" sz="1200" b="0">
                <a:latin typeface="Arial" charset="0"/>
              </a:rPr>
              <a:pPr algn="r"/>
              <a:t>28</a:t>
            </a:fld>
            <a:endParaRPr lang="es-ES_tradnl" sz="1200" b="0">
              <a:latin typeface="Arial" charset="0"/>
            </a:endParaRPr>
          </a:p>
        </p:txBody>
      </p:sp>
      <p:sp>
        <p:nvSpPr>
          <p:cNvPr id="69634" name="Rectangle 2"/>
          <p:cNvSpPr>
            <a:spLocks noGrp="1" noRot="1" noChangeAspect="1" noChangeArrowheads="1" noTextEdit="1"/>
          </p:cNvSpPr>
          <p:nvPr>
            <p:ph type="sldImg"/>
          </p:nvPr>
        </p:nvSpPr>
        <p:spPr>
          <a:xfrm>
            <a:off x="1168400" y="720725"/>
            <a:ext cx="4521200" cy="3390900"/>
          </a:xfrm>
          <a:ln/>
        </p:spPr>
      </p:sp>
      <p:sp>
        <p:nvSpPr>
          <p:cNvPr id="6963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D385DE5-9F4E-43E7-8356-EB44BB4EFE78}" type="slidenum">
              <a:rPr lang="es-ES_tradnl" sz="1200" b="0">
                <a:latin typeface="Arial" charset="0"/>
              </a:rPr>
              <a:pPr algn="r"/>
              <a:t>29</a:t>
            </a:fld>
            <a:endParaRPr lang="es-ES_tradnl" sz="1200" b="0">
              <a:latin typeface="Arial" charset="0"/>
            </a:endParaRPr>
          </a:p>
        </p:txBody>
      </p:sp>
      <p:sp>
        <p:nvSpPr>
          <p:cNvPr id="71682" name="Rectangle 2"/>
          <p:cNvSpPr>
            <a:spLocks noGrp="1" noRot="1" noChangeAspect="1" noChangeArrowheads="1" noTextEdit="1"/>
          </p:cNvSpPr>
          <p:nvPr>
            <p:ph type="sldImg"/>
          </p:nvPr>
        </p:nvSpPr>
        <p:spPr>
          <a:xfrm>
            <a:off x="1168400" y="720725"/>
            <a:ext cx="4521200" cy="3390900"/>
          </a:xfrm>
          <a:ln/>
        </p:spPr>
      </p:sp>
      <p:sp>
        <p:nvSpPr>
          <p:cNvPr id="7168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8414094-585F-4163-81EB-5E5F6504A339}" type="slidenum">
              <a:rPr lang="es-ES_tradnl" sz="1200" b="0">
                <a:latin typeface="Arial" charset="0"/>
              </a:rPr>
              <a:pPr algn="r"/>
              <a:t>30</a:t>
            </a:fld>
            <a:endParaRPr lang="es-ES_tradnl" sz="1200" b="0">
              <a:latin typeface="Arial" charset="0"/>
            </a:endParaRPr>
          </a:p>
        </p:txBody>
      </p:sp>
      <p:sp>
        <p:nvSpPr>
          <p:cNvPr id="73730" name="Rectangle 2"/>
          <p:cNvSpPr>
            <a:spLocks noGrp="1" noRot="1" noChangeAspect="1" noChangeArrowheads="1" noTextEdit="1"/>
          </p:cNvSpPr>
          <p:nvPr>
            <p:ph type="sldImg"/>
          </p:nvPr>
        </p:nvSpPr>
        <p:spPr>
          <a:xfrm>
            <a:off x="1168400" y="720725"/>
            <a:ext cx="4521200" cy="3390900"/>
          </a:xfrm>
          <a:ln/>
        </p:spPr>
      </p:sp>
      <p:sp>
        <p:nvSpPr>
          <p:cNvPr id="7373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1F0467C-4F44-4F2E-B934-48AD164B4263}" type="slidenum">
              <a:rPr lang="es-ES_tradnl" sz="1200" b="0">
                <a:latin typeface="Arial" charset="0"/>
              </a:rPr>
              <a:pPr algn="r"/>
              <a:t>31</a:t>
            </a:fld>
            <a:endParaRPr lang="es-ES_tradnl" sz="1200" b="0">
              <a:latin typeface="Arial" charset="0"/>
            </a:endParaRPr>
          </a:p>
        </p:txBody>
      </p:sp>
      <p:sp>
        <p:nvSpPr>
          <p:cNvPr id="75778" name="Rectangle 2"/>
          <p:cNvSpPr>
            <a:spLocks noGrp="1" noRot="1" noChangeAspect="1" noChangeArrowheads="1" noTextEdit="1"/>
          </p:cNvSpPr>
          <p:nvPr>
            <p:ph type="sldImg"/>
          </p:nvPr>
        </p:nvSpPr>
        <p:spPr>
          <a:xfrm>
            <a:off x="1168400" y="720725"/>
            <a:ext cx="4521200" cy="3390900"/>
          </a:xfrm>
          <a:ln/>
        </p:spPr>
      </p:sp>
      <p:sp>
        <p:nvSpPr>
          <p:cNvPr id="7577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38C135FD-661B-4F5E-AC0E-D9E3DEB15A8D}" type="slidenum">
              <a:rPr lang="es-ES_tradnl" smtClean="0"/>
              <a:pPr/>
              <a:t>3</a:t>
            </a:fld>
            <a:endParaRPr lang="es-ES_tradnl" smtClean="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FBEAF61-AC19-47F3-96EB-7B2170BAC135}" type="slidenum">
              <a:rPr lang="es-ES_tradnl" sz="1200" b="0">
                <a:latin typeface="Arial" charset="0"/>
              </a:rPr>
              <a:pPr algn="r"/>
              <a:t>32</a:t>
            </a:fld>
            <a:endParaRPr lang="es-ES_tradnl" sz="1200" b="0">
              <a:latin typeface="Arial" charset="0"/>
            </a:endParaRPr>
          </a:p>
        </p:txBody>
      </p:sp>
      <p:sp>
        <p:nvSpPr>
          <p:cNvPr id="77826" name="Rectangle 2"/>
          <p:cNvSpPr>
            <a:spLocks noGrp="1" noRot="1" noChangeAspect="1" noChangeArrowheads="1" noTextEdit="1"/>
          </p:cNvSpPr>
          <p:nvPr>
            <p:ph type="sldImg"/>
          </p:nvPr>
        </p:nvSpPr>
        <p:spPr>
          <a:xfrm>
            <a:off x="1168400" y="720725"/>
            <a:ext cx="4521200" cy="3390900"/>
          </a:xfrm>
          <a:ln/>
        </p:spPr>
      </p:sp>
      <p:sp>
        <p:nvSpPr>
          <p:cNvPr id="7782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154C425-2C9A-4F41-B4EC-B6FF61C36033}" type="slidenum">
              <a:rPr lang="es-ES_tradnl" sz="1200" b="0">
                <a:latin typeface="Arial" charset="0"/>
              </a:rPr>
              <a:pPr algn="r"/>
              <a:t>33</a:t>
            </a:fld>
            <a:endParaRPr lang="es-ES_tradnl" sz="1200" b="0">
              <a:latin typeface="Arial" charset="0"/>
            </a:endParaRPr>
          </a:p>
        </p:txBody>
      </p:sp>
      <p:sp>
        <p:nvSpPr>
          <p:cNvPr id="79874" name="Rectangle 2"/>
          <p:cNvSpPr>
            <a:spLocks noGrp="1" noRot="1" noChangeAspect="1" noChangeArrowheads="1" noTextEdit="1"/>
          </p:cNvSpPr>
          <p:nvPr>
            <p:ph type="sldImg"/>
          </p:nvPr>
        </p:nvSpPr>
        <p:spPr>
          <a:xfrm>
            <a:off x="1168400" y="720725"/>
            <a:ext cx="4521200" cy="3390900"/>
          </a:xfrm>
          <a:ln/>
        </p:spPr>
      </p:sp>
      <p:sp>
        <p:nvSpPr>
          <p:cNvPr id="7987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163EAA1-9F9F-43A5-B415-23FE13DAC99A}" type="slidenum">
              <a:rPr lang="es-ES_tradnl" sz="1200" b="0">
                <a:latin typeface="Arial" charset="0"/>
              </a:rPr>
              <a:pPr algn="r"/>
              <a:t>34</a:t>
            </a:fld>
            <a:endParaRPr lang="es-ES_tradnl" sz="1200" b="0">
              <a:latin typeface="Arial" charset="0"/>
            </a:endParaRPr>
          </a:p>
        </p:txBody>
      </p:sp>
      <p:sp>
        <p:nvSpPr>
          <p:cNvPr id="81922" name="Rectangle 2"/>
          <p:cNvSpPr>
            <a:spLocks noGrp="1" noRot="1" noChangeAspect="1" noChangeArrowheads="1" noTextEdit="1"/>
          </p:cNvSpPr>
          <p:nvPr>
            <p:ph type="sldImg"/>
          </p:nvPr>
        </p:nvSpPr>
        <p:spPr>
          <a:xfrm>
            <a:off x="1168400" y="720725"/>
            <a:ext cx="4521200" cy="3390900"/>
          </a:xfrm>
          <a:ln/>
        </p:spPr>
      </p:sp>
      <p:sp>
        <p:nvSpPr>
          <p:cNvPr id="8192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2BA64CF-8C8F-4FA8-A409-CEF6AEF15481}" type="slidenum">
              <a:rPr lang="es-ES_tradnl" sz="1200" b="0">
                <a:latin typeface="Arial" charset="0"/>
              </a:rPr>
              <a:pPr algn="r"/>
              <a:t>35</a:t>
            </a:fld>
            <a:endParaRPr lang="es-ES_tradnl" sz="1200" b="0">
              <a:latin typeface="Arial" charset="0"/>
            </a:endParaRPr>
          </a:p>
        </p:txBody>
      </p:sp>
      <p:sp>
        <p:nvSpPr>
          <p:cNvPr id="83970" name="Rectangle 2"/>
          <p:cNvSpPr>
            <a:spLocks noGrp="1" noRot="1" noChangeAspect="1" noChangeArrowheads="1" noTextEdit="1"/>
          </p:cNvSpPr>
          <p:nvPr>
            <p:ph type="sldImg"/>
          </p:nvPr>
        </p:nvSpPr>
        <p:spPr>
          <a:xfrm>
            <a:off x="1168400" y="720725"/>
            <a:ext cx="4521200" cy="3390900"/>
          </a:xfrm>
          <a:ln/>
        </p:spPr>
      </p:sp>
      <p:sp>
        <p:nvSpPr>
          <p:cNvPr id="8397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39CC664-E75C-4552-A762-27095D84AD69}" type="slidenum">
              <a:rPr lang="es-ES_tradnl" sz="1200" b="0">
                <a:latin typeface="Arial" charset="0"/>
              </a:rPr>
              <a:pPr algn="r"/>
              <a:t>36</a:t>
            </a:fld>
            <a:endParaRPr lang="es-ES_tradnl" sz="1200" b="0">
              <a:latin typeface="Arial" charset="0"/>
            </a:endParaRPr>
          </a:p>
        </p:txBody>
      </p:sp>
      <p:sp>
        <p:nvSpPr>
          <p:cNvPr id="86018" name="Rectangle 2"/>
          <p:cNvSpPr>
            <a:spLocks noGrp="1" noRot="1" noChangeAspect="1" noChangeArrowheads="1" noTextEdit="1"/>
          </p:cNvSpPr>
          <p:nvPr>
            <p:ph type="sldImg"/>
          </p:nvPr>
        </p:nvSpPr>
        <p:spPr>
          <a:xfrm>
            <a:off x="1168400" y="720725"/>
            <a:ext cx="4521200" cy="3390900"/>
          </a:xfrm>
          <a:ln/>
        </p:spPr>
      </p:sp>
      <p:sp>
        <p:nvSpPr>
          <p:cNvPr id="8601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0F92DF4-BEA0-49C8-87C9-CD3A4CEBE715}" type="slidenum">
              <a:rPr lang="es-ES_tradnl" sz="1200" b="0">
                <a:latin typeface="Arial" charset="0"/>
              </a:rPr>
              <a:pPr algn="r"/>
              <a:t>37</a:t>
            </a:fld>
            <a:endParaRPr lang="es-ES_tradnl" sz="1200" b="0">
              <a:latin typeface="Arial" charset="0"/>
            </a:endParaRPr>
          </a:p>
        </p:txBody>
      </p:sp>
      <p:sp>
        <p:nvSpPr>
          <p:cNvPr id="88066" name="Rectangle 2"/>
          <p:cNvSpPr>
            <a:spLocks noGrp="1" noRot="1" noChangeAspect="1" noChangeArrowheads="1" noTextEdit="1"/>
          </p:cNvSpPr>
          <p:nvPr>
            <p:ph type="sldImg"/>
          </p:nvPr>
        </p:nvSpPr>
        <p:spPr>
          <a:xfrm>
            <a:off x="1168400" y="720725"/>
            <a:ext cx="4521200" cy="3390900"/>
          </a:xfrm>
          <a:ln/>
        </p:spPr>
      </p:sp>
      <p:sp>
        <p:nvSpPr>
          <p:cNvPr id="8806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33E1AD3-A883-4DBA-A643-6B37CE50B6EC}" type="slidenum">
              <a:rPr lang="es-ES_tradnl" sz="1200" b="0">
                <a:latin typeface="Arial" charset="0"/>
              </a:rPr>
              <a:pPr algn="r"/>
              <a:t>38</a:t>
            </a:fld>
            <a:endParaRPr lang="es-ES_tradnl" sz="1200" b="0">
              <a:latin typeface="Arial" charset="0"/>
            </a:endParaRPr>
          </a:p>
        </p:txBody>
      </p:sp>
      <p:sp>
        <p:nvSpPr>
          <p:cNvPr id="90114" name="Rectangle 2"/>
          <p:cNvSpPr>
            <a:spLocks noGrp="1" noRot="1" noChangeAspect="1" noChangeArrowheads="1" noTextEdit="1"/>
          </p:cNvSpPr>
          <p:nvPr>
            <p:ph type="sldImg"/>
          </p:nvPr>
        </p:nvSpPr>
        <p:spPr>
          <a:xfrm>
            <a:off x="1168400" y="720725"/>
            <a:ext cx="4521200" cy="3390900"/>
          </a:xfrm>
          <a:ln/>
        </p:spPr>
      </p:sp>
      <p:sp>
        <p:nvSpPr>
          <p:cNvPr id="9011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C616FB2-3D3A-4FF7-8604-A97C46D763B7}" type="slidenum">
              <a:rPr lang="es-ES_tradnl" sz="1200" b="0">
                <a:latin typeface="Arial" charset="0"/>
              </a:rPr>
              <a:pPr algn="r"/>
              <a:t>39</a:t>
            </a:fld>
            <a:endParaRPr lang="es-ES_tradnl" sz="1200" b="0">
              <a:latin typeface="Arial" charset="0"/>
            </a:endParaRPr>
          </a:p>
        </p:txBody>
      </p:sp>
      <p:sp>
        <p:nvSpPr>
          <p:cNvPr id="92162" name="Rectangle 2"/>
          <p:cNvSpPr>
            <a:spLocks noGrp="1" noRot="1" noChangeAspect="1" noChangeArrowheads="1" noTextEdit="1"/>
          </p:cNvSpPr>
          <p:nvPr>
            <p:ph type="sldImg"/>
          </p:nvPr>
        </p:nvSpPr>
        <p:spPr>
          <a:xfrm>
            <a:off x="1168400" y="720725"/>
            <a:ext cx="4521200" cy="3390900"/>
          </a:xfrm>
          <a:ln/>
        </p:spPr>
      </p:sp>
      <p:sp>
        <p:nvSpPr>
          <p:cNvPr id="9216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56FA4FB-4E48-49EC-9D19-D39B6BBFE53C}" type="slidenum">
              <a:rPr lang="es-ES_tradnl" sz="1200" b="0">
                <a:latin typeface="Arial" charset="0"/>
              </a:rPr>
              <a:pPr algn="r"/>
              <a:t>40</a:t>
            </a:fld>
            <a:endParaRPr lang="es-ES_tradnl" sz="1200" b="0">
              <a:latin typeface="Arial" charset="0"/>
            </a:endParaRPr>
          </a:p>
        </p:txBody>
      </p:sp>
      <p:sp>
        <p:nvSpPr>
          <p:cNvPr id="94210" name="Rectangle 2"/>
          <p:cNvSpPr>
            <a:spLocks noGrp="1" noRot="1" noChangeAspect="1" noChangeArrowheads="1" noTextEdit="1"/>
          </p:cNvSpPr>
          <p:nvPr>
            <p:ph type="sldImg"/>
          </p:nvPr>
        </p:nvSpPr>
        <p:spPr>
          <a:xfrm>
            <a:off x="1168400" y="720725"/>
            <a:ext cx="4521200" cy="3390900"/>
          </a:xfrm>
          <a:ln/>
        </p:spPr>
      </p:sp>
      <p:sp>
        <p:nvSpPr>
          <p:cNvPr id="9421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C3965C6-EAA7-4265-AE34-18617FFB278D}" type="slidenum">
              <a:rPr lang="es-ES_tradnl" sz="1200" b="0">
                <a:latin typeface="Arial" charset="0"/>
              </a:rPr>
              <a:pPr algn="r"/>
              <a:t>41</a:t>
            </a:fld>
            <a:endParaRPr lang="es-ES_tradnl" sz="1200" b="0">
              <a:latin typeface="Arial" charset="0"/>
            </a:endParaRPr>
          </a:p>
        </p:txBody>
      </p:sp>
      <p:sp>
        <p:nvSpPr>
          <p:cNvPr id="96258" name="Rectangle 2"/>
          <p:cNvSpPr>
            <a:spLocks noGrp="1" noRot="1" noChangeAspect="1" noChangeArrowheads="1" noTextEdit="1"/>
          </p:cNvSpPr>
          <p:nvPr>
            <p:ph type="sldImg"/>
          </p:nvPr>
        </p:nvSpPr>
        <p:spPr>
          <a:xfrm>
            <a:off x="1168400" y="720725"/>
            <a:ext cx="4521200" cy="3390900"/>
          </a:xfrm>
          <a:ln/>
        </p:spPr>
      </p:sp>
      <p:sp>
        <p:nvSpPr>
          <p:cNvPr id="9625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C0CFCC6-435D-43F8-8479-4BE2128009B6}" type="slidenum">
              <a:rPr lang="es-ES_tradnl" sz="1200" b="0">
                <a:latin typeface="Arial" charset="0"/>
              </a:rPr>
              <a:pPr algn="r"/>
              <a:t>6</a:t>
            </a:fld>
            <a:endParaRPr lang="es-ES_tradnl" sz="1200" b="0">
              <a:latin typeface="Arial" charset="0"/>
            </a:endParaRPr>
          </a:p>
        </p:txBody>
      </p:sp>
      <p:sp>
        <p:nvSpPr>
          <p:cNvPr id="24578" name="Rectangle 2"/>
          <p:cNvSpPr>
            <a:spLocks noGrp="1" noRot="1" noChangeAspect="1" noChangeArrowheads="1" noTextEdit="1"/>
          </p:cNvSpPr>
          <p:nvPr>
            <p:ph type="sldImg"/>
          </p:nvPr>
        </p:nvSpPr>
        <p:spPr>
          <a:xfrm>
            <a:off x="1168400" y="720725"/>
            <a:ext cx="4521200" cy="3390900"/>
          </a:xfrm>
          <a:ln/>
        </p:spPr>
      </p:sp>
      <p:sp>
        <p:nvSpPr>
          <p:cNvPr id="2457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B562527-6CAB-4C5D-8512-A56878F8B1BC}" type="slidenum">
              <a:rPr lang="es-ES_tradnl" sz="1200" b="0">
                <a:latin typeface="Arial" charset="0"/>
              </a:rPr>
              <a:pPr algn="r"/>
              <a:t>42</a:t>
            </a:fld>
            <a:endParaRPr lang="es-ES_tradnl" sz="1200" b="0">
              <a:latin typeface="Arial" charset="0"/>
            </a:endParaRPr>
          </a:p>
        </p:txBody>
      </p:sp>
      <p:sp>
        <p:nvSpPr>
          <p:cNvPr id="98306" name="Rectangle 2"/>
          <p:cNvSpPr>
            <a:spLocks noGrp="1" noRot="1" noChangeAspect="1" noChangeArrowheads="1" noTextEdit="1"/>
          </p:cNvSpPr>
          <p:nvPr>
            <p:ph type="sldImg"/>
          </p:nvPr>
        </p:nvSpPr>
        <p:spPr>
          <a:xfrm>
            <a:off x="1168400" y="720725"/>
            <a:ext cx="4521200" cy="3390900"/>
          </a:xfrm>
          <a:ln/>
        </p:spPr>
      </p:sp>
      <p:sp>
        <p:nvSpPr>
          <p:cNvPr id="9830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26F5EC5-6E76-48BB-9EAA-00032C0ECC5C}" type="slidenum">
              <a:rPr lang="es-ES_tradnl" sz="1200" b="0">
                <a:latin typeface="Arial" charset="0"/>
              </a:rPr>
              <a:pPr algn="r"/>
              <a:t>43</a:t>
            </a:fld>
            <a:endParaRPr lang="es-ES_tradnl" sz="1200" b="0">
              <a:latin typeface="Arial" charset="0"/>
            </a:endParaRPr>
          </a:p>
        </p:txBody>
      </p:sp>
      <p:sp>
        <p:nvSpPr>
          <p:cNvPr id="100354" name="Rectangle 2"/>
          <p:cNvSpPr>
            <a:spLocks noGrp="1" noRot="1" noChangeAspect="1" noChangeArrowheads="1" noTextEdit="1"/>
          </p:cNvSpPr>
          <p:nvPr>
            <p:ph type="sldImg"/>
          </p:nvPr>
        </p:nvSpPr>
        <p:spPr>
          <a:xfrm>
            <a:off x="1168400" y="720725"/>
            <a:ext cx="4521200" cy="3390900"/>
          </a:xfrm>
          <a:ln/>
        </p:spPr>
      </p:sp>
      <p:sp>
        <p:nvSpPr>
          <p:cNvPr id="10035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B9848DC-8CF4-40A1-9F5B-A0F672C02E72}" type="slidenum">
              <a:rPr lang="es-ES_tradnl" sz="1200" b="0">
                <a:latin typeface="Arial" charset="0"/>
              </a:rPr>
              <a:pPr algn="r"/>
              <a:t>44</a:t>
            </a:fld>
            <a:endParaRPr lang="es-ES_tradnl" sz="1200" b="0">
              <a:latin typeface="Arial" charset="0"/>
            </a:endParaRPr>
          </a:p>
        </p:txBody>
      </p:sp>
      <p:sp>
        <p:nvSpPr>
          <p:cNvPr id="102402" name="Rectangle 2"/>
          <p:cNvSpPr>
            <a:spLocks noGrp="1" noRot="1" noChangeAspect="1" noChangeArrowheads="1" noTextEdit="1"/>
          </p:cNvSpPr>
          <p:nvPr>
            <p:ph type="sldImg"/>
          </p:nvPr>
        </p:nvSpPr>
        <p:spPr>
          <a:xfrm>
            <a:off x="1168400" y="720725"/>
            <a:ext cx="4521200" cy="3390900"/>
          </a:xfrm>
          <a:ln/>
        </p:spPr>
      </p:sp>
      <p:sp>
        <p:nvSpPr>
          <p:cNvPr id="10240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E2438B9-589E-4C4E-BF5E-E8211F613730}" type="slidenum">
              <a:rPr lang="es-ES_tradnl" sz="1200" b="0">
                <a:latin typeface="Arial" charset="0"/>
              </a:rPr>
              <a:pPr algn="r"/>
              <a:t>45</a:t>
            </a:fld>
            <a:endParaRPr lang="es-ES_tradnl" sz="1200" b="0">
              <a:latin typeface="Arial" charset="0"/>
            </a:endParaRPr>
          </a:p>
        </p:txBody>
      </p:sp>
      <p:sp>
        <p:nvSpPr>
          <p:cNvPr id="104450" name="Rectangle 2"/>
          <p:cNvSpPr>
            <a:spLocks noGrp="1" noRot="1" noChangeAspect="1" noChangeArrowheads="1" noTextEdit="1"/>
          </p:cNvSpPr>
          <p:nvPr>
            <p:ph type="sldImg"/>
          </p:nvPr>
        </p:nvSpPr>
        <p:spPr>
          <a:xfrm>
            <a:off x="1168400" y="720725"/>
            <a:ext cx="4521200" cy="3390900"/>
          </a:xfrm>
          <a:ln/>
        </p:spPr>
      </p:sp>
      <p:sp>
        <p:nvSpPr>
          <p:cNvPr id="10445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B38F194-D91E-492F-A658-02AA406623B8}" type="slidenum">
              <a:rPr lang="es-ES_tradnl" sz="1200" b="0">
                <a:latin typeface="Arial" charset="0"/>
              </a:rPr>
              <a:pPr algn="r"/>
              <a:t>46</a:t>
            </a:fld>
            <a:endParaRPr lang="es-ES_tradnl" sz="1200" b="0">
              <a:latin typeface="Arial" charset="0"/>
            </a:endParaRPr>
          </a:p>
        </p:txBody>
      </p:sp>
      <p:sp>
        <p:nvSpPr>
          <p:cNvPr id="106498" name="Rectangle 2"/>
          <p:cNvSpPr>
            <a:spLocks noGrp="1" noRot="1" noChangeAspect="1" noChangeArrowheads="1" noTextEdit="1"/>
          </p:cNvSpPr>
          <p:nvPr>
            <p:ph type="sldImg"/>
          </p:nvPr>
        </p:nvSpPr>
        <p:spPr>
          <a:xfrm>
            <a:off x="1168400" y="720725"/>
            <a:ext cx="4521200" cy="3390900"/>
          </a:xfrm>
          <a:ln/>
        </p:spPr>
      </p:sp>
      <p:sp>
        <p:nvSpPr>
          <p:cNvPr id="10649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70F06B7-95E7-4BD3-8BBE-F1FB57BCD842}" type="slidenum">
              <a:rPr lang="es-ES_tradnl" sz="1200" b="0">
                <a:latin typeface="Arial" charset="0"/>
              </a:rPr>
              <a:pPr algn="r"/>
              <a:t>47</a:t>
            </a:fld>
            <a:endParaRPr lang="es-ES_tradnl" sz="1200" b="0">
              <a:latin typeface="Arial" charset="0"/>
            </a:endParaRPr>
          </a:p>
        </p:txBody>
      </p:sp>
      <p:sp>
        <p:nvSpPr>
          <p:cNvPr id="108546" name="Rectangle 2"/>
          <p:cNvSpPr>
            <a:spLocks noGrp="1" noRot="1" noChangeAspect="1" noChangeArrowheads="1" noTextEdit="1"/>
          </p:cNvSpPr>
          <p:nvPr>
            <p:ph type="sldImg"/>
          </p:nvPr>
        </p:nvSpPr>
        <p:spPr>
          <a:xfrm>
            <a:off x="1168400" y="720725"/>
            <a:ext cx="4521200" cy="3390900"/>
          </a:xfrm>
          <a:ln/>
        </p:spPr>
      </p:sp>
      <p:sp>
        <p:nvSpPr>
          <p:cNvPr id="10854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0E46CA7-E40A-4E01-AE52-0E5D79DE20D6}" type="slidenum">
              <a:rPr lang="es-ES_tradnl" sz="1200" b="0">
                <a:latin typeface="Arial" charset="0"/>
              </a:rPr>
              <a:pPr algn="r"/>
              <a:t>48</a:t>
            </a:fld>
            <a:endParaRPr lang="es-ES_tradnl" sz="1200" b="0">
              <a:latin typeface="Arial" charset="0"/>
            </a:endParaRPr>
          </a:p>
        </p:txBody>
      </p:sp>
      <p:sp>
        <p:nvSpPr>
          <p:cNvPr id="110594" name="Rectangle 2"/>
          <p:cNvSpPr>
            <a:spLocks noGrp="1" noRot="1" noChangeAspect="1" noChangeArrowheads="1" noTextEdit="1"/>
          </p:cNvSpPr>
          <p:nvPr>
            <p:ph type="sldImg"/>
          </p:nvPr>
        </p:nvSpPr>
        <p:spPr>
          <a:xfrm>
            <a:off x="1168400" y="720725"/>
            <a:ext cx="4521200" cy="3390900"/>
          </a:xfrm>
          <a:ln/>
        </p:spPr>
      </p:sp>
      <p:sp>
        <p:nvSpPr>
          <p:cNvPr id="11059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10CF505-6E03-4524-990F-82092D873298}" type="slidenum">
              <a:rPr lang="es-ES_tradnl" sz="1200" b="0">
                <a:latin typeface="Arial" charset="0"/>
              </a:rPr>
              <a:pPr algn="r"/>
              <a:t>49</a:t>
            </a:fld>
            <a:endParaRPr lang="es-ES_tradnl" sz="1200" b="0">
              <a:latin typeface="Arial" charset="0"/>
            </a:endParaRPr>
          </a:p>
        </p:txBody>
      </p:sp>
      <p:sp>
        <p:nvSpPr>
          <p:cNvPr id="112642" name="Rectangle 2"/>
          <p:cNvSpPr>
            <a:spLocks noGrp="1" noRot="1" noChangeAspect="1" noChangeArrowheads="1" noTextEdit="1"/>
          </p:cNvSpPr>
          <p:nvPr>
            <p:ph type="sldImg"/>
          </p:nvPr>
        </p:nvSpPr>
        <p:spPr>
          <a:xfrm>
            <a:off x="1168400" y="720725"/>
            <a:ext cx="4521200" cy="3390900"/>
          </a:xfrm>
          <a:ln/>
        </p:spPr>
      </p:sp>
      <p:sp>
        <p:nvSpPr>
          <p:cNvPr id="11264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228CC48-627F-4C33-A715-20A856222087}" type="slidenum">
              <a:rPr lang="es-ES_tradnl" sz="1200" b="0">
                <a:latin typeface="Arial" charset="0"/>
              </a:rPr>
              <a:pPr algn="r"/>
              <a:t>50</a:t>
            </a:fld>
            <a:endParaRPr lang="es-ES_tradnl" sz="1200" b="0">
              <a:latin typeface="Arial" charset="0"/>
            </a:endParaRPr>
          </a:p>
        </p:txBody>
      </p:sp>
      <p:sp>
        <p:nvSpPr>
          <p:cNvPr id="114690" name="Rectangle 2"/>
          <p:cNvSpPr>
            <a:spLocks noGrp="1" noRot="1" noChangeAspect="1" noChangeArrowheads="1" noTextEdit="1"/>
          </p:cNvSpPr>
          <p:nvPr>
            <p:ph type="sldImg"/>
          </p:nvPr>
        </p:nvSpPr>
        <p:spPr>
          <a:xfrm>
            <a:off x="1168400" y="720725"/>
            <a:ext cx="4521200" cy="3390900"/>
          </a:xfrm>
          <a:ln/>
        </p:spPr>
      </p:sp>
      <p:sp>
        <p:nvSpPr>
          <p:cNvPr id="11469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B2CF657-5F6B-4D88-A396-41BE1BCCE238}" type="slidenum">
              <a:rPr lang="es-ES_tradnl" sz="1200" b="0">
                <a:latin typeface="Arial" charset="0"/>
              </a:rPr>
              <a:pPr algn="r"/>
              <a:t>51</a:t>
            </a:fld>
            <a:endParaRPr lang="es-ES_tradnl" sz="1200" b="0">
              <a:latin typeface="Arial" charset="0"/>
            </a:endParaRPr>
          </a:p>
        </p:txBody>
      </p:sp>
      <p:sp>
        <p:nvSpPr>
          <p:cNvPr id="116738" name="Rectangle 2"/>
          <p:cNvSpPr>
            <a:spLocks noGrp="1" noRot="1" noChangeAspect="1" noChangeArrowheads="1" noTextEdit="1"/>
          </p:cNvSpPr>
          <p:nvPr>
            <p:ph type="sldImg"/>
          </p:nvPr>
        </p:nvSpPr>
        <p:spPr>
          <a:xfrm>
            <a:off x="1168400" y="720725"/>
            <a:ext cx="4521200" cy="3390900"/>
          </a:xfrm>
          <a:ln/>
        </p:spPr>
      </p:sp>
      <p:sp>
        <p:nvSpPr>
          <p:cNvPr id="11673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1D50C86-5035-4ACC-AEBE-31A1CDB241F8}" type="slidenum">
              <a:rPr lang="es-ES_tradnl" sz="1200" b="0">
                <a:latin typeface="Arial" charset="0"/>
              </a:rPr>
              <a:pPr algn="r"/>
              <a:t>7</a:t>
            </a:fld>
            <a:endParaRPr lang="es-ES_tradnl" sz="1200" b="0">
              <a:latin typeface="Arial" charset="0"/>
            </a:endParaRPr>
          </a:p>
        </p:txBody>
      </p:sp>
      <p:sp>
        <p:nvSpPr>
          <p:cNvPr id="26626" name="Rectangle 2"/>
          <p:cNvSpPr>
            <a:spLocks noGrp="1" noRot="1" noChangeAspect="1" noChangeArrowheads="1" noTextEdit="1"/>
          </p:cNvSpPr>
          <p:nvPr>
            <p:ph type="sldImg"/>
          </p:nvPr>
        </p:nvSpPr>
        <p:spPr>
          <a:xfrm>
            <a:off x="1168400" y="720725"/>
            <a:ext cx="4521200" cy="3390900"/>
          </a:xfrm>
          <a:ln/>
        </p:spPr>
      </p:sp>
      <p:sp>
        <p:nvSpPr>
          <p:cNvPr id="2662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05B809B-66A7-4AE8-9D90-17E55C1BDB71}" type="slidenum">
              <a:rPr lang="es-ES_tradnl" sz="1200" b="0">
                <a:latin typeface="Arial" charset="0"/>
              </a:rPr>
              <a:pPr algn="r"/>
              <a:t>52</a:t>
            </a:fld>
            <a:endParaRPr lang="es-ES_tradnl" sz="1200" b="0">
              <a:latin typeface="Arial" charset="0"/>
            </a:endParaRPr>
          </a:p>
        </p:txBody>
      </p:sp>
      <p:sp>
        <p:nvSpPr>
          <p:cNvPr id="118786" name="Rectangle 2"/>
          <p:cNvSpPr>
            <a:spLocks noGrp="1" noRot="1" noChangeAspect="1" noChangeArrowheads="1" noTextEdit="1"/>
          </p:cNvSpPr>
          <p:nvPr>
            <p:ph type="sldImg"/>
          </p:nvPr>
        </p:nvSpPr>
        <p:spPr>
          <a:xfrm>
            <a:off x="1168400" y="720725"/>
            <a:ext cx="4521200" cy="3390900"/>
          </a:xfrm>
          <a:ln/>
        </p:spPr>
      </p:sp>
      <p:sp>
        <p:nvSpPr>
          <p:cNvPr id="11878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0202966-8776-4E7C-8CEE-01CD27E5AF96}" type="slidenum">
              <a:rPr lang="es-ES_tradnl" sz="1200" b="0">
                <a:latin typeface="Arial" charset="0"/>
              </a:rPr>
              <a:pPr algn="r"/>
              <a:t>53</a:t>
            </a:fld>
            <a:endParaRPr lang="es-ES_tradnl" sz="1200" b="0">
              <a:latin typeface="Arial" charset="0"/>
            </a:endParaRPr>
          </a:p>
        </p:txBody>
      </p:sp>
      <p:sp>
        <p:nvSpPr>
          <p:cNvPr id="120834" name="Rectangle 2"/>
          <p:cNvSpPr>
            <a:spLocks noGrp="1" noRot="1" noChangeAspect="1" noChangeArrowheads="1" noTextEdit="1"/>
          </p:cNvSpPr>
          <p:nvPr>
            <p:ph type="sldImg"/>
          </p:nvPr>
        </p:nvSpPr>
        <p:spPr>
          <a:xfrm>
            <a:off x="1168400" y="720725"/>
            <a:ext cx="4521200" cy="3390900"/>
          </a:xfrm>
          <a:ln/>
        </p:spPr>
      </p:sp>
      <p:sp>
        <p:nvSpPr>
          <p:cNvPr id="12083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091E4A9-E476-4C17-A975-77B927C38CA6}" type="slidenum">
              <a:rPr lang="es-ES_tradnl" sz="1200" b="0">
                <a:latin typeface="Arial" charset="0"/>
              </a:rPr>
              <a:pPr algn="r"/>
              <a:t>54</a:t>
            </a:fld>
            <a:endParaRPr lang="es-ES_tradnl" sz="1200" b="0">
              <a:latin typeface="Arial" charset="0"/>
            </a:endParaRPr>
          </a:p>
        </p:txBody>
      </p:sp>
      <p:sp>
        <p:nvSpPr>
          <p:cNvPr id="122882" name="Rectangle 2"/>
          <p:cNvSpPr>
            <a:spLocks noGrp="1" noRot="1" noChangeAspect="1" noChangeArrowheads="1" noTextEdit="1"/>
          </p:cNvSpPr>
          <p:nvPr>
            <p:ph type="sldImg"/>
          </p:nvPr>
        </p:nvSpPr>
        <p:spPr>
          <a:xfrm>
            <a:off x="1168400" y="720725"/>
            <a:ext cx="4521200" cy="3390900"/>
          </a:xfrm>
          <a:ln/>
        </p:spPr>
      </p:sp>
      <p:sp>
        <p:nvSpPr>
          <p:cNvPr id="12288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B5E795C-FC0A-4BB1-9F84-A217C764531F}" type="slidenum">
              <a:rPr lang="es-ES_tradnl" sz="1200" b="0">
                <a:latin typeface="Arial" charset="0"/>
              </a:rPr>
              <a:pPr algn="r"/>
              <a:t>55</a:t>
            </a:fld>
            <a:endParaRPr lang="es-ES_tradnl" sz="1200" b="0">
              <a:latin typeface="Arial" charset="0"/>
            </a:endParaRPr>
          </a:p>
        </p:txBody>
      </p:sp>
      <p:sp>
        <p:nvSpPr>
          <p:cNvPr id="124930" name="Rectangle 2"/>
          <p:cNvSpPr>
            <a:spLocks noGrp="1" noRot="1" noChangeAspect="1" noChangeArrowheads="1" noTextEdit="1"/>
          </p:cNvSpPr>
          <p:nvPr>
            <p:ph type="sldImg"/>
          </p:nvPr>
        </p:nvSpPr>
        <p:spPr>
          <a:xfrm>
            <a:off x="1168400" y="720725"/>
            <a:ext cx="4521200" cy="3390900"/>
          </a:xfrm>
          <a:ln/>
        </p:spPr>
      </p:sp>
      <p:sp>
        <p:nvSpPr>
          <p:cNvPr id="12493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3190C86-99EB-4465-9DCC-4D06D1E96C23}" type="slidenum">
              <a:rPr lang="es-ES_tradnl" sz="1200" b="0">
                <a:latin typeface="Arial" charset="0"/>
              </a:rPr>
              <a:pPr algn="r"/>
              <a:t>56</a:t>
            </a:fld>
            <a:endParaRPr lang="es-ES_tradnl" sz="1200" b="0">
              <a:latin typeface="Arial" charset="0"/>
            </a:endParaRPr>
          </a:p>
        </p:txBody>
      </p:sp>
      <p:sp>
        <p:nvSpPr>
          <p:cNvPr id="126978" name="Rectangle 2"/>
          <p:cNvSpPr>
            <a:spLocks noGrp="1" noRot="1" noChangeAspect="1" noChangeArrowheads="1" noTextEdit="1"/>
          </p:cNvSpPr>
          <p:nvPr>
            <p:ph type="sldImg"/>
          </p:nvPr>
        </p:nvSpPr>
        <p:spPr>
          <a:xfrm>
            <a:off x="1168400" y="720725"/>
            <a:ext cx="4521200" cy="3390900"/>
          </a:xfrm>
          <a:ln/>
        </p:spPr>
      </p:sp>
      <p:sp>
        <p:nvSpPr>
          <p:cNvPr id="12697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84AE4A4-512A-46FD-82B2-CA3F163DC563}" type="slidenum">
              <a:rPr lang="es-ES_tradnl" sz="1200" b="0">
                <a:latin typeface="Arial" charset="0"/>
              </a:rPr>
              <a:pPr algn="r"/>
              <a:t>57</a:t>
            </a:fld>
            <a:endParaRPr lang="es-ES_tradnl" sz="1200" b="0">
              <a:latin typeface="Arial" charset="0"/>
            </a:endParaRPr>
          </a:p>
        </p:txBody>
      </p:sp>
      <p:sp>
        <p:nvSpPr>
          <p:cNvPr id="129026" name="Rectangle 2"/>
          <p:cNvSpPr>
            <a:spLocks noGrp="1" noRot="1" noChangeAspect="1" noChangeArrowheads="1" noTextEdit="1"/>
          </p:cNvSpPr>
          <p:nvPr>
            <p:ph type="sldImg"/>
          </p:nvPr>
        </p:nvSpPr>
        <p:spPr>
          <a:xfrm>
            <a:off x="1168400" y="720725"/>
            <a:ext cx="4521200" cy="3390900"/>
          </a:xfrm>
          <a:ln/>
        </p:spPr>
      </p:sp>
      <p:sp>
        <p:nvSpPr>
          <p:cNvPr id="12902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CF1D701-8863-49EC-8913-8B2E9CF99FD0}" type="slidenum">
              <a:rPr lang="es-ES_tradnl" sz="1200" b="0">
                <a:latin typeface="Arial" charset="0"/>
              </a:rPr>
              <a:pPr algn="r"/>
              <a:t>58</a:t>
            </a:fld>
            <a:endParaRPr lang="es-ES_tradnl" sz="1200" b="0">
              <a:latin typeface="Arial" charset="0"/>
            </a:endParaRPr>
          </a:p>
        </p:txBody>
      </p:sp>
      <p:sp>
        <p:nvSpPr>
          <p:cNvPr id="131074" name="Rectangle 2"/>
          <p:cNvSpPr>
            <a:spLocks noGrp="1" noRot="1" noChangeAspect="1" noChangeArrowheads="1" noTextEdit="1"/>
          </p:cNvSpPr>
          <p:nvPr>
            <p:ph type="sldImg"/>
          </p:nvPr>
        </p:nvSpPr>
        <p:spPr>
          <a:xfrm>
            <a:off x="1168400" y="720725"/>
            <a:ext cx="4521200" cy="3390900"/>
          </a:xfrm>
          <a:ln/>
        </p:spPr>
      </p:sp>
      <p:sp>
        <p:nvSpPr>
          <p:cNvPr id="13107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3A7BFEC-A492-41A6-A463-7070881D97EF}" type="slidenum">
              <a:rPr lang="es-ES_tradnl" sz="1200" b="0">
                <a:latin typeface="Arial" charset="0"/>
              </a:rPr>
              <a:pPr algn="r"/>
              <a:t>59</a:t>
            </a:fld>
            <a:endParaRPr lang="es-ES_tradnl" sz="1200" b="0">
              <a:latin typeface="Arial" charset="0"/>
            </a:endParaRPr>
          </a:p>
        </p:txBody>
      </p:sp>
      <p:sp>
        <p:nvSpPr>
          <p:cNvPr id="133122" name="Rectangle 2"/>
          <p:cNvSpPr>
            <a:spLocks noGrp="1" noRot="1" noChangeAspect="1" noChangeArrowheads="1" noTextEdit="1"/>
          </p:cNvSpPr>
          <p:nvPr>
            <p:ph type="sldImg"/>
          </p:nvPr>
        </p:nvSpPr>
        <p:spPr>
          <a:xfrm>
            <a:off x="1168400" y="720725"/>
            <a:ext cx="4521200" cy="3390900"/>
          </a:xfrm>
          <a:ln/>
        </p:spPr>
      </p:sp>
      <p:sp>
        <p:nvSpPr>
          <p:cNvPr id="13312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58234DD-74B4-402E-9874-60C1B2F5CEFB}" type="slidenum">
              <a:rPr lang="es-ES_tradnl" sz="1200" b="0">
                <a:latin typeface="Arial" charset="0"/>
              </a:rPr>
              <a:pPr algn="r"/>
              <a:t>60</a:t>
            </a:fld>
            <a:endParaRPr lang="es-ES_tradnl" sz="1200" b="0">
              <a:latin typeface="Arial" charset="0"/>
            </a:endParaRPr>
          </a:p>
        </p:txBody>
      </p:sp>
      <p:sp>
        <p:nvSpPr>
          <p:cNvPr id="135170" name="Rectangle 2"/>
          <p:cNvSpPr>
            <a:spLocks noGrp="1" noRot="1" noChangeAspect="1" noChangeArrowheads="1" noTextEdit="1"/>
          </p:cNvSpPr>
          <p:nvPr>
            <p:ph type="sldImg"/>
          </p:nvPr>
        </p:nvSpPr>
        <p:spPr>
          <a:xfrm>
            <a:off x="1168400" y="720725"/>
            <a:ext cx="4521200" cy="3390900"/>
          </a:xfrm>
          <a:ln/>
        </p:spPr>
      </p:sp>
      <p:sp>
        <p:nvSpPr>
          <p:cNvPr id="13517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7927565-A9D5-49BA-837B-E78A31CB7353}" type="slidenum">
              <a:rPr lang="es-ES_tradnl" sz="1200" b="0">
                <a:latin typeface="Arial" charset="0"/>
              </a:rPr>
              <a:pPr algn="r"/>
              <a:t>61</a:t>
            </a:fld>
            <a:endParaRPr lang="es-ES_tradnl" sz="1200" b="0">
              <a:latin typeface="Arial" charset="0"/>
            </a:endParaRPr>
          </a:p>
        </p:txBody>
      </p:sp>
      <p:sp>
        <p:nvSpPr>
          <p:cNvPr id="137218" name="Rectangle 2"/>
          <p:cNvSpPr>
            <a:spLocks noGrp="1" noRot="1" noChangeAspect="1" noChangeArrowheads="1" noTextEdit="1"/>
          </p:cNvSpPr>
          <p:nvPr>
            <p:ph type="sldImg"/>
          </p:nvPr>
        </p:nvSpPr>
        <p:spPr>
          <a:xfrm>
            <a:off x="1168400" y="720725"/>
            <a:ext cx="4521200" cy="3390900"/>
          </a:xfrm>
          <a:ln/>
        </p:spPr>
      </p:sp>
      <p:sp>
        <p:nvSpPr>
          <p:cNvPr id="13721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E796F91-1226-407D-9F19-EB26B1F64B1A}" type="slidenum">
              <a:rPr lang="es-ES_tradnl" sz="1200" b="0">
                <a:latin typeface="Arial" charset="0"/>
              </a:rPr>
              <a:pPr algn="r"/>
              <a:t>8</a:t>
            </a:fld>
            <a:endParaRPr lang="es-ES_tradnl" sz="1200" b="0">
              <a:latin typeface="Arial" charset="0"/>
            </a:endParaRPr>
          </a:p>
        </p:txBody>
      </p:sp>
      <p:sp>
        <p:nvSpPr>
          <p:cNvPr id="28674" name="Rectangle 2"/>
          <p:cNvSpPr>
            <a:spLocks noGrp="1" noRot="1" noChangeAspect="1" noChangeArrowheads="1" noTextEdit="1"/>
          </p:cNvSpPr>
          <p:nvPr>
            <p:ph type="sldImg"/>
          </p:nvPr>
        </p:nvSpPr>
        <p:spPr>
          <a:xfrm>
            <a:off x="1168400" y="720725"/>
            <a:ext cx="4521200" cy="3390900"/>
          </a:xfrm>
          <a:ln/>
        </p:spPr>
      </p:sp>
      <p:sp>
        <p:nvSpPr>
          <p:cNvPr id="2867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2DE9B4B-7DB6-4350-A182-172CFD571BB4}" type="slidenum">
              <a:rPr lang="es-ES_tradnl" sz="1200" b="0">
                <a:latin typeface="Arial" charset="0"/>
              </a:rPr>
              <a:pPr algn="r"/>
              <a:t>62</a:t>
            </a:fld>
            <a:endParaRPr lang="es-ES_tradnl" sz="1200" b="0">
              <a:latin typeface="Arial" charset="0"/>
            </a:endParaRPr>
          </a:p>
        </p:txBody>
      </p:sp>
      <p:sp>
        <p:nvSpPr>
          <p:cNvPr id="139266" name="Rectangle 2"/>
          <p:cNvSpPr>
            <a:spLocks noGrp="1" noRot="1" noChangeAspect="1" noChangeArrowheads="1" noTextEdit="1"/>
          </p:cNvSpPr>
          <p:nvPr>
            <p:ph type="sldImg"/>
          </p:nvPr>
        </p:nvSpPr>
        <p:spPr>
          <a:xfrm>
            <a:off x="1168400" y="720725"/>
            <a:ext cx="4521200" cy="3390900"/>
          </a:xfrm>
          <a:ln/>
        </p:spPr>
      </p:sp>
      <p:sp>
        <p:nvSpPr>
          <p:cNvPr id="13926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C28FEFE-F545-44FD-9A28-E227309A48C3}" type="slidenum">
              <a:rPr lang="es-ES_tradnl" sz="1200" b="0">
                <a:latin typeface="Arial" charset="0"/>
              </a:rPr>
              <a:pPr algn="r"/>
              <a:t>63</a:t>
            </a:fld>
            <a:endParaRPr lang="es-ES_tradnl" sz="1200" b="0">
              <a:latin typeface="Arial" charset="0"/>
            </a:endParaRPr>
          </a:p>
        </p:txBody>
      </p:sp>
      <p:sp>
        <p:nvSpPr>
          <p:cNvPr id="141314" name="Rectangle 2"/>
          <p:cNvSpPr>
            <a:spLocks noGrp="1" noRot="1" noChangeAspect="1" noChangeArrowheads="1" noTextEdit="1"/>
          </p:cNvSpPr>
          <p:nvPr>
            <p:ph type="sldImg"/>
          </p:nvPr>
        </p:nvSpPr>
        <p:spPr>
          <a:xfrm>
            <a:off x="1168400" y="720725"/>
            <a:ext cx="4521200" cy="3390900"/>
          </a:xfrm>
          <a:ln/>
        </p:spPr>
      </p:sp>
      <p:sp>
        <p:nvSpPr>
          <p:cNvPr id="14131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E3CC6F3-350F-46FD-AFDF-D973FC23A810}" type="slidenum">
              <a:rPr lang="es-ES_tradnl" sz="1200" b="0">
                <a:latin typeface="Arial" charset="0"/>
              </a:rPr>
              <a:pPr algn="r"/>
              <a:t>64</a:t>
            </a:fld>
            <a:endParaRPr lang="es-ES_tradnl" sz="1200" b="0">
              <a:latin typeface="Arial" charset="0"/>
            </a:endParaRPr>
          </a:p>
        </p:txBody>
      </p:sp>
      <p:sp>
        <p:nvSpPr>
          <p:cNvPr id="143362" name="Rectangle 2"/>
          <p:cNvSpPr>
            <a:spLocks noGrp="1" noRot="1" noChangeAspect="1" noChangeArrowheads="1" noTextEdit="1"/>
          </p:cNvSpPr>
          <p:nvPr>
            <p:ph type="sldImg"/>
          </p:nvPr>
        </p:nvSpPr>
        <p:spPr>
          <a:xfrm>
            <a:off x="1168400" y="720725"/>
            <a:ext cx="4521200" cy="3390900"/>
          </a:xfrm>
          <a:ln/>
        </p:spPr>
      </p:sp>
      <p:sp>
        <p:nvSpPr>
          <p:cNvPr id="14336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B0F3EE6-5C91-47DD-9C32-7945A5B51066}" type="slidenum">
              <a:rPr lang="es-ES_tradnl" sz="1200" b="0">
                <a:latin typeface="Arial" charset="0"/>
              </a:rPr>
              <a:pPr algn="r"/>
              <a:t>65</a:t>
            </a:fld>
            <a:endParaRPr lang="es-ES_tradnl" sz="1200" b="0">
              <a:latin typeface="Arial" charset="0"/>
            </a:endParaRPr>
          </a:p>
        </p:txBody>
      </p:sp>
      <p:sp>
        <p:nvSpPr>
          <p:cNvPr id="145410" name="Rectangle 2"/>
          <p:cNvSpPr>
            <a:spLocks noGrp="1" noRot="1" noChangeAspect="1" noChangeArrowheads="1" noTextEdit="1"/>
          </p:cNvSpPr>
          <p:nvPr>
            <p:ph type="sldImg"/>
          </p:nvPr>
        </p:nvSpPr>
        <p:spPr>
          <a:xfrm>
            <a:off x="1168400" y="720725"/>
            <a:ext cx="4521200" cy="3390900"/>
          </a:xfrm>
          <a:ln/>
        </p:spPr>
      </p:sp>
      <p:sp>
        <p:nvSpPr>
          <p:cNvPr id="14541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AECF6EC-FC44-4BCE-B3E8-E4C4FB71929E}" type="slidenum">
              <a:rPr lang="es-ES_tradnl" sz="1200" b="0">
                <a:latin typeface="Arial" charset="0"/>
              </a:rPr>
              <a:pPr algn="r"/>
              <a:t>66</a:t>
            </a:fld>
            <a:endParaRPr lang="es-ES_tradnl" sz="1200" b="0">
              <a:latin typeface="Arial" charset="0"/>
            </a:endParaRPr>
          </a:p>
        </p:txBody>
      </p:sp>
      <p:sp>
        <p:nvSpPr>
          <p:cNvPr id="147458" name="Rectangle 2"/>
          <p:cNvSpPr>
            <a:spLocks noGrp="1" noRot="1" noChangeAspect="1" noChangeArrowheads="1" noTextEdit="1"/>
          </p:cNvSpPr>
          <p:nvPr>
            <p:ph type="sldImg"/>
          </p:nvPr>
        </p:nvSpPr>
        <p:spPr>
          <a:xfrm>
            <a:off x="1168400" y="720725"/>
            <a:ext cx="4521200" cy="3390900"/>
          </a:xfrm>
          <a:ln/>
        </p:spPr>
      </p:sp>
      <p:sp>
        <p:nvSpPr>
          <p:cNvPr id="14745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8709987-B483-4F8E-8712-477EEB387643}" type="slidenum">
              <a:rPr lang="es-ES_tradnl" sz="1200" b="0">
                <a:latin typeface="Arial" charset="0"/>
              </a:rPr>
              <a:pPr algn="r"/>
              <a:t>67</a:t>
            </a:fld>
            <a:endParaRPr lang="es-ES_tradnl" sz="1200" b="0">
              <a:latin typeface="Arial" charset="0"/>
            </a:endParaRPr>
          </a:p>
        </p:txBody>
      </p:sp>
      <p:sp>
        <p:nvSpPr>
          <p:cNvPr id="149506" name="Rectangle 2"/>
          <p:cNvSpPr>
            <a:spLocks noGrp="1" noRot="1" noChangeAspect="1" noChangeArrowheads="1" noTextEdit="1"/>
          </p:cNvSpPr>
          <p:nvPr>
            <p:ph type="sldImg"/>
          </p:nvPr>
        </p:nvSpPr>
        <p:spPr>
          <a:xfrm>
            <a:off x="1168400" y="720725"/>
            <a:ext cx="4521200" cy="3390900"/>
          </a:xfrm>
          <a:ln/>
        </p:spPr>
      </p:sp>
      <p:sp>
        <p:nvSpPr>
          <p:cNvPr id="14950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CCFB040-B0F1-4060-9CF7-7654A26DE69B}" type="slidenum">
              <a:rPr lang="es-ES_tradnl" sz="1200" b="0">
                <a:latin typeface="Arial" charset="0"/>
              </a:rPr>
              <a:pPr algn="r"/>
              <a:t>68</a:t>
            </a:fld>
            <a:endParaRPr lang="es-ES_tradnl" sz="1200" b="0">
              <a:latin typeface="Arial" charset="0"/>
            </a:endParaRPr>
          </a:p>
        </p:txBody>
      </p:sp>
      <p:sp>
        <p:nvSpPr>
          <p:cNvPr id="151554" name="Rectangle 2"/>
          <p:cNvSpPr>
            <a:spLocks noGrp="1" noRot="1" noChangeAspect="1" noChangeArrowheads="1" noTextEdit="1"/>
          </p:cNvSpPr>
          <p:nvPr>
            <p:ph type="sldImg"/>
          </p:nvPr>
        </p:nvSpPr>
        <p:spPr>
          <a:xfrm>
            <a:off x="1168400" y="720725"/>
            <a:ext cx="4521200" cy="3390900"/>
          </a:xfrm>
          <a:ln/>
        </p:spPr>
      </p:sp>
      <p:sp>
        <p:nvSpPr>
          <p:cNvPr id="15155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53F91EE-FA2A-4149-BAE1-3076B3908B17}" type="slidenum">
              <a:rPr lang="es-ES_tradnl" sz="1200" b="0">
                <a:latin typeface="Arial" charset="0"/>
              </a:rPr>
              <a:pPr algn="r"/>
              <a:t>76</a:t>
            </a:fld>
            <a:endParaRPr lang="es-ES_tradnl" sz="1200" b="0">
              <a:latin typeface="Arial" charset="0"/>
            </a:endParaRPr>
          </a:p>
        </p:txBody>
      </p:sp>
      <p:sp>
        <p:nvSpPr>
          <p:cNvPr id="160770" name="Rectangle 2"/>
          <p:cNvSpPr>
            <a:spLocks noGrp="1" noRot="1" noChangeAspect="1" noChangeArrowheads="1" noTextEdit="1"/>
          </p:cNvSpPr>
          <p:nvPr>
            <p:ph type="sldImg"/>
          </p:nvPr>
        </p:nvSpPr>
        <p:spPr>
          <a:xfrm>
            <a:off x="1168400" y="720725"/>
            <a:ext cx="4521200" cy="3390900"/>
          </a:xfrm>
          <a:ln/>
        </p:spPr>
      </p:sp>
      <p:sp>
        <p:nvSpPr>
          <p:cNvPr id="16077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2FD8F77-00DA-4DBE-9E84-9CDD23FDDCCF}" type="slidenum">
              <a:rPr lang="es-ES_tradnl" sz="1200" b="0">
                <a:latin typeface="Arial" charset="0"/>
              </a:rPr>
              <a:pPr algn="r"/>
              <a:t>77</a:t>
            </a:fld>
            <a:endParaRPr lang="es-ES_tradnl" sz="1200" b="0">
              <a:latin typeface="Arial" charset="0"/>
            </a:endParaRPr>
          </a:p>
        </p:txBody>
      </p:sp>
      <p:sp>
        <p:nvSpPr>
          <p:cNvPr id="162818" name="Rectangle 2"/>
          <p:cNvSpPr>
            <a:spLocks noGrp="1" noRot="1" noChangeAspect="1" noChangeArrowheads="1" noTextEdit="1"/>
          </p:cNvSpPr>
          <p:nvPr>
            <p:ph type="sldImg"/>
          </p:nvPr>
        </p:nvSpPr>
        <p:spPr>
          <a:xfrm>
            <a:off x="1168400" y="720725"/>
            <a:ext cx="4521200" cy="3390900"/>
          </a:xfrm>
          <a:ln/>
        </p:spPr>
      </p:sp>
      <p:sp>
        <p:nvSpPr>
          <p:cNvPr id="16281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47F8F0F-6FD7-48B5-B321-0B6B797749FD}" type="slidenum">
              <a:rPr lang="es-ES_tradnl" sz="1200" b="0">
                <a:latin typeface="Arial" charset="0"/>
              </a:rPr>
              <a:pPr algn="r"/>
              <a:t>78</a:t>
            </a:fld>
            <a:endParaRPr lang="es-ES_tradnl" sz="1200" b="0">
              <a:latin typeface="Arial" charset="0"/>
            </a:endParaRPr>
          </a:p>
        </p:txBody>
      </p:sp>
      <p:sp>
        <p:nvSpPr>
          <p:cNvPr id="164866" name="Rectangle 2"/>
          <p:cNvSpPr>
            <a:spLocks noGrp="1" noRot="1" noChangeAspect="1" noChangeArrowheads="1" noTextEdit="1"/>
          </p:cNvSpPr>
          <p:nvPr>
            <p:ph type="sldImg"/>
          </p:nvPr>
        </p:nvSpPr>
        <p:spPr>
          <a:xfrm>
            <a:off x="1168400" y="720725"/>
            <a:ext cx="4521200" cy="3390900"/>
          </a:xfrm>
          <a:ln/>
        </p:spPr>
      </p:sp>
      <p:sp>
        <p:nvSpPr>
          <p:cNvPr id="16486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Marcador de imagen de diapositiva"/>
          <p:cNvSpPr>
            <a:spLocks noGrp="1" noRot="1" noChangeAspect="1" noTextEdit="1"/>
          </p:cNvSpPr>
          <p:nvPr>
            <p:ph type="sldImg"/>
          </p:nvPr>
        </p:nvSpPr>
        <p:spPr>
          <a:ln/>
        </p:spPr>
      </p:sp>
      <p:sp>
        <p:nvSpPr>
          <p:cNvPr id="30722" name="2 Marcador de notas"/>
          <p:cNvSpPr>
            <a:spLocks noGrp="1"/>
          </p:cNvSpPr>
          <p:nvPr>
            <p:ph type="body" idx="1"/>
          </p:nvPr>
        </p:nvSpPr>
        <p:spPr>
          <a:noFill/>
          <a:ln/>
        </p:spPr>
        <p:txBody>
          <a:bodyPr/>
          <a:lstStyle/>
          <a:p>
            <a:endParaRPr lang="es-ES" smtClean="0"/>
          </a:p>
        </p:txBody>
      </p:sp>
      <p:sp>
        <p:nvSpPr>
          <p:cNvPr id="30723"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B07B9C4-BEBB-4656-89EC-DE8F9FA5725D}" type="slidenum">
              <a:rPr lang="es-ES_tradnl" sz="1200" b="0">
                <a:latin typeface="Arial" charset="0"/>
              </a:rPr>
              <a:pPr algn="r"/>
              <a:t>9</a:t>
            </a:fld>
            <a:endParaRPr lang="es-ES_tradnl" sz="1200" b="0">
              <a:latin typeface="Arial"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D9D831A-135C-4B90-BDEE-F60F76258F76}" type="slidenum">
              <a:rPr lang="es-ES_tradnl" sz="1200" b="0">
                <a:latin typeface="Arial" charset="0"/>
              </a:rPr>
              <a:pPr algn="r"/>
              <a:t>79</a:t>
            </a:fld>
            <a:endParaRPr lang="es-ES_tradnl" sz="1200" b="0">
              <a:latin typeface="Arial" charset="0"/>
            </a:endParaRPr>
          </a:p>
        </p:txBody>
      </p:sp>
      <p:sp>
        <p:nvSpPr>
          <p:cNvPr id="166914" name="Rectangle 2"/>
          <p:cNvSpPr>
            <a:spLocks noGrp="1" noRot="1" noChangeAspect="1" noChangeArrowheads="1" noTextEdit="1"/>
          </p:cNvSpPr>
          <p:nvPr>
            <p:ph type="sldImg"/>
          </p:nvPr>
        </p:nvSpPr>
        <p:spPr>
          <a:xfrm>
            <a:off x="1168400" y="720725"/>
            <a:ext cx="4521200" cy="3390900"/>
          </a:xfrm>
          <a:ln/>
        </p:spPr>
      </p:sp>
      <p:sp>
        <p:nvSpPr>
          <p:cNvPr id="16691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F45DF05-25E1-4B40-A363-08BB33C9D70C}" type="slidenum">
              <a:rPr lang="es-ES_tradnl" sz="1200" b="0">
                <a:latin typeface="Arial" charset="0"/>
              </a:rPr>
              <a:pPr algn="r"/>
              <a:t>80</a:t>
            </a:fld>
            <a:endParaRPr lang="es-ES_tradnl" sz="1200" b="0">
              <a:latin typeface="Arial" charset="0"/>
            </a:endParaRPr>
          </a:p>
        </p:txBody>
      </p:sp>
      <p:sp>
        <p:nvSpPr>
          <p:cNvPr id="168962" name="Rectangle 2"/>
          <p:cNvSpPr>
            <a:spLocks noGrp="1" noRot="1" noChangeAspect="1" noChangeArrowheads="1" noTextEdit="1"/>
          </p:cNvSpPr>
          <p:nvPr>
            <p:ph type="sldImg"/>
          </p:nvPr>
        </p:nvSpPr>
        <p:spPr>
          <a:xfrm>
            <a:off x="1168400" y="720725"/>
            <a:ext cx="4521200" cy="3390900"/>
          </a:xfrm>
          <a:ln/>
        </p:spPr>
      </p:sp>
      <p:sp>
        <p:nvSpPr>
          <p:cNvPr id="16896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A9D9913-25A2-45B6-B1FD-D07A5CBDC7B2}" type="slidenum">
              <a:rPr lang="es-ES_tradnl" sz="1200" b="0">
                <a:latin typeface="Arial" charset="0"/>
              </a:rPr>
              <a:pPr algn="r"/>
              <a:t>81</a:t>
            </a:fld>
            <a:endParaRPr lang="es-ES_tradnl" sz="1200" b="0">
              <a:latin typeface="Arial" charset="0"/>
            </a:endParaRPr>
          </a:p>
        </p:txBody>
      </p:sp>
      <p:sp>
        <p:nvSpPr>
          <p:cNvPr id="171010" name="Rectangle 2"/>
          <p:cNvSpPr>
            <a:spLocks noGrp="1" noRot="1" noChangeAspect="1" noChangeArrowheads="1" noTextEdit="1"/>
          </p:cNvSpPr>
          <p:nvPr>
            <p:ph type="sldImg"/>
          </p:nvPr>
        </p:nvSpPr>
        <p:spPr>
          <a:xfrm>
            <a:off x="1168400" y="720725"/>
            <a:ext cx="4521200" cy="3390900"/>
          </a:xfrm>
          <a:ln/>
        </p:spPr>
      </p:sp>
      <p:sp>
        <p:nvSpPr>
          <p:cNvPr id="17101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4A88500-1556-4033-8286-2831C9008B16}" type="slidenum">
              <a:rPr lang="es-ES_tradnl" sz="1200" b="0">
                <a:latin typeface="Arial" charset="0"/>
              </a:rPr>
              <a:pPr algn="r"/>
              <a:t>82</a:t>
            </a:fld>
            <a:endParaRPr lang="es-ES_tradnl" sz="1200" b="0">
              <a:latin typeface="Arial" charset="0"/>
            </a:endParaRPr>
          </a:p>
        </p:txBody>
      </p:sp>
      <p:sp>
        <p:nvSpPr>
          <p:cNvPr id="173058" name="Rectangle 2"/>
          <p:cNvSpPr>
            <a:spLocks noGrp="1" noRot="1" noChangeAspect="1" noChangeArrowheads="1" noTextEdit="1"/>
          </p:cNvSpPr>
          <p:nvPr>
            <p:ph type="sldImg"/>
          </p:nvPr>
        </p:nvSpPr>
        <p:spPr>
          <a:xfrm>
            <a:off x="1168400" y="720725"/>
            <a:ext cx="4521200" cy="3390900"/>
          </a:xfrm>
          <a:ln/>
        </p:spPr>
      </p:sp>
      <p:sp>
        <p:nvSpPr>
          <p:cNvPr id="17305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2EBC5BB-092A-499E-8612-8462DCEC2218}" type="slidenum">
              <a:rPr lang="es-ES_tradnl" sz="1200" b="0">
                <a:latin typeface="Arial" charset="0"/>
              </a:rPr>
              <a:pPr algn="r"/>
              <a:t>83</a:t>
            </a:fld>
            <a:endParaRPr lang="es-ES_tradnl" sz="1200" b="0">
              <a:latin typeface="Arial" charset="0"/>
            </a:endParaRPr>
          </a:p>
        </p:txBody>
      </p:sp>
      <p:sp>
        <p:nvSpPr>
          <p:cNvPr id="175106" name="Rectangle 2"/>
          <p:cNvSpPr>
            <a:spLocks noGrp="1" noRot="1" noChangeAspect="1" noChangeArrowheads="1" noTextEdit="1"/>
          </p:cNvSpPr>
          <p:nvPr>
            <p:ph type="sldImg"/>
          </p:nvPr>
        </p:nvSpPr>
        <p:spPr>
          <a:xfrm>
            <a:off x="1168400" y="720725"/>
            <a:ext cx="4521200" cy="3390900"/>
          </a:xfrm>
          <a:ln/>
        </p:spPr>
      </p:sp>
      <p:sp>
        <p:nvSpPr>
          <p:cNvPr id="17510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E3D6250-04AF-4D8A-A11A-C66A72233FA2}" type="slidenum">
              <a:rPr lang="es-ES_tradnl" sz="1200" b="0">
                <a:latin typeface="Arial" charset="0"/>
              </a:rPr>
              <a:pPr algn="r"/>
              <a:t>84</a:t>
            </a:fld>
            <a:endParaRPr lang="es-ES_tradnl" sz="1200" b="0">
              <a:latin typeface="Arial" charset="0"/>
            </a:endParaRPr>
          </a:p>
        </p:txBody>
      </p:sp>
      <p:sp>
        <p:nvSpPr>
          <p:cNvPr id="177154" name="Rectangle 2"/>
          <p:cNvSpPr>
            <a:spLocks noGrp="1" noRot="1" noChangeAspect="1" noChangeArrowheads="1" noTextEdit="1"/>
          </p:cNvSpPr>
          <p:nvPr>
            <p:ph type="sldImg"/>
          </p:nvPr>
        </p:nvSpPr>
        <p:spPr>
          <a:xfrm>
            <a:off x="1168400" y="720725"/>
            <a:ext cx="4521200" cy="3390900"/>
          </a:xfrm>
          <a:ln/>
        </p:spPr>
      </p:sp>
      <p:sp>
        <p:nvSpPr>
          <p:cNvPr id="17715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C8C17CA-A05E-4ECF-9FCD-A59726B1CE70}" type="slidenum">
              <a:rPr lang="es-ES_tradnl" sz="1200" b="0">
                <a:latin typeface="Arial" charset="0"/>
              </a:rPr>
              <a:pPr algn="r"/>
              <a:t>85</a:t>
            </a:fld>
            <a:endParaRPr lang="es-ES_tradnl" sz="1200" b="0">
              <a:latin typeface="Arial" charset="0"/>
            </a:endParaRPr>
          </a:p>
        </p:txBody>
      </p:sp>
      <p:sp>
        <p:nvSpPr>
          <p:cNvPr id="179202" name="Rectangle 2"/>
          <p:cNvSpPr>
            <a:spLocks noGrp="1" noRot="1" noChangeAspect="1" noChangeArrowheads="1" noTextEdit="1"/>
          </p:cNvSpPr>
          <p:nvPr>
            <p:ph type="sldImg"/>
          </p:nvPr>
        </p:nvSpPr>
        <p:spPr>
          <a:xfrm>
            <a:off x="1168400" y="720725"/>
            <a:ext cx="4521200" cy="3390900"/>
          </a:xfrm>
          <a:ln/>
        </p:spPr>
      </p:sp>
      <p:sp>
        <p:nvSpPr>
          <p:cNvPr id="17920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96B1720-304B-42A0-B1EE-34FB946D3B11}" type="slidenum">
              <a:rPr lang="es-ES_tradnl" sz="1200" b="0">
                <a:latin typeface="Arial" charset="0"/>
              </a:rPr>
              <a:pPr algn="r"/>
              <a:t>86</a:t>
            </a:fld>
            <a:endParaRPr lang="es-ES_tradnl" sz="1200" b="0">
              <a:latin typeface="Arial" charset="0"/>
            </a:endParaRPr>
          </a:p>
        </p:txBody>
      </p:sp>
      <p:sp>
        <p:nvSpPr>
          <p:cNvPr id="181250" name="Rectangle 2"/>
          <p:cNvSpPr>
            <a:spLocks noGrp="1" noRot="1" noChangeAspect="1" noChangeArrowheads="1" noTextEdit="1"/>
          </p:cNvSpPr>
          <p:nvPr>
            <p:ph type="sldImg"/>
          </p:nvPr>
        </p:nvSpPr>
        <p:spPr>
          <a:xfrm>
            <a:off x="1168400" y="720725"/>
            <a:ext cx="4521200" cy="3390900"/>
          </a:xfrm>
          <a:ln/>
        </p:spPr>
      </p:sp>
      <p:sp>
        <p:nvSpPr>
          <p:cNvPr id="18125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8A83DC7-990B-4EAE-8B81-48E46B56C94D}" type="slidenum">
              <a:rPr lang="es-ES_tradnl" sz="1200" b="0">
                <a:latin typeface="Arial" charset="0"/>
              </a:rPr>
              <a:pPr algn="r"/>
              <a:t>87</a:t>
            </a:fld>
            <a:endParaRPr lang="es-ES_tradnl" sz="1200" b="0">
              <a:latin typeface="Arial" charset="0"/>
            </a:endParaRPr>
          </a:p>
        </p:txBody>
      </p:sp>
      <p:sp>
        <p:nvSpPr>
          <p:cNvPr id="183298" name="Rectangle 2"/>
          <p:cNvSpPr>
            <a:spLocks noGrp="1" noRot="1" noChangeAspect="1" noChangeArrowheads="1" noTextEdit="1"/>
          </p:cNvSpPr>
          <p:nvPr>
            <p:ph type="sldImg"/>
          </p:nvPr>
        </p:nvSpPr>
        <p:spPr>
          <a:xfrm>
            <a:off x="1168400" y="720725"/>
            <a:ext cx="4521200" cy="3390900"/>
          </a:xfrm>
          <a:ln/>
        </p:spPr>
      </p:sp>
      <p:sp>
        <p:nvSpPr>
          <p:cNvPr id="18329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0FEAFCF-4EB0-46B0-866A-17FB423D8F2F}" type="slidenum">
              <a:rPr lang="es-ES_tradnl" sz="1200" b="0">
                <a:latin typeface="Arial" charset="0"/>
              </a:rPr>
              <a:pPr algn="r"/>
              <a:t>88</a:t>
            </a:fld>
            <a:endParaRPr lang="es-ES_tradnl" sz="1200" b="0">
              <a:latin typeface="Arial" charset="0"/>
            </a:endParaRPr>
          </a:p>
        </p:txBody>
      </p:sp>
      <p:sp>
        <p:nvSpPr>
          <p:cNvPr id="185346" name="Rectangle 2"/>
          <p:cNvSpPr>
            <a:spLocks noGrp="1" noRot="1" noChangeAspect="1" noChangeArrowheads="1" noTextEdit="1"/>
          </p:cNvSpPr>
          <p:nvPr>
            <p:ph type="sldImg"/>
          </p:nvPr>
        </p:nvSpPr>
        <p:spPr>
          <a:xfrm>
            <a:off x="1168400" y="720725"/>
            <a:ext cx="4521200" cy="3390900"/>
          </a:xfrm>
          <a:ln/>
        </p:spPr>
      </p:sp>
      <p:sp>
        <p:nvSpPr>
          <p:cNvPr id="18534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Marcador de imagen de diapositiva"/>
          <p:cNvSpPr>
            <a:spLocks noGrp="1" noRot="1" noChangeAspect="1" noTextEdit="1"/>
          </p:cNvSpPr>
          <p:nvPr>
            <p:ph type="sldImg"/>
          </p:nvPr>
        </p:nvSpPr>
        <p:spPr>
          <a:ln/>
        </p:spPr>
      </p:sp>
      <p:sp>
        <p:nvSpPr>
          <p:cNvPr id="32770" name="2 Marcador de notas"/>
          <p:cNvSpPr>
            <a:spLocks noGrp="1"/>
          </p:cNvSpPr>
          <p:nvPr>
            <p:ph type="body" idx="1"/>
          </p:nvPr>
        </p:nvSpPr>
        <p:spPr>
          <a:noFill/>
          <a:ln/>
        </p:spPr>
        <p:txBody>
          <a:bodyPr/>
          <a:lstStyle/>
          <a:p>
            <a:endParaRPr lang="es-ES" smtClean="0"/>
          </a:p>
        </p:txBody>
      </p:sp>
      <p:sp>
        <p:nvSpPr>
          <p:cNvPr id="32771"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EF2E1CD-912B-4E81-8B89-CAFAFBB02E01}" type="slidenum">
              <a:rPr lang="es-ES_tradnl" sz="1200" b="0">
                <a:latin typeface="Arial" charset="0"/>
              </a:rPr>
              <a:pPr algn="r"/>
              <a:t>10</a:t>
            </a:fld>
            <a:endParaRPr lang="es-ES_tradnl" sz="1200" b="0">
              <a:latin typeface="Arial"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A517203-00D4-4B0B-AED7-1CB0565E5018}" type="slidenum">
              <a:rPr lang="es-ES_tradnl" sz="1200" b="0">
                <a:latin typeface="Arial" charset="0"/>
              </a:rPr>
              <a:pPr algn="r"/>
              <a:t>89</a:t>
            </a:fld>
            <a:endParaRPr lang="es-ES_tradnl" sz="1200" b="0">
              <a:latin typeface="Arial" charset="0"/>
            </a:endParaRPr>
          </a:p>
        </p:txBody>
      </p:sp>
      <p:sp>
        <p:nvSpPr>
          <p:cNvPr id="187394" name="Rectangle 2"/>
          <p:cNvSpPr>
            <a:spLocks noGrp="1" noRot="1" noChangeAspect="1" noChangeArrowheads="1" noTextEdit="1"/>
          </p:cNvSpPr>
          <p:nvPr>
            <p:ph type="sldImg"/>
          </p:nvPr>
        </p:nvSpPr>
        <p:spPr>
          <a:xfrm>
            <a:off x="1168400" y="720725"/>
            <a:ext cx="4521200" cy="3390900"/>
          </a:xfrm>
          <a:ln/>
        </p:spPr>
      </p:sp>
      <p:sp>
        <p:nvSpPr>
          <p:cNvPr id="18739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7F40E01-A069-4007-AF5F-35F1A8393B2A}" type="slidenum">
              <a:rPr lang="es-ES_tradnl" sz="1200" b="0">
                <a:latin typeface="Arial" charset="0"/>
              </a:rPr>
              <a:pPr algn="r"/>
              <a:t>90</a:t>
            </a:fld>
            <a:endParaRPr lang="es-ES_tradnl" sz="1200" b="0">
              <a:latin typeface="Arial" charset="0"/>
            </a:endParaRPr>
          </a:p>
        </p:txBody>
      </p:sp>
      <p:sp>
        <p:nvSpPr>
          <p:cNvPr id="189442" name="Rectangle 2"/>
          <p:cNvSpPr>
            <a:spLocks noGrp="1" noRot="1" noChangeAspect="1" noChangeArrowheads="1" noTextEdit="1"/>
          </p:cNvSpPr>
          <p:nvPr>
            <p:ph type="sldImg"/>
          </p:nvPr>
        </p:nvSpPr>
        <p:spPr>
          <a:xfrm>
            <a:off x="1168400" y="720725"/>
            <a:ext cx="4521200" cy="3390900"/>
          </a:xfrm>
          <a:ln/>
        </p:spPr>
      </p:sp>
      <p:sp>
        <p:nvSpPr>
          <p:cNvPr id="18944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E5144AD-256B-4A5A-B33A-799E9240B49F}" type="slidenum">
              <a:rPr lang="es-ES_tradnl" sz="1200" b="0">
                <a:latin typeface="Arial" charset="0"/>
              </a:rPr>
              <a:pPr algn="r"/>
              <a:t>91</a:t>
            </a:fld>
            <a:endParaRPr lang="es-ES_tradnl" sz="1200" b="0">
              <a:latin typeface="Arial" charset="0"/>
            </a:endParaRPr>
          </a:p>
        </p:txBody>
      </p:sp>
      <p:sp>
        <p:nvSpPr>
          <p:cNvPr id="191490" name="Rectangle 2"/>
          <p:cNvSpPr>
            <a:spLocks noGrp="1" noRot="1" noChangeAspect="1" noChangeArrowheads="1" noTextEdit="1"/>
          </p:cNvSpPr>
          <p:nvPr>
            <p:ph type="sldImg"/>
          </p:nvPr>
        </p:nvSpPr>
        <p:spPr>
          <a:xfrm>
            <a:off x="1168400" y="720725"/>
            <a:ext cx="4521200" cy="3390900"/>
          </a:xfrm>
          <a:ln/>
        </p:spPr>
      </p:sp>
      <p:sp>
        <p:nvSpPr>
          <p:cNvPr id="19149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3C93632-943D-4432-8518-26101B901700}" type="slidenum">
              <a:rPr lang="es-ES_tradnl" sz="1200" b="0">
                <a:latin typeface="Arial" charset="0"/>
              </a:rPr>
              <a:pPr algn="r"/>
              <a:t>92</a:t>
            </a:fld>
            <a:endParaRPr lang="es-ES_tradnl" sz="1200" b="0">
              <a:latin typeface="Arial" charset="0"/>
            </a:endParaRPr>
          </a:p>
        </p:txBody>
      </p:sp>
      <p:sp>
        <p:nvSpPr>
          <p:cNvPr id="193538" name="Rectangle 2"/>
          <p:cNvSpPr>
            <a:spLocks noGrp="1" noRot="1" noChangeAspect="1" noChangeArrowheads="1" noTextEdit="1"/>
          </p:cNvSpPr>
          <p:nvPr>
            <p:ph type="sldImg"/>
          </p:nvPr>
        </p:nvSpPr>
        <p:spPr>
          <a:xfrm>
            <a:off x="1168400" y="720725"/>
            <a:ext cx="4521200" cy="3390900"/>
          </a:xfrm>
          <a:ln/>
        </p:spPr>
      </p:sp>
      <p:sp>
        <p:nvSpPr>
          <p:cNvPr id="19353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2A6EEC7-835A-4AD8-AB46-004E11738F51}" type="slidenum">
              <a:rPr lang="es-ES_tradnl" sz="1200" b="0">
                <a:latin typeface="Arial" charset="0"/>
              </a:rPr>
              <a:pPr algn="r"/>
              <a:t>93</a:t>
            </a:fld>
            <a:endParaRPr lang="es-ES_tradnl" sz="1200" b="0">
              <a:latin typeface="Arial" charset="0"/>
            </a:endParaRPr>
          </a:p>
        </p:txBody>
      </p:sp>
      <p:sp>
        <p:nvSpPr>
          <p:cNvPr id="195586" name="Rectangle 2"/>
          <p:cNvSpPr>
            <a:spLocks noGrp="1" noRot="1" noChangeAspect="1" noChangeArrowheads="1" noTextEdit="1"/>
          </p:cNvSpPr>
          <p:nvPr>
            <p:ph type="sldImg"/>
          </p:nvPr>
        </p:nvSpPr>
        <p:spPr>
          <a:xfrm>
            <a:off x="1168400" y="720725"/>
            <a:ext cx="4521200" cy="3390900"/>
          </a:xfrm>
          <a:ln/>
        </p:spPr>
      </p:sp>
      <p:sp>
        <p:nvSpPr>
          <p:cNvPr id="19558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D0689C0-9A39-401B-AAC0-321A227A444E}" type="slidenum">
              <a:rPr lang="es-ES_tradnl" sz="1200" b="0">
                <a:latin typeface="Arial" charset="0"/>
              </a:rPr>
              <a:pPr algn="r"/>
              <a:t>94</a:t>
            </a:fld>
            <a:endParaRPr lang="es-ES_tradnl" sz="1200" b="0">
              <a:latin typeface="Arial" charset="0"/>
            </a:endParaRPr>
          </a:p>
        </p:txBody>
      </p:sp>
      <p:sp>
        <p:nvSpPr>
          <p:cNvPr id="197634" name="Rectangle 2"/>
          <p:cNvSpPr>
            <a:spLocks noGrp="1" noRot="1" noChangeAspect="1" noChangeArrowheads="1" noTextEdit="1"/>
          </p:cNvSpPr>
          <p:nvPr>
            <p:ph type="sldImg"/>
          </p:nvPr>
        </p:nvSpPr>
        <p:spPr>
          <a:xfrm>
            <a:off x="1168400" y="720725"/>
            <a:ext cx="4521200" cy="3390900"/>
          </a:xfrm>
          <a:ln/>
        </p:spPr>
      </p:sp>
      <p:sp>
        <p:nvSpPr>
          <p:cNvPr id="19763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E050B05-CDFA-43F9-A250-1F7CD308E184}" type="slidenum">
              <a:rPr lang="es-ES_tradnl" sz="1200" b="0">
                <a:latin typeface="Arial" charset="0"/>
              </a:rPr>
              <a:pPr algn="r"/>
              <a:t>95</a:t>
            </a:fld>
            <a:endParaRPr lang="es-ES_tradnl" sz="1200" b="0">
              <a:latin typeface="Arial" charset="0"/>
            </a:endParaRPr>
          </a:p>
        </p:txBody>
      </p:sp>
      <p:sp>
        <p:nvSpPr>
          <p:cNvPr id="199682" name="Rectangle 2"/>
          <p:cNvSpPr>
            <a:spLocks noGrp="1" noRot="1" noChangeAspect="1" noChangeArrowheads="1" noTextEdit="1"/>
          </p:cNvSpPr>
          <p:nvPr>
            <p:ph type="sldImg"/>
          </p:nvPr>
        </p:nvSpPr>
        <p:spPr>
          <a:xfrm>
            <a:off x="1168400" y="720725"/>
            <a:ext cx="4521200" cy="3390900"/>
          </a:xfrm>
          <a:ln/>
        </p:spPr>
      </p:sp>
      <p:sp>
        <p:nvSpPr>
          <p:cNvPr id="19968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C0B2365-523A-4899-9403-B5BE4053C9CD}" type="slidenum">
              <a:rPr lang="es-ES_tradnl" sz="1200" b="0">
                <a:latin typeface="Arial" charset="0"/>
              </a:rPr>
              <a:pPr algn="r"/>
              <a:t>96</a:t>
            </a:fld>
            <a:endParaRPr lang="es-ES_tradnl" sz="1200" b="0">
              <a:latin typeface="Arial" charset="0"/>
            </a:endParaRPr>
          </a:p>
        </p:txBody>
      </p:sp>
      <p:sp>
        <p:nvSpPr>
          <p:cNvPr id="201730" name="Rectangle 2"/>
          <p:cNvSpPr>
            <a:spLocks noGrp="1" noRot="1" noChangeAspect="1" noChangeArrowheads="1" noTextEdit="1"/>
          </p:cNvSpPr>
          <p:nvPr>
            <p:ph type="sldImg"/>
          </p:nvPr>
        </p:nvSpPr>
        <p:spPr>
          <a:xfrm>
            <a:off x="1168400" y="720725"/>
            <a:ext cx="4521200" cy="3390900"/>
          </a:xfrm>
          <a:ln/>
        </p:spPr>
      </p:sp>
      <p:sp>
        <p:nvSpPr>
          <p:cNvPr id="20173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3C4AD99-C007-465B-A377-CF26B41F1DEC}" type="slidenum">
              <a:rPr lang="es-ES_tradnl" sz="1200" b="0">
                <a:latin typeface="Arial" charset="0"/>
              </a:rPr>
              <a:pPr algn="r"/>
              <a:t>97</a:t>
            </a:fld>
            <a:endParaRPr lang="es-ES_tradnl" sz="1200" b="0">
              <a:latin typeface="Arial" charset="0"/>
            </a:endParaRPr>
          </a:p>
        </p:txBody>
      </p:sp>
      <p:sp>
        <p:nvSpPr>
          <p:cNvPr id="203778" name="Rectangle 2"/>
          <p:cNvSpPr>
            <a:spLocks noGrp="1" noRot="1" noChangeAspect="1" noChangeArrowheads="1" noTextEdit="1"/>
          </p:cNvSpPr>
          <p:nvPr>
            <p:ph type="sldImg"/>
          </p:nvPr>
        </p:nvSpPr>
        <p:spPr>
          <a:xfrm>
            <a:off x="1168400" y="720725"/>
            <a:ext cx="4521200" cy="3390900"/>
          </a:xfrm>
          <a:ln/>
        </p:spPr>
      </p:sp>
      <p:sp>
        <p:nvSpPr>
          <p:cNvPr id="20377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AEE264D-E038-4D1B-9C86-B6CA5C21DF54}" type="slidenum">
              <a:rPr lang="es-ES_tradnl" sz="1200" b="0">
                <a:latin typeface="Arial" charset="0"/>
              </a:rPr>
              <a:pPr algn="r"/>
              <a:t>98</a:t>
            </a:fld>
            <a:endParaRPr lang="es-ES_tradnl" sz="1200" b="0">
              <a:latin typeface="Arial" charset="0"/>
            </a:endParaRPr>
          </a:p>
        </p:txBody>
      </p:sp>
      <p:sp>
        <p:nvSpPr>
          <p:cNvPr id="205826" name="Rectangle 2"/>
          <p:cNvSpPr>
            <a:spLocks noGrp="1" noRot="1" noChangeAspect="1" noChangeArrowheads="1" noTextEdit="1"/>
          </p:cNvSpPr>
          <p:nvPr>
            <p:ph type="sldImg"/>
          </p:nvPr>
        </p:nvSpPr>
        <p:spPr>
          <a:xfrm>
            <a:off x="1168400" y="720725"/>
            <a:ext cx="4521200" cy="3390900"/>
          </a:xfrm>
          <a:ln/>
        </p:spPr>
      </p:sp>
      <p:sp>
        <p:nvSpPr>
          <p:cNvPr id="20582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1 Marcador de imagen de diapositiva"/>
          <p:cNvSpPr>
            <a:spLocks noGrp="1" noRot="1" noChangeAspect="1" noTextEdit="1"/>
          </p:cNvSpPr>
          <p:nvPr>
            <p:ph type="sldImg"/>
          </p:nvPr>
        </p:nvSpPr>
        <p:spPr>
          <a:ln/>
        </p:spPr>
      </p:sp>
      <p:sp>
        <p:nvSpPr>
          <p:cNvPr id="34818" name="2 Marcador de notas"/>
          <p:cNvSpPr>
            <a:spLocks noGrp="1"/>
          </p:cNvSpPr>
          <p:nvPr>
            <p:ph type="body" idx="1"/>
          </p:nvPr>
        </p:nvSpPr>
        <p:spPr>
          <a:noFill/>
          <a:ln/>
        </p:spPr>
        <p:txBody>
          <a:bodyPr/>
          <a:lstStyle/>
          <a:p>
            <a:endParaRPr lang="es-ES" smtClean="0"/>
          </a:p>
        </p:txBody>
      </p:sp>
      <p:sp>
        <p:nvSpPr>
          <p:cNvPr id="34819"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F2B6B58-7D2D-4B2E-A49B-158A8C22A2F6}" type="slidenum">
              <a:rPr lang="es-ES_tradnl" sz="1200" b="0">
                <a:latin typeface="Arial" charset="0"/>
              </a:rPr>
              <a:pPr algn="r"/>
              <a:t>11</a:t>
            </a:fld>
            <a:endParaRPr lang="es-ES_tradnl" sz="1200" b="0">
              <a:latin typeface="Arial" charset="0"/>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7E7CBDB-B5E0-4E08-A652-9AAA60EB055D}" type="slidenum">
              <a:rPr lang="es-ES_tradnl" sz="1200" b="0">
                <a:latin typeface="Arial" charset="0"/>
              </a:rPr>
              <a:pPr algn="r"/>
              <a:t>99</a:t>
            </a:fld>
            <a:endParaRPr lang="es-ES_tradnl" sz="1200" b="0">
              <a:latin typeface="Arial" charset="0"/>
            </a:endParaRPr>
          </a:p>
        </p:txBody>
      </p:sp>
      <p:sp>
        <p:nvSpPr>
          <p:cNvPr id="207874" name="Rectangle 2"/>
          <p:cNvSpPr>
            <a:spLocks noGrp="1" noRot="1" noChangeAspect="1" noChangeArrowheads="1" noTextEdit="1"/>
          </p:cNvSpPr>
          <p:nvPr>
            <p:ph type="sldImg"/>
          </p:nvPr>
        </p:nvSpPr>
        <p:spPr>
          <a:xfrm>
            <a:off x="1168400" y="720725"/>
            <a:ext cx="4521200" cy="3390900"/>
          </a:xfrm>
          <a:ln/>
        </p:spPr>
      </p:sp>
      <p:sp>
        <p:nvSpPr>
          <p:cNvPr id="20787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7901B00-9399-426F-94B5-6FB375E2A673}" type="slidenum">
              <a:rPr lang="es-ES_tradnl" sz="1200" b="0">
                <a:latin typeface="Arial" charset="0"/>
              </a:rPr>
              <a:pPr algn="r"/>
              <a:t>100</a:t>
            </a:fld>
            <a:endParaRPr lang="es-ES_tradnl" sz="1200" b="0">
              <a:latin typeface="Arial" charset="0"/>
            </a:endParaRPr>
          </a:p>
        </p:txBody>
      </p:sp>
      <p:sp>
        <p:nvSpPr>
          <p:cNvPr id="209922" name="Rectangle 2"/>
          <p:cNvSpPr>
            <a:spLocks noGrp="1" noRot="1" noChangeAspect="1" noChangeArrowheads="1" noTextEdit="1"/>
          </p:cNvSpPr>
          <p:nvPr>
            <p:ph type="sldImg"/>
          </p:nvPr>
        </p:nvSpPr>
        <p:spPr>
          <a:xfrm>
            <a:off x="1168400" y="720725"/>
            <a:ext cx="4521200" cy="3390900"/>
          </a:xfrm>
          <a:ln/>
        </p:spPr>
      </p:sp>
      <p:sp>
        <p:nvSpPr>
          <p:cNvPr id="20992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9F04CFC-AAF6-4A02-9D3C-A3085C02799A}" type="slidenum">
              <a:rPr lang="es-ES_tradnl" sz="1200" b="0">
                <a:latin typeface="Arial" charset="0"/>
              </a:rPr>
              <a:pPr algn="r"/>
              <a:t>101</a:t>
            </a:fld>
            <a:endParaRPr lang="es-ES_tradnl" sz="1200" b="0">
              <a:latin typeface="Arial" charset="0"/>
            </a:endParaRPr>
          </a:p>
        </p:txBody>
      </p:sp>
      <p:sp>
        <p:nvSpPr>
          <p:cNvPr id="211970" name="Rectangle 2"/>
          <p:cNvSpPr>
            <a:spLocks noGrp="1" noRot="1" noChangeAspect="1" noChangeArrowheads="1" noTextEdit="1"/>
          </p:cNvSpPr>
          <p:nvPr>
            <p:ph type="sldImg"/>
          </p:nvPr>
        </p:nvSpPr>
        <p:spPr>
          <a:xfrm>
            <a:off x="1168400" y="720725"/>
            <a:ext cx="4521200" cy="3390900"/>
          </a:xfrm>
          <a:ln/>
        </p:spPr>
      </p:sp>
      <p:sp>
        <p:nvSpPr>
          <p:cNvPr id="21197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4DF3E0B-6BBD-47E2-86B0-E03D8A83C956}" type="slidenum">
              <a:rPr lang="es-ES_tradnl" sz="1200" b="0">
                <a:latin typeface="Arial" charset="0"/>
              </a:rPr>
              <a:pPr algn="r"/>
              <a:t>102</a:t>
            </a:fld>
            <a:endParaRPr lang="es-ES_tradnl" sz="1200" b="0">
              <a:latin typeface="Arial" charset="0"/>
            </a:endParaRPr>
          </a:p>
        </p:txBody>
      </p:sp>
      <p:sp>
        <p:nvSpPr>
          <p:cNvPr id="214018" name="Rectangle 2"/>
          <p:cNvSpPr>
            <a:spLocks noGrp="1" noRot="1" noChangeAspect="1" noChangeArrowheads="1" noTextEdit="1"/>
          </p:cNvSpPr>
          <p:nvPr>
            <p:ph type="sldImg"/>
          </p:nvPr>
        </p:nvSpPr>
        <p:spPr>
          <a:xfrm>
            <a:off x="1168400" y="720725"/>
            <a:ext cx="4521200" cy="3390900"/>
          </a:xfrm>
          <a:ln/>
        </p:spPr>
      </p:sp>
      <p:sp>
        <p:nvSpPr>
          <p:cNvPr id="21401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A7FEDC0-933D-45B9-961A-B0EA45CB370C}" type="slidenum">
              <a:rPr lang="es-ES_tradnl" sz="1200" b="0">
                <a:latin typeface="Arial" charset="0"/>
              </a:rPr>
              <a:pPr algn="r"/>
              <a:t>103</a:t>
            </a:fld>
            <a:endParaRPr lang="es-ES_tradnl" sz="1200" b="0">
              <a:latin typeface="Arial" charset="0"/>
            </a:endParaRPr>
          </a:p>
        </p:txBody>
      </p:sp>
      <p:sp>
        <p:nvSpPr>
          <p:cNvPr id="216066" name="Rectangle 2"/>
          <p:cNvSpPr>
            <a:spLocks noGrp="1" noRot="1" noChangeAspect="1" noChangeArrowheads="1" noTextEdit="1"/>
          </p:cNvSpPr>
          <p:nvPr>
            <p:ph type="sldImg"/>
          </p:nvPr>
        </p:nvSpPr>
        <p:spPr>
          <a:xfrm>
            <a:off x="1168400" y="720725"/>
            <a:ext cx="4521200" cy="3390900"/>
          </a:xfrm>
          <a:ln/>
        </p:spPr>
      </p:sp>
      <p:sp>
        <p:nvSpPr>
          <p:cNvPr id="21606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6338663-56CE-4BBE-A4A7-9956E6441905}" type="slidenum">
              <a:rPr lang="es-ES_tradnl" sz="1200" b="0">
                <a:latin typeface="Arial" charset="0"/>
              </a:rPr>
              <a:pPr algn="r"/>
              <a:t>104</a:t>
            </a:fld>
            <a:endParaRPr lang="es-ES_tradnl" sz="1200" b="0">
              <a:latin typeface="Arial" charset="0"/>
            </a:endParaRPr>
          </a:p>
        </p:txBody>
      </p:sp>
      <p:sp>
        <p:nvSpPr>
          <p:cNvPr id="218114" name="Rectangle 2"/>
          <p:cNvSpPr>
            <a:spLocks noGrp="1" noRot="1" noChangeAspect="1" noChangeArrowheads="1" noTextEdit="1"/>
          </p:cNvSpPr>
          <p:nvPr>
            <p:ph type="sldImg"/>
          </p:nvPr>
        </p:nvSpPr>
        <p:spPr>
          <a:xfrm>
            <a:off x="1168400" y="720725"/>
            <a:ext cx="4521200" cy="3390900"/>
          </a:xfrm>
          <a:ln/>
        </p:spPr>
      </p:sp>
      <p:sp>
        <p:nvSpPr>
          <p:cNvPr id="218115"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0B87376-44DF-4E18-BF82-763ACB9248AF}" type="slidenum">
              <a:rPr lang="es-ES_tradnl" sz="1200" b="0">
                <a:latin typeface="Arial" charset="0"/>
              </a:rPr>
              <a:pPr algn="r"/>
              <a:t>105</a:t>
            </a:fld>
            <a:endParaRPr lang="es-ES_tradnl" sz="1200" b="0">
              <a:latin typeface="Arial" charset="0"/>
            </a:endParaRPr>
          </a:p>
        </p:txBody>
      </p:sp>
      <p:sp>
        <p:nvSpPr>
          <p:cNvPr id="220162" name="Rectangle 2"/>
          <p:cNvSpPr>
            <a:spLocks noGrp="1" noRot="1" noChangeAspect="1" noChangeArrowheads="1" noTextEdit="1"/>
          </p:cNvSpPr>
          <p:nvPr>
            <p:ph type="sldImg"/>
          </p:nvPr>
        </p:nvSpPr>
        <p:spPr>
          <a:xfrm>
            <a:off x="1168400" y="720725"/>
            <a:ext cx="4521200" cy="3390900"/>
          </a:xfrm>
          <a:ln/>
        </p:spPr>
      </p:sp>
      <p:sp>
        <p:nvSpPr>
          <p:cNvPr id="220163"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02B6247-C821-4A30-ABB9-026AFEB576B7}" type="slidenum">
              <a:rPr lang="es-ES_tradnl" sz="1200" b="0">
                <a:latin typeface="Arial" charset="0"/>
              </a:rPr>
              <a:pPr algn="r"/>
              <a:t>106</a:t>
            </a:fld>
            <a:endParaRPr lang="es-ES_tradnl" sz="1200" b="0">
              <a:latin typeface="Arial" charset="0"/>
            </a:endParaRPr>
          </a:p>
        </p:txBody>
      </p:sp>
      <p:sp>
        <p:nvSpPr>
          <p:cNvPr id="222210" name="Rectangle 2"/>
          <p:cNvSpPr>
            <a:spLocks noGrp="1" noRot="1" noChangeAspect="1" noChangeArrowheads="1" noTextEdit="1"/>
          </p:cNvSpPr>
          <p:nvPr>
            <p:ph type="sldImg"/>
          </p:nvPr>
        </p:nvSpPr>
        <p:spPr>
          <a:xfrm>
            <a:off x="1168400" y="720725"/>
            <a:ext cx="4521200" cy="3390900"/>
          </a:xfrm>
          <a:ln/>
        </p:spPr>
      </p:sp>
      <p:sp>
        <p:nvSpPr>
          <p:cNvPr id="222211"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4C59C57-A23E-410E-822D-97D668C2E139}" type="slidenum">
              <a:rPr lang="es-ES_tradnl" sz="1200" b="0">
                <a:latin typeface="Arial" charset="0"/>
              </a:rPr>
              <a:pPr algn="r"/>
              <a:t>107</a:t>
            </a:fld>
            <a:endParaRPr lang="es-ES_tradnl" sz="1200" b="0">
              <a:latin typeface="Arial" charset="0"/>
            </a:endParaRPr>
          </a:p>
        </p:txBody>
      </p:sp>
      <p:sp>
        <p:nvSpPr>
          <p:cNvPr id="224258" name="Rectangle 2"/>
          <p:cNvSpPr>
            <a:spLocks noGrp="1" noRot="1" noChangeAspect="1" noChangeArrowheads="1" noTextEdit="1"/>
          </p:cNvSpPr>
          <p:nvPr>
            <p:ph type="sldImg"/>
          </p:nvPr>
        </p:nvSpPr>
        <p:spPr>
          <a:xfrm>
            <a:off x="1168400" y="720725"/>
            <a:ext cx="4521200" cy="3390900"/>
          </a:xfrm>
          <a:ln/>
        </p:spPr>
      </p:sp>
      <p:sp>
        <p:nvSpPr>
          <p:cNvPr id="224259"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C44C4B5-31D4-444A-B447-66EC702480D7}" type="slidenum">
              <a:rPr lang="es-ES_tradnl" sz="1200" b="0">
                <a:latin typeface="Arial" charset="0"/>
              </a:rPr>
              <a:pPr algn="r"/>
              <a:t>108</a:t>
            </a:fld>
            <a:endParaRPr lang="es-ES_tradnl" sz="1200" b="0">
              <a:latin typeface="Arial" charset="0"/>
            </a:endParaRPr>
          </a:p>
        </p:txBody>
      </p:sp>
      <p:sp>
        <p:nvSpPr>
          <p:cNvPr id="226306" name="Rectangle 2"/>
          <p:cNvSpPr>
            <a:spLocks noGrp="1" noRot="1" noChangeAspect="1" noChangeArrowheads="1" noTextEdit="1"/>
          </p:cNvSpPr>
          <p:nvPr>
            <p:ph type="sldImg"/>
          </p:nvPr>
        </p:nvSpPr>
        <p:spPr>
          <a:xfrm>
            <a:off x="1168400" y="720725"/>
            <a:ext cx="4521200" cy="3390900"/>
          </a:xfrm>
          <a:ln/>
        </p:spPr>
      </p:sp>
      <p:sp>
        <p:nvSpPr>
          <p:cNvPr id="226307" name="Rectangle 3"/>
          <p:cNvSpPr>
            <a:spLocks noGrp="1" noChangeArrowheads="1"/>
          </p:cNvSpPr>
          <p:nvPr>
            <p:ph type="body" idx="1"/>
          </p:nvPr>
        </p:nvSpPr>
        <p:spPr>
          <a:xfrm>
            <a:off x="914400" y="4327525"/>
            <a:ext cx="5029200" cy="4111625"/>
          </a:xfrm>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n-US"/>
              <a:t>Haga clic para modificar el estilo de título del patrón</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Haga clic para modificar el estilo de subtítulo del patrón</a:t>
            </a:r>
          </a:p>
        </p:txBody>
      </p:sp>
      <p:sp>
        <p:nvSpPr>
          <p:cNvPr id="4" name="Rectangle 4"/>
          <p:cNvSpPr>
            <a:spLocks noGrp="1" noChangeArrowheads="1"/>
          </p:cNvSpPr>
          <p:nvPr>
            <p:ph type="dt" sz="half" idx="10"/>
          </p:nvPr>
        </p:nvSpPr>
        <p:spPr>
          <a:ln/>
        </p:spPr>
        <p:txBody>
          <a:bodyPr/>
          <a:lstStyle>
            <a:lvl1pPr>
              <a:defRPr/>
            </a:lvl1pPr>
          </a:lstStyle>
          <a:p>
            <a:pPr>
              <a:defRPr/>
            </a:pPr>
            <a:fld id="{C2576967-1A0C-44C0-88A1-373EA3E293D7}" type="datetimeFigureOut">
              <a:rPr lang="es-ES"/>
              <a:pPr>
                <a:defRPr/>
              </a:pPr>
              <a:t>06/11/2014</a:t>
            </a:fld>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04099EB-C7D0-45D5-9DD8-E0B8FA8A6377}"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4" name="Rectangle 4"/>
          <p:cNvSpPr>
            <a:spLocks noGrp="1" noChangeArrowheads="1"/>
          </p:cNvSpPr>
          <p:nvPr>
            <p:ph type="dt" sz="half" idx="10"/>
          </p:nvPr>
        </p:nvSpPr>
        <p:spPr>
          <a:ln/>
        </p:spPr>
        <p:txBody>
          <a:bodyPr/>
          <a:lstStyle>
            <a:lvl1pPr>
              <a:defRPr/>
            </a:lvl1pPr>
          </a:lstStyle>
          <a:p>
            <a:pPr>
              <a:defRPr/>
            </a:pPr>
            <a:fld id="{19838A81-F807-478B-9208-A9D53847DEA1}" type="datetimeFigureOut">
              <a:rPr lang="es-ES"/>
              <a:pPr>
                <a:defRPr/>
              </a:pPr>
              <a:t>06/11/2014</a:t>
            </a:fld>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FC00DAA2-1DEA-406E-935C-1E846FB9566B}"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n-US"/>
              <a:t>Haga clic para modificar el estilo de título del patrón</a:t>
            </a:r>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4" name="Rectangle 4"/>
          <p:cNvSpPr>
            <a:spLocks noGrp="1" noChangeArrowheads="1"/>
          </p:cNvSpPr>
          <p:nvPr>
            <p:ph type="dt" sz="half" idx="10"/>
          </p:nvPr>
        </p:nvSpPr>
        <p:spPr>
          <a:ln/>
        </p:spPr>
        <p:txBody>
          <a:bodyPr/>
          <a:lstStyle>
            <a:lvl1pPr>
              <a:defRPr/>
            </a:lvl1pPr>
          </a:lstStyle>
          <a:p>
            <a:pPr>
              <a:defRPr/>
            </a:pPr>
            <a:fld id="{B078C705-C82F-4C19-8C90-AB85873F0C90}" type="datetimeFigureOut">
              <a:rPr lang="es-ES"/>
              <a:pPr>
                <a:defRPr/>
              </a:pPr>
              <a:t>06/11/2014</a:t>
            </a:fld>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34808D6-42EE-46F4-978C-C1DCD5D8B00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Haga clic para modificar el estilo de título del patrón</a:t>
            </a:r>
          </a:p>
        </p:txBody>
      </p:sp>
      <p:sp>
        <p:nvSpPr>
          <p:cNvPr id="3" name="Marcador de contenido 2"/>
          <p:cNvSpPr>
            <a:spLocks noGrp="1"/>
          </p:cNvSpPr>
          <p:nvPr>
            <p:ph idx="1"/>
          </p:nvPr>
        </p:nvSpPr>
        <p:spPr/>
        <p:txBody>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4" name="Rectangle 4"/>
          <p:cNvSpPr>
            <a:spLocks noGrp="1" noChangeArrowheads="1"/>
          </p:cNvSpPr>
          <p:nvPr>
            <p:ph type="dt" sz="half" idx="10"/>
          </p:nvPr>
        </p:nvSpPr>
        <p:spPr>
          <a:ln/>
        </p:spPr>
        <p:txBody>
          <a:bodyPr/>
          <a:lstStyle>
            <a:lvl1pPr>
              <a:defRPr/>
            </a:lvl1pPr>
          </a:lstStyle>
          <a:p>
            <a:pPr>
              <a:defRPr/>
            </a:pPr>
            <a:fld id="{DCE949C9-5352-48A6-97D8-7CFA1580E8C8}" type="datetimeFigureOut">
              <a:rPr lang="es-ES"/>
              <a:pPr>
                <a:defRPr/>
              </a:pPr>
              <a:t>06/11/2014</a:t>
            </a:fld>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BF1DCC10-7F24-4A0E-8FD1-6D045C0926F0}"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n-US"/>
              <a:t>Haga clic para modificar el estilo de título del patrón</a:t>
            </a:r>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fld id="{74164EA6-60DF-466A-8D5D-B25893B0709E}" type="datetimeFigureOut">
              <a:rPr lang="es-ES"/>
              <a:pPr>
                <a:defRPr/>
              </a:pPr>
              <a:t>06/11/2014</a:t>
            </a:fld>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6AB2043-B98F-4116-AFCE-5EA83E3F0679}"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Haga clic para modificar el estilo de título del patrón</a:t>
            </a:r>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5" name="Rectangle 4"/>
          <p:cNvSpPr>
            <a:spLocks noGrp="1" noChangeArrowheads="1"/>
          </p:cNvSpPr>
          <p:nvPr>
            <p:ph type="dt" sz="half" idx="10"/>
          </p:nvPr>
        </p:nvSpPr>
        <p:spPr>
          <a:ln/>
        </p:spPr>
        <p:txBody>
          <a:bodyPr/>
          <a:lstStyle>
            <a:lvl1pPr>
              <a:defRPr/>
            </a:lvl1pPr>
          </a:lstStyle>
          <a:p>
            <a:pPr>
              <a:defRPr/>
            </a:pPr>
            <a:fld id="{4540050B-029C-43FB-BEC0-901CC4FBACBF}" type="datetimeFigureOut">
              <a:rPr lang="es-ES"/>
              <a:pPr>
                <a:defRPr/>
              </a:pPr>
              <a:t>06/11/2014</a:t>
            </a:fld>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98C58BB2-AAA7-493B-A305-CD7FE55F580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n-US"/>
              <a:t>Haga clic para modificar el estilo de título del patrón</a:t>
            </a:r>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7" name="Rectangle 4"/>
          <p:cNvSpPr>
            <a:spLocks noGrp="1" noChangeArrowheads="1"/>
          </p:cNvSpPr>
          <p:nvPr>
            <p:ph type="dt" sz="half" idx="10"/>
          </p:nvPr>
        </p:nvSpPr>
        <p:spPr>
          <a:ln/>
        </p:spPr>
        <p:txBody>
          <a:bodyPr/>
          <a:lstStyle>
            <a:lvl1pPr>
              <a:defRPr/>
            </a:lvl1pPr>
          </a:lstStyle>
          <a:p>
            <a:pPr>
              <a:defRPr/>
            </a:pPr>
            <a:fld id="{4772217D-1337-4EF2-B0C5-CB11EC6D61E9}" type="datetimeFigureOut">
              <a:rPr lang="es-ES"/>
              <a:pPr>
                <a:defRPr/>
              </a:pPr>
              <a:t>06/11/2014</a:t>
            </a:fld>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3035060C-58B7-49D6-BC4B-603E5B70B1CA}"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a:t>Haga clic para modificar el estilo de título del patrón</a:t>
            </a:r>
          </a:p>
        </p:txBody>
      </p:sp>
      <p:sp>
        <p:nvSpPr>
          <p:cNvPr id="3" name="Rectangle 4"/>
          <p:cNvSpPr>
            <a:spLocks noGrp="1" noChangeArrowheads="1"/>
          </p:cNvSpPr>
          <p:nvPr>
            <p:ph type="dt" sz="half" idx="10"/>
          </p:nvPr>
        </p:nvSpPr>
        <p:spPr>
          <a:ln/>
        </p:spPr>
        <p:txBody>
          <a:bodyPr/>
          <a:lstStyle>
            <a:lvl1pPr>
              <a:defRPr/>
            </a:lvl1pPr>
          </a:lstStyle>
          <a:p>
            <a:pPr>
              <a:defRPr/>
            </a:pPr>
            <a:fld id="{68726917-CFDC-4CE5-9297-175E258B6945}" type="datetimeFigureOut">
              <a:rPr lang="es-ES"/>
              <a:pPr>
                <a:defRPr/>
              </a:pPr>
              <a:t>06/11/2014</a:t>
            </a:fld>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EC5780EA-DF8A-4CB7-8C5A-665A7AE397BD}"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CBBBD387-ADE3-4CEA-AA7C-1F02822C7E18}" type="datetimeFigureOut">
              <a:rPr lang="es-ES"/>
              <a:pPr>
                <a:defRPr/>
              </a:pPr>
              <a:t>06/11/2014</a:t>
            </a:fld>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9FE41217-E997-4A2C-886D-9A3AD0F906DF}"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n-US"/>
              <a:t>Haga clic para modificar el estilo de título del patrón</a:t>
            </a:r>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fld id="{E7D23E1C-F684-4B71-AB91-6C61C262E944}" type="datetimeFigureOut">
              <a:rPr lang="es-ES"/>
              <a:pPr>
                <a:defRPr/>
              </a:pPr>
              <a:t>06/11/2014</a:t>
            </a:fld>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9D3362E-CB5F-4A52-A7D2-A655C8379D7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n-US"/>
              <a:t>Haga clic para modificar el estilo de título del patrón</a:t>
            </a:r>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fld id="{6C73C60A-12D2-4697-9F57-C17F3D24F0EF}" type="datetimeFigureOut">
              <a:rPr lang="es-ES"/>
              <a:pPr>
                <a:defRPr/>
              </a:pPr>
              <a:t>06/11/2014</a:t>
            </a:fld>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81EDFE2-5E5C-4BA8-BDB4-4D1B40BF0A3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037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Arial" charset="0"/>
              </a:defRPr>
            </a:lvl1pPr>
          </a:lstStyle>
          <a:p>
            <a:pPr>
              <a:defRPr/>
            </a:pPr>
            <a:fld id="{0EAA92CB-81CD-4CE9-B21B-9F2872B2AD70}" type="datetimeFigureOut">
              <a:rPr lang="es-ES"/>
              <a:pPr>
                <a:defRPr/>
              </a:pPr>
              <a:t>06/11/2014</a:t>
            </a:fld>
            <a:endParaRPr lang="es-ES"/>
          </a:p>
        </p:txBody>
      </p:sp>
      <p:sp>
        <p:nvSpPr>
          <p:cNvPr id="2037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Arial" charset="0"/>
              </a:defRPr>
            </a:lvl1pPr>
          </a:lstStyle>
          <a:p>
            <a:pPr>
              <a:defRPr/>
            </a:pPr>
            <a:endParaRPr lang="es-ES"/>
          </a:p>
        </p:txBody>
      </p:sp>
      <p:sp>
        <p:nvSpPr>
          <p:cNvPr id="2037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Arial" charset="0"/>
              </a:defRPr>
            </a:lvl1pPr>
          </a:lstStyle>
          <a:p>
            <a:pPr>
              <a:defRPr/>
            </a:pPr>
            <a:fld id="{8321ABA7-37ED-439A-A435-C10E1CEC4477}" type="slidenum">
              <a:rPr lang="es-ES"/>
              <a:pPr>
                <a:defRPr/>
              </a:pPr>
              <a:t>‹Nº›</a:t>
            </a:fld>
            <a:endParaRPr lang="es-ES"/>
          </a:p>
        </p:txBody>
      </p:sp>
      <p:pic>
        <p:nvPicPr>
          <p:cNvPr id="1031" name="Picture 13" descr="buBannerBiblioteca"/>
          <p:cNvPicPr>
            <a:picLocks noChangeAspect="1" noChangeArrowheads="1"/>
          </p:cNvPicPr>
          <p:nvPr userDrawn="1"/>
        </p:nvPicPr>
        <p:blipFill>
          <a:blip r:embed="rId13"/>
          <a:srcRect/>
          <a:stretch>
            <a:fillRect/>
          </a:stretch>
        </p:blipFill>
        <p:spPr bwMode="auto">
          <a:xfrm>
            <a:off x="0" y="0"/>
            <a:ext cx="887413"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p:cover dir="d"/>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hyperlink" Target="http://www.accesoabierto.net/dulcinea/" TargetMode="External"/><Relationship Id="rId2" Type="http://schemas.openxmlformats.org/officeDocument/2006/relationships/notesSlide" Target="../notesSlides/notesSlide91.xml"/><Relationship Id="rId1" Type="http://schemas.openxmlformats.org/officeDocument/2006/relationships/slideLayout" Target="../slideLayouts/slideLayout7.xml"/><Relationship Id="rId6" Type="http://schemas.openxmlformats.org/officeDocument/2006/relationships/hyperlink" Target="http://es.creativecommons.org/" TargetMode="External"/><Relationship Id="rId5" Type="http://schemas.openxmlformats.org/officeDocument/2006/relationships/hyperlink" Target="http://www.sherpa.ac.uk/romeo/?la=es" TargetMode="External"/><Relationship Id="rId4" Type="http://schemas.openxmlformats.org/officeDocument/2006/relationships/hyperlink" Target="http://www.accesoabierto.net/politicas/" TargetMode="Externa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hyperlink" Target="http://www.uma.es/ficha.php?id=62379" TargetMode="External"/><Relationship Id="rId2" Type="http://schemas.openxmlformats.org/officeDocument/2006/relationships/notesSlide" Target="../notesSlides/notesSlide93.xml"/><Relationship Id="rId1" Type="http://schemas.openxmlformats.org/officeDocument/2006/relationships/slideLayout" Target="../slideLayouts/slideLayout7.xml"/><Relationship Id="rId5" Type="http://schemas.openxmlformats.org/officeDocument/2006/relationships/hyperlink" Target="http://twitter.com/Biblioteca_UMA" TargetMode="External"/><Relationship Id="rId4" Type="http://schemas.openxmlformats.org/officeDocument/2006/relationships/hyperlink" Target="http://www.facebook.com/BibliotecaUMA/" TargetMode="External"/></Relationships>
</file>

<file path=ppt/slides/_rels/slide10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95.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98.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10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99.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jabega.uma.es/"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jabega.uma.es/"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jabega.uma.es/"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hyperlink" Target="http://jabega.uma.es/" TargetMode="External"/><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hyperlink" Target="http://www.antiguosalumnosdelauma.com/"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jabega.uma.es/"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jabega.uma.es/search*spi/t?SEARCH=educalex&amp;SORT=D&amp;submit=Enviar&amp;searchscope=4" TargetMode="External"/><Relationship Id="rId2" Type="http://schemas.openxmlformats.org/officeDocument/2006/relationships/hyperlink" Target="http://0-app.vlex.com.jabega.uma.es/"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jabega.uma.es/search*spi/t?SEARCH=educalex&amp;SORT=D&amp;submit=Enviar&amp;searchscope=4" TargetMode="External"/><Relationship Id="rId2" Type="http://schemas.openxmlformats.org/officeDocument/2006/relationships/hyperlink" Target="http://0-rj9jj8rc3u.search.serialssolutions.com.jabega.uma.es/"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hyperlink" Target="http://jabega.uma.es/search~S4*spi?/tproques/tproques/1,19,6735,B/frameset&amp;FF=tproquest+psychology+journals+servicio+en+linea&amp;9,,773"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hyperlink" Target="http://umaes.summon.serialssolutions.com/" TargetMode="External"/><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hyperlink" Target="http://www.cbua.es/?page_id=6" TargetMode="External"/><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hyperlink" Target="http://www.cbua.es/" TargetMode="External"/><Relationship Id="rId2" Type="http://schemas.openxmlformats.org/officeDocument/2006/relationships/notesSlide" Target="../notesSlides/notesSlide74.xml"/><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8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8" Type="http://schemas.openxmlformats.org/officeDocument/2006/relationships/hyperlink" Target="http://www.hindawi.com/" TargetMode="External"/><Relationship Id="rId13" Type="http://schemas.openxmlformats.org/officeDocument/2006/relationships/hyperlink" Target="http://www.raco.cat/" TargetMode="External"/><Relationship Id="rId3" Type="http://schemas.openxmlformats.org/officeDocument/2006/relationships/hyperlink" Target="http://www.doaj.org/" TargetMode="External"/><Relationship Id="rId7" Type="http://schemas.openxmlformats.org/officeDocument/2006/relationships/hyperlink" Target="http://www.who.int/hinari/es/index.html" TargetMode="External"/><Relationship Id="rId12" Type="http://schemas.openxmlformats.org/officeDocument/2006/relationships/hyperlink" Target="http://www.plos.org/" TargetMode="External"/><Relationship Id="rId17" Type="http://schemas.openxmlformats.org/officeDocument/2006/relationships/hyperlink" Target="http://www.scielo.cl/" TargetMode="External"/><Relationship Id="rId2" Type="http://schemas.openxmlformats.org/officeDocument/2006/relationships/notesSlide" Target="../notesSlides/notesSlide83.xml"/><Relationship Id="rId16" Type="http://schemas.openxmlformats.org/officeDocument/2006/relationships/hyperlink" Target="http://revistas.csic.es/" TargetMode="External"/><Relationship Id="rId1" Type="http://schemas.openxmlformats.org/officeDocument/2006/relationships/slideLayout" Target="../slideLayouts/slideLayout7.xml"/><Relationship Id="rId6" Type="http://schemas.openxmlformats.org/officeDocument/2006/relationships/hyperlink" Target="http://www.erevistas.csic.es/" TargetMode="External"/><Relationship Id="rId11" Type="http://schemas.openxmlformats.org/officeDocument/2006/relationships/hyperlink" Target="http://www.oclc.org/oaister/" TargetMode="External"/><Relationship Id="rId5" Type="http://schemas.openxmlformats.org/officeDocument/2006/relationships/hyperlink" Target="http://dialnet.unirioja.es/" TargetMode="External"/><Relationship Id="rId15" Type="http://schemas.openxmlformats.org/officeDocument/2006/relationships/hyperlink" Target="http://www.redalyc.org/home.oa" TargetMode="External"/><Relationship Id="rId10" Type="http://schemas.openxmlformats.org/officeDocument/2006/relationships/hyperlink" Target="http://www.opensciencedirectory.net/" TargetMode="External"/><Relationship Id="rId4" Type="http://schemas.openxmlformats.org/officeDocument/2006/relationships/hyperlink" Target="http://www.biomedcentral.com/" TargetMode="External"/><Relationship Id="rId9" Type="http://schemas.openxmlformats.org/officeDocument/2006/relationships/hyperlink" Target="http://www.latindex.unam.mx/" TargetMode="External"/><Relationship Id="rId14" Type="http://schemas.openxmlformats.org/officeDocument/2006/relationships/hyperlink" Target="http://redalyc.uaemex.mx/" TargetMode="External"/></Relationships>
</file>

<file path=ppt/slides/_rels/slide93.xml.rels><?xml version="1.0" encoding="UTF-8" standalone="yes"?>
<Relationships xmlns="http://schemas.openxmlformats.org/package/2006/relationships"><Relationship Id="rId8" Type="http://schemas.openxmlformats.org/officeDocument/2006/relationships/hyperlink" Target="http://archive.org/details/texts" TargetMode="External"/><Relationship Id="rId3" Type="http://schemas.openxmlformats.org/officeDocument/2006/relationships/hyperlink" Target="http://www.authorama.com/" TargetMode="External"/><Relationship Id="rId7" Type="http://schemas.openxmlformats.org/officeDocument/2006/relationships/hyperlink" Target="http://www.gutenberg-e.org/index.html" TargetMode="External"/><Relationship Id="rId12" Type="http://schemas.openxmlformats.org/officeDocument/2006/relationships/hyperlink" Target="http://www.oapen.org/home" TargetMode="External"/><Relationship Id="rId2" Type="http://schemas.openxmlformats.org/officeDocument/2006/relationships/notesSlide" Target="../notesSlides/notesSlide84.xml"/><Relationship Id="rId1" Type="http://schemas.openxmlformats.org/officeDocument/2006/relationships/slideLayout" Target="../slideLayouts/slideLayout7.xml"/><Relationship Id="rId6" Type="http://schemas.openxmlformats.org/officeDocument/2006/relationships/hyperlink" Target="http://books.google.es/" TargetMode="External"/><Relationship Id="rId11" Type="http://schemas.openxmlformats.org/officeDocument/2006/relationships/hyperlink" Target="http://palmm.fcla.edu/juv/" TargetMode="External"/><Relationship Id="rId5" Type="http://schemas.openxmlformats.org/officeDocument/2006/relationships/hyperlink" Target="http://www.flatworldknowledge.com/" TargetMode="External"/><Relationship Id="rId10" Type="http://schemas.openxmlformats.org/officeDocument/2006/relationships/hyperlink" Target="http://www.literature.org/" TargetMode="External"/><Relationship Id="rId4" Type="http://schemas.openxmlformats.org/officeDocument/2006/relationships/hyperlink" Target="http://www.fictionwise.com/" TargetMode="External"/><Relationship Id="rId9" Type="http://schemas.openxmlformats.org/officeDocument/2006/relationships/hyperlink" Target="http://www.libuku.com/" TargetMode="External"/></Relationships>
</file>

<file path=ppt/slides/_rels/slide94.xml.rels><?xml version="1.0" encoding="UTF-8" standalone="yes"?>
<Relationships xmlns="http://schemas.openxmlformats.org/package/2006/relationships"><Relationship Id="rId8" Type="http://schemas.openxmlformats.org/officeDocument/2006/relationships/hyperlink" Target="http://riuma.uma.es/xmlui" TargetMode="External"/><Relationship Id="rId3" Type="http://schemas.openxmlformats.org/officeDocument/2006/relationships/hyperlink" Target="http://ddd.uab.cat/" TargetMode="External"/><Relationship Id="rId7" Type="http://schemas.openxmlformats.org/officeDocument/2006/relationships/hyperlink" Target="http://www.recolecta.net/buscador/" TargetMode="External"/><Relationship Id="rId2" Type="http://schemas.openxmlformats.org/officeDocument/2006/relationships/notesSlide" Target="../notesSlides/notesSlide85.xml"/><Relationship Id="rId1" Type="http://schemas.openxmlformats.org/officeDocument/2006/relationships/slideLayout" Target="../slideLayouts/slideLayout7.xml"/><Relationship Id="rId6" Type="http://schemas.openxmlformats.org/officeDocument/2006/relationships/hyperlink" Target="http://eprints.rclis.org/" TargetMode="External"/><Relationship Id="rId5" Type="http://schemas.openxmlformats.org/officeDocument/2006/relationships/hyperlink" Target="http://www.ucm.es/eprints" TargetMode="External"/><Relationship Id="rId4" Type="http://schemas.openxmlformats.org/officeDocument/2006/relationships/hyperlink" Target="http://www.tdx.cat/" TargetMode="Externa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hyperlink" Target="http://riuma.uma.es/" TargetMode="External"/><Relationship Id="rId2" Type="http://schemas.openxmlformats.org/officeDocument/2006/relationships/notesSlide" Target="../notesSlides/notesSlide87.xml"/><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8" Type="http://schemas.openxmlformats.org/officeDocument/2006/relationships/hyperlink" Target="https://iversity.org/" TargetMode="External"/><Relationship Id="rId13" Type="http://schemas.openxmlformats.org/officeDocument/2006/relationships/hyperlink" Target="http://www.knollop.com/" TargetMode="External"/><Relationship Id="rId3" Type="http://schemas.openxmlformats.org/officeDocument/2006/relationships/hyperlink" Target="https://www.coursera.org/" TargetMode="External"/><Relationship Id="rId7" Type="http://schemas.openxmlformats.org/officeDocument/2006/relationships/hyperlink" Target="https://www.edx.org/" TargetMode="External"/><Relationship Id="rId12" Type="http://schemas.openxmlformats.org/officeDocument/2006/relationships/hyperlink" Target="http://www.openculture.com/" TargetMode="External"/><Relationship Id="rId2" Type="http://schemas.openxmlformats.org/officeDocument/2006/relationships/notesSlide" Target="../notesSlides/notesSlide89.xml"/><Relationship Id="rId1" Type="http://schemas.openxmlformats.org/officeDocument/2006/relationships/slideLayout" Target="../slideLayouts/slideLayout7.xml"/><Relationship Id="rId6" Type="http://schemas.openxmlformats.org/officeDocument/2006/relationships/hyperlink" Target="https://www.udacity.com/" TargetMode="External"/><Relationship Id="rId11" Type="http://schemas.openxmlformats.org/officeDocument/2006/relationships/hyperlink" Target="http://coursetalk.org/" TargetMode="External"/><Relationship Id="rId5" Type="http://schemas.openxmlformats.org/officeDocument/2006/relationships/hyperlink" Target="https://www.miriadax.net/" TargetMode="External"/><Relationship Id="rId10" Type="http://schemas.openxmlformats.org/officeDocument/2006/relationships/hyperlink" Target="http://wedubox.com/" TargetMode="External"/><Relationship Id="rId4" Type="http://schemas.openxmlformats.org/officeDocument/2006/relationships/hyperlink" Target="https://unedcoma.es/" TargetMode="External"/><Relationship Id="rId9" Type="http://schemas.openxmlformats.org/officeDocument/2006/relationships/hyperlink" Target="https://www.canvas.net/" TargetMode="External"/><Relationship Id="rId14" Type="http://schemas.openxmlformats.org/officeDocument/2006/relationships/hyperlink" Target="https://www.class-central.com/" TargetMode="Externa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subTitle" idx="4294967295"/>
          </p:nvPr>
        </p:nvSpPr>
        <p:spPr>
          <a:xfrm>
            <a:off x="4859338" y="5445125"/>
            <a:ext cx="4284662" cy="1412875"/>
          </a:xfrm>
        </p:spPr>
        <p:txBody>
          <a:bodyPr lIns="91428" tIns="45714" rIns="91428" bIns="45714"/>
          <a:lstStyle/>
          <a:p>
            <a:pPr marL="0" indent="0" algn="ctr">
              <a:lnSpc>
                <a:spcPct val="80000"/>
              </a:lnSpc>
              <a:buFontTx/>
              <a:buNone/>
            </a:pPr>
            <a:r>
              <a:rPr lang="es-ES_tradnl" sz="2000" smtClean="0">
                <a:latin typeface="Candara" pitchFamily="34" charset="0"/>
              </a:rPr>
              <a:t>Guía elaborada por la Sección de Adquisiciones, Préstamo</a:t>
            </a:r>
          </a:p>
          <a:p>
            <a:pPr marL="0" indent="0" algn="ctr">
              <a:lnSpc>
                <a:spcPct val="80000"/>
              </a:lnSpc>
              <a:buFontTx/>
              <a:buNone/>
            </a:pPr>
            <a:r>
              <a:rPr lang="es-ES_tradnl" sz="2000" smtClean="0">
                <a:latin typeface="Candara" pitchFamily="34" charset="0"/>
              </a:rPr>
              <a:t>Interbibliotecario e Información y</a:t>
            </a:r>
          </a:p>
          <a:p>
            <a:pPr marL="0" indent="0" algn="ctr">
              <a:lnSpc>
                <a:spcPct val="80000"/>
              </a:lnSpc>
              <a:buFontTx/>
              <a:buNone/>
            </a:pPr>
            <a:r>
              <a:rPr lang="es-ES_tradnl" sz="2000" smtClean="0">
                <a:latin typeface="Candara" pitchFamily="34" charset="0"/>
              </a:rPr>
              <a:t>Referencia. Biblioteca UMA</a:t>
            </a:r>
            <a:endParaRPr lang="es-ES" sz="2000" smtClean="0">
              <a:latin typeface="Candara" pitchFamily="34" charset="0"/>
            </a:endParaRPr>
          </a:p>
        </p:txBody>
      </p:sp>
      <p:sp>
        <p:nvSpPr>
          <p:cNvPr id="15362" name="Rectangle 3"/>
          <p:cNvSpPr>
            <a:spLocks noChangeArrowheads="1"/>
          </p:cNvSpPr>
          <p:nvPr/>
        </p:nvSpPr>
        <p:spPr bwMode="auto">
          <a:xfrm>
            <a:off x="0" y="1250950"/>
            <a:ext cx="184150" cy="366713"/>
          </a:xfrm>
          <a:prstGeom prst="rect">
            <a:avLst/>
          </a:prstGeom>
          <a:noFill/>
          <a:ln w="9525">
            <a:noFill/>
            <a:miter lim="800000"/>
            <a:headEnd/>
            <a:tailEnd/>
          </a:ln>
        </p:spPr>
        <p:txBody>
          <a:bodyPr wrap="none" lIns="91428" tIns="45714" rIns="91428" bIns="45714" anchor="ctr">
            <a:spAutoFit/>
          </a:bodyPr>
          <a:lstStyle/>
          <a:p>
            <a:endParaRPr lang="es-ES" b="0">
              <a:latin typeface="Arial" charset="0"/>
            </a:endParaRPr>
          </a:p>
        </p:txBody>
      </p:sp>
      <p:sp>
        <p:nvSpPr>
          <p:cNvPr id="15363" name="Rectangle 4"/>
          <p:cNvSpPr>
            <a:spLocks noChangeArrowheads="1"/>
          </p:cNvSpPr>
          <p:nvPr/>
        </p:nvSpPr>
        <p:spPr bwMode="auto">
          <a:xfrm>
            <a:off x="0" y="5238750"/>
            <a:ext cx="184150" cy="366713"/>
          </a:xfrm>
          <a:prstGeom prst="rect">
            <a:avLst/>
          </a:prstGeom>
          <a:noFill/>
          <a:ln w="9525">
            <a:noFill/>
            <a:miter lim="800000"/>
            <a:headEnd/>
            <a:tailEnd/>
          </a:ln>
        </p:spPr>
        <p:txBody>
          <a:bodyPr wrap="none" lIns="91428" tIns="45714" rIns="91428" bIns="45714" anchor="ctr">
            <a:spAutoFit/>
          </a:bodyPr>
          <a:lstStyle/>
          <a:p>
            <a:endParaRPr lang="es-ES" b="0">
              <a:latin typeface="Arial" charset="0"/>
            </a:endParaRPr>
          </a:p>
        </p:txBody>
      </p:sp>
      <p:graphicFrame>
        <p:nvGraphicFramePr>
          <p:cNvPr id="15371" name="Group 11"/>
          <p:cNvGraphicFramePr>
            <a:graphicFrameLocks noGrp="1"/>
          </p:cNvGraphicFramePr>
          <p:nvPr/>
        </p:nvGraphicFramePr>
        <p:xfrm>
          <a:off x="900113" y="1628775"/>
          <a:ext cx="8210550" cy="3108948"/>
        </p:xfrm>
        <a:graphic>
          <a:graphicData uri="http://schemas.openxmlformats.org/drawingml/2006/table">
            <a:tbl>
              <a:tblPr/>
              <a:tblGrid>
                <a:gridCol w="8210550"/>
              </a:tblGrid>
              <a:tr h="2859088">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700338" algn="ctr"/>
                          <a:tab pos="5400675" algn="r"/>
                        </a:tabLst>
                      </a:pPr>
                      <a:r>
                        <a:rPr kumimoji="0" lang="es-ES" sz="6600" b="1" i="0" u="none" strike="noStrike" cap="none" normalizeH="0" baseline="0" smtClean="0">
                          <a:ln>
                            <a:noFill/>
                          </a:ln>
                          <a:solidFill>
                            <a:schemeClr val="tx1"/>
                          </a:solidFill>
                          <a:effectLst/>
                          <a:latin typeface="Candara" pitchFamily="34" charset="0"/>
                        </a:rPr>
                        <a:t>Introducción a las publicaciones electrónicas</a:t>
                      </a:r>
                      <a:endParaRPr kumimoji="0" lang="es-ES_tradnl" sz="6600" b="1" i="0" u="none" strike="noStrike" cap="none" normalizeH="0" baseline="0" smtClean="0">
                        <a:ln>
                          <a:noFill/>
                        </a:ln>
                        <a:solidFill>
                          <a:schemeClr val="tx1"/>
                        </a:solidFill>
                        <a:effectLst/>
                        <a:latin typeface="Candara" pitchFamily="34" charset="0"/>
                      </a:endParaRPr>
                    </a:p>
                  </a:txBody>
                  <a:tcPr marL="91428" marR="91428" marT="45714" marB="45714"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71"/>
                                        </p:tgtEl>
                                        <p:attrNameLst>
                                          <p:attrName>style.visibility</p:attrName>
                                        </p:attrNameLst>
                                      </p:cBhvr>
                                      <p:to>
                                        <p:strVal val="visible"/>
                                      </p:to>
                                    </p:set>
                                    <p:animEffect transition="in" filter="blinds(horizontal)">
                                      <p:cBhvr>
                                        <p:cTn id="7" dur="500"/>
                                        <p:tgtEl>
                                          <p:spTgt spid="1537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1970">
                                            <p:txEl>
                                              <p:pRg st="0" end="0"/>
                                            </p:txEl>
                                          </p:spTgt>
                                        </p:tgtEl>
                                        <p:attrNameLst>
                                          <p:attrName>style.visibility</p:attrName>
                                        </p:attrNameLst>
                                      </p:cBhvr>
                                      <p:to>
                                        <p:strVal val="visible"/>
                                      </p:to>
                                    </p:set>
                                    <p:animEffect transition="in" filter="blinds(horizontal)">
                                      <p:cBhvr>
                                        <p:cTn id="12" dur="500"/>
                                        <p:tgtEl>
                                          <p:spTgt spid="21197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1970">
                                            <p:txEl>
                                              <p:pRg st="1" end="1"/>
                                            </p:txEl>
                                          </p:spTgt>
                                        </p:tgtEl>
                                        <p:attrNameLst>
                                          <p:attrName>style.visibility</p:attrName>
                                        </p:attrNameLst>
                                      </p:cBhvr>
                                      <p:to>
                                        <p:strVal val="visible"/>
                                      </p:to>
                                    </p:set>
                                    <p:animEffect transition="in" filter="blinds(horizontal)">
                                      <p:cBhvr>
                                        <p:cTn id="17" dur="500"/>
                                        <p:tgtEl>
                                          <p:spTgt spid="21197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1970">
                                            <p:txEl>
                                              <p:pRg st="2" end="2"/>
                                            </p:txEl>
                                          </p:spTgt>
                                        </p:tgtEl>
                                        <p:attrNameLst>
                                          <p:attrName>style.visibility</p:attrName>
                                        </p:attrNameLst>
                                      </p:cBhvr>
                                      <p:to>
                                        <p:strVal val="visible"/>
                                      </p:to>
                                    </p:set>
                                    <p:animEffect transition="in" filter="blinds(horizontal)">
                                      <p:cBhvr>
                                        <p:cTn id="22" dur="500"/>
                                        <p:tgtEl>
                                          <p:spTgt spid="21197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0"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body" idx="4294967295"/>
          </p:nvPr>
        </p:nvSpPr>
        <p:spPr>
          <a:xfrm>
            <a:off x="806450" y="1600200"/>
            <a:ext cx="8229600" cy="4525963"/>
          </a:xfrm>
        </p:spPr>
        <p:txBody>
          <a:bodyPr/>
          <a:lstStyle/>
          <a:p>
            <a:pPr>
              <a:buFontTx/>
              <a:buNone/>
            </a:pPr>
            <a:r>
              <a:rPr lang="es-ES_tradnl" sz="2800" smtClean="0">
                <a:latin typeface="Candara" pitchFamily="34" charset="0"/>
              </a:rPr>
              <a:t> </a:t>
            </a:r>
          </a:p>
          <a:p>
            <a:pPr>
              <a:buFontTx/>
              <a:buNone/>
            </a:pPr>
            <a:endParaRPr lang="es-ES_tradnl" sz="2800" smtClean="0">
              <a:latin typeface="Candara" pitchFamily="34" charset="0"/>
            </a:endParaRPr>
          </a:p>
          <a:p>
            <a:pPr>
              <a:buFontTx/>
              <a:buChar char="-"/>
            </a:pPr>
            <a:endParaRPr lang="es-ES_tradnl" sz="2800" smtClean="0">
              <a:latin typeface="Candara" pitchFamily="34" charset="0"/>
            </a:endParaRPr>
          </a:p>
          <a:p>
            <a:pPr>
              <a:buFontTx/>
              <a:buChar char="-"/>
            </a:pPr>
            <a:endParaRPr lang="es-ES_tradnl" sz="2800" smtClean="0">
              <a:latin typeface="Candara" pitchFamily="34" charset="0"/>
            </a:endParaRPr>
          </a:p>
          <a:p>
            <a:pPr>
              <a:buFontTx/>
              <a:buChar char="-"/>
            </a:pPr>
            <a:endParaRPr lang="es-ES_tradnl" sz="2800" smtClean="0">
              <a:latin typeface="Candara" pitchFamily="34" charset="0"/>
            </a:endParaRPr>
          </a:p>
          <a:p>
            <a:endParaRPr lang="es-ES_tradnl" sz="2800" smtClean="0">
              <a:latin typeface="Candara" pitchFamily="34" charset="0"/>
            </a:endParaRPr>
          </a:p>
          <a:p>
            <a:endParaRPr lang="es-ES" sz="2400" smtClean="0">
              <a:latin typeface="Candara" pitchFamily="34" charset="0"/>
            </a:endParaRPr>
          </a:p>
        </p:txBody>
      </p:sp>
      <p:sp>
        <p:nvSpPr>
          <p:cNvPr id="31746" name="Rectangle 2"/>
          <p:cNvSpPr>
            <a:spLocks noGrp="1" noChangeArrowheads="1"/>
          </p:cNvSpPr>
          <p:nvPr>
            <p:ph type="title" idx="4294967295"/>
          </p:nvPr>
        </p:nvSpPr>
        <p:spPr>
          <a:xfrm>
            <a:off x="900113" y="0"/>
            <a:ext cx="8243887" cy="1268413"/>
          </a:xfrm>
          <a:solidFill>
            <a:schemeClr val="accent1"/>
          </a:solidFill>
          <a:ln>
            <a:solidFill>
              <a:srgbClr val="3366FF"/>
            </a:solidFill>
          </a:ln>
        </p:spPr>
        <p:txBody>
          <a:bodyPr/>
          <a:lstStyle/>
          <a:p>
            <a:pPr eaLnBrk="1" hangingPunct="1"/>
            <a:r>
              <a:rPr lang="es-ES_tradnl" sz="4000" smtClean="0"/>
              <a:t>¿Dónde están los recursos electrónicos?</a:t>
            </a:r>
          </a:p>
        </p:txBody>
      </p:sp>
      <p:pic>
        <p:nvPicPr>
          <p:cNvPr id="31747" name="4 Imagen" descr="Dibujo 8.bmp"/>
          <p:cNvPicPr>
            <a:picLocks noChangeAspect="1"/>
          </p:cNvPicPr>
          <p:nvPr/>
        </p:nvPicPr>
        <p:blipFill>
          <a:blip r:embed="rId3"/>
          <a:srcRect/>
          <a:stretch>
            <a:fillRect/>
          </a:stretch>
        </p:blipFill>
        <p:spPr bwMode="auto">
          <a:xfrm>
            <a:off x="1476375" y="1412875"/>
            <a:ext cx="8064500" cy="51847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8A5C9E75-E5B2-4FA6-B763-B99AD35B99D5}" type="slidenum">
              <a:rPr lang="es-ES_tradnl" sz="1300" b="0">
                <a:latin typeface="Arial" charset="0"/>
              </a:rPr>
              <a:pPr algn="r"/>
              <a:t>100</a:t>
            </a:fld>
            <a:endParaRPr lang="es-ES_tradnl" sz="1300" b="0">
              <a:latin typeface="Arial" charset="0"/>
            </a:endParaRPr>
          </a:p>
        </p:txBody>
      </p:sp>
      <p:sp>
        <p:nvSpPr>
          <p:cNvPr id="208898" name="Rectangle 3"/>
          <p:cNvSpPr>
            <a:spLocks noGrp="1" noChangeArrowheads="1"/>
          </p:cNvSpPr>
          <p:nvPr>
            <p:ph type="body" idx="4294967295"/>
          </p:nvPr>
        </p:nvSpPr>
        <p:spPr>
          <a:xfrm>
            <a:off x="900113" y="1484313"/>
            <a:ext cx="8243887" cy="5373687"/>
          </a:xfrm>
        </p:spPr>
        <p:txBody>
          <a:bodyPr lIns="92075" tIns="46038" rIns="92075" bIns="46038"/>
          <a:lstStyle/>
          <a:p>
            <a:pPr marL="609600" indent="-609600">
              <a:buFontTx/>
              <a:buNone/>
            </a:pPr>
            <a:r>
              <a:rPr lang="en-US" b="1" smtClean="0">
                <a:solidFill>
                  <a:srgbClr val="990099"/>
                </a:solidFill>
                <a:latin typeface="Candara" pitchFamily="34" charset="0"/>
              </a:rPr>
              <a:t>     </a:t>
            </a:r>
          </a:p>
          <a:p>
            <a:pPr marL="609600" indent="-609600">
              <a:buFontTx/>
              <a:buNone/>
            </a:pPr>
            <a:r>
              <a:rPr lang="en-US" b="1" smtClean="0">
                <a:solidFill>
                  <a:srgbClr val="990099"/>
                </a:solidFill>
                <a:latin typeface="Candara" pitchFamily="34" charset="0"/>
              </a:rPr>
              <a:t>       </a:t>
            </a:r>
            <a:r>
              <a:rPr lang="en-US" smtClean="0">
                <a:latin typeface="Candara" pitchFamily="34" charset="0"/>
              </a:rPr>
              <a:t>Para conocer sobre políticas de publicación en Open Access:</a:t>
            </a:r>
          </a:p>
          <a:p>
            <a:pPr marL="609600" indent="-609600">
              <a:buFontTx/>
              <a:buNone/>
            </a:pPr>
            <a:endParaRPr lang="en-US" smtClean="0">
              <a:latin typeface="Candara" pitchFamily="34" charset="0"/>
            </a:endParaRPr>
          </a:p>
          <a:p>
            <a:pPr marL="609600" indent="-609600">
              <a:buFontTx/>
              <a:buNone/>
            </a:pPr>
            <a:r>
              <a:rPr lang="en-US" b="1" smtClean="0">
                <a:solidFill>
                  <a:srgbClr val="990099"/>
                </a:solidFill>
                <a:latin typeface="Candara" pitchFamily="34" charset="0"/>
              </a:rPr>
              <a:t>       - </a:t>
            </a:r>
            <a:r>
              <a:rPr lang="en-US" b="1" smtClean="0">
                <a:solidFill>
                  <a:srgbClr val="990099"/>
                </a:solidFill>
                <a:latin typeface="Candara" pitchFamily="34" charset="0"/>
                <a:hlinkClick r:id="rId3"/>
              </a:rPr>
              <a:t>Dulcinea</a:t>
            </a:r>
            <a:r>
              <a:rPr lang="en-US" b="1" smtClean="0">
                <a:solidFill>
                  <a:srgbClr val="990099"/>
                </a:solidFill>
                <a:latin typeface="Candara" pitchFamily="34" charset="0"/>
              </a:rPr>
              <a:t>/</a:t>
            </a:r>
            <a:r>
              <a:rPr lang="en-US" b="1" smtClean="0">
                <a:solidFill>
                  <a:srgbClr val="990099"/>
                </a:solidFill>
                <a:latin typeface="Candara" pitchFamily="34" charset="0"/>
                <a:hlinkClick r:id="rId4"/>
              </a:rPr>
              <a:t>Melibea</a:t>
            </a:r>
            <a:endParaRPr lang="en-US" b="1" smtClean="0">
              <a:solidFill>
                <a:srgbClr val="990099"/>
              </a:solidFill>
              <a:latin typeface="Candara" pitchFamily="34" charset="0"/>
            </a:endParaRPr>
          </a:p>
          <a:p>
            <a:pPr marL="609600" indent="-609600">
              <a:buFontTx/>
              <a:buNone/>
            </a:pPr>
            <a:r>
              <a:rPr lang="en-US" b="1" smtClean="0">
                <a:solidFill>
                  <a:srgbClr val="990099"/>
                </a:solidFill>
                <a:latin typeface="Candara" pitchFamily="34" charset="0"/>
              </a:rPr>
              <a:t>       - </a:t>
            </a:r>
            <a:r>
              <a:rPr lang="en-US" b="1" smtClean="0">
                <a:solidFill>
                  <a:srgbClr val="990099"/>
                </a:solidFill>
                <a:latin typeface="Candara" pitchFamily="34" charset="0"/>
                <a:hlinkClick r:id="rId5"/>
              </a:rPr>
              <a:t>Sherpa/Romeo</a:t>
            </a:r>
            <a:endParaRPr lang="en-US" b="1" smtClean="0">
              <a:solidFill>
                <a:srgbClr val="990099"/>
              </a:solidFill>
              <a:latin typeface="Candara" pitchFamily="34" charset="0"/>
            </a:endParaRPr>
          </a:p>
          <a:p>
            <a:pPr marL="609600" indent="-609600">
              <a:buFontTx/>
              <a:buNone/>
            </a:pPr>
            <a:r>
              <a:rPr lang="en-US" b="1" smtClean="0">
                <a:solidFill>
                  <a:srgbClr val="990099"/>
                </a:solidFill>
                <a:latin typeface="Candara" pitchFamily="34" charset="0"/>
              </a:rPr>
              <a:t>       - </a:t>
            </a:r>
            <a:r>
              <a:rPr lang="en-US" b="1" smtClean="0">
                <a:solidFill>
                  <a:srgbClr val="990099"/>
                </a:solidFill>
                <a:latin typeface="Candara" pitchFamily="34" charset="0"/>
                <a:hlinkClick r:id="rId6"/>
              </a:rPr>
              <a:t>Licencias Creative Commons</a:t>
            </a:r>
            <a:endParaRPr lang="en-US" b="1" smtClean="0">
              <a:solidFill>
                <a:srgbClr val="990099"/>
              </a:solidFill>
              <a:latin typeface="Candara" pitchFamily="34" charset="0"/>
            </a:endParaRPr>
          </a:p>
          <a:p>
            <a:pPr marL="609600" indent="-609600">
              <a:buFontTx/>
              <a:buNone/>
            </a:pPr>
            <a:r>
              <a:rPr lang="en-US" b="1" smtClean="0">
                <a:solidFill>
                  <a:srgbClr val="990099"/>
                </a:solidFill>
                <a:latin typeface="Candara" pitchFamily="34" charset="0"/>
              </a:rPr>
              <a:t>  </a:t>
            </a:r>
            <a:endParaRPr lang="es-ES" sz="2000" smtClean="0">
              <a:latin typeface="Candara" pitchFamily="34" charset="0"/>
            </a:endParaRPr>
          </a:p>
          <a:p>
            <a:pPr marL="609600" indent="-609600" algn="just">
              <a:buFontTx/>
              <a:buNone/>
            </a:pPr>
            <a:endParaRPr lang="es-ES" sz="2000" smtClean="0">
              <a:latin typeface="Candara" pitchFamily="34" charset="0"/>
            </a:endParaRPr>
          </a:p>
          <a:p>
            <a:pPr marL="609600" indent="-609600" algn="just">
              <a:buFontTx/>
              <a:buNone/>
            </a:pPr>
            <a:endParaRPr lang="es-ES_tradnl" sz="2000" smtClean="0">
              <a:latin typeface="Candara" pitchFamily="34" charset="0"/>
            </a:endParaRPr>
          </a:p>
        </p:txBody>
      </p:sp>
      <p:sp>
        <p:nvSpPr>
          <p:cNvPr id="20889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Recursos electrónicos en Open Access</a:t>
            </a:r>
          </a:p>
        </p:txBody>
      </p:sp>
      <p:sp>
        <p:nvSpPr>
          <p:cNvPr id="208900"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DE5FB26B-AE74-42C7-B62F-B2AC82F340B9}" type="slidenum">
              <a:rPr lang="es-ES_tradnl" sz="1300" b="0">
                <a:latin typeface="Arial" charset="0"/>
              </a:rPr>
              <a:pPr algn="r"/>
              <a:t>101</a:t>
            </a:fld>
            <a:endParaRPr lang="es-ES_tradnl" sz="1300" b="0">
              <a:latin typeface="Arial" charset="0"/>
            </a:endParaRPr>
          </a:p>
        </p:txBody>
      </p:sp>
      <p:sp>
        <p:nvSpPr>
          <p:cNvPr id="210946" name="Rectangle 3"/>
          <p:cNvSpPr>
            <a:spLocks noGrp="1" noChangeArrowheads="1"/>
          </p:cNvSpPr>
          <p:nvPr>
            <p:ph type="body" idx="4294967295"/>
          </p:nvPr>
        </p:nvSpPr>
        <p:spPr>
          <a:xfrm>
            <a:off x="857250" y="1484313"/>
            <a:ext cx="7929563" cy="5373687"/>
          </a:xfrm>
        </p:spPr>
        <p:txBody>
          <a:bodyPr lIns="92075" tIns="46038" rIns="92075" bIns="46038"/>
          <a:lstStyle/>
          <a:p>
            <a:pPr marL="609600" indent="-609600" eaLnBrk="1" hangingPunct="1">
              <a:buFontTx/>
              <a:buNone/>
            </a:pPr>
            <a:r>
              <a:rPr lang="es-ES_tradnl" smtClean="0"/>
              <a:t>      </a:t>
            </a:r>
            <a:r>
              <a:rPr lang="es-ES" sz="2800" u="sng" smtClean="0">
                <a:latin typeface="Candara" pitchFamily="34" charset="0"/>
              </a:rPr>
              <a:t>Prácticas</a:t>
            </a:r>
            <a:r>
              <a:rPr lang="es-ES" sz="2800" smtClean="0">
                <a:latin typeface="Candara" pitchFamily="34" charset="0"/>
              </a:rPr>
              <a:t>:</a:t>
            </a:r>
          </a:p>
          <a:p>
            <a:pPr marL="609600" indent="-609600" eaLnBrk="1" hangingPunct="1">
              <a:buFontTx/>
              <a:buNone/>
            </a:pPr>
            <a:endParaRPr lang="es-ES" sz="2800" smtClean="0">
              <a:latin typeface="Candara" pitchFamily="34" charset="0"/>
            </a:endParaRPr>
          </a:p>
          <a:p>
            <a:pPr marL="609600" indent="-609600" algn="just"/>
            <a:r>
              <a:rPr lang="es-ES" sz="2400" smtClean="0">
                <a:latin typeface="Candara" pitchFamily="34" charset="0"/>
              </a:rPr>
              <a:t>Buscar en </a:t>
            </a:r>
            <a:r>
              <a:rPr lang="es-ES" sz="2400" b="1" u="sng" smtClean="0">
                <a:latin typeface="Candara" pitchFamily="34" charset="0"/>
              </a:rPr>
              <a:t>Riuma</a:t>
            </a:r>
            <a:r>
              <a:rPr lang="es-ES" sz="2400" b="1" smtClean="0">
                <a:latin typeface="Candara" pitchFamily="34" charset="0"/>
              </a:rPr>
              <a:t> </a:t>
            </a:r>
            <a:r>
              <a:rPr lang="es-ES" sz="2400" smtClean="0">
                <a:latin typeface="Candara" pitchFamily="34" charset="0"/>
              </a:rPr>
              <a:t>la tesis doctoral de </a:t>
            </a:r>
            <a:r>
              <a:rPr lang="es-ES" sz="2400" b="1" smtClean="0">
                <a:latin typeface="Candara" pitchFamily="34" charset="0"/>
              </a:rPr>
              <a:t>Enrique Soler Castillo.</a:t>
            </a:r>
            <a:r>
              <a:rPr lang="es-ES" sz="2400" smtClean="0">
                <a:latin typeface="Candara" pitchFamily="34" charset="0"/>
              </a:rPr>
              <a:t> ¿Cuál es su título?</a:t>
            </a:r>
          </a:p>
          <a:p>
            <a:pPr marL="609600" indent="-609600" algn="just">
              <a:buFontTx/>
              <a:buNone/>
            </a:pPr>
            <a:endParaRPr lang="es-ES" sz="2400" smtClean="0">
              <a:latin typeface="Candara" pitchFamily="34" charset="0"/>
            </a:endParaRPr>
          </a:p>
          <a:p>
            <a:pPr marL="609600" indent="-609600" algn="just"/>
            <a:r>
              <a:rPr lang="es-ES" sz="2400" smtClean="0">
                <a:latin typeface="Candara" pitchFamily="34" charset="0"/>
              </a:rPr>
              <a:t>¿Quiénes son los autores del artículo: </a:t>
            </a:r>
            <a:r>
              <a:rPr lang="es-ES" sz="2400" i="1" smtClean="0">
                <a:latin typeface="Candara" pitchFamily="34" charset="0"/>
              </a:rPr>
              <a:t>Electric vehicle based on standard industrial components</a:t>
            </a:r>
            <a:r>
              <a:rPr lang="es-ES" sz="2400" smtClean="0">
                <a:latin typeface="Candara" pitchFamily="34" charset="0"/>
              </a:rPr>
              <a:t>?</a:t>
            </a:r>
          </a:p>
          <a:p>
            <a:pPr marL="609600" indent="-609600" algn="just">
              <a:buFontTx/>
              <a:buNone/>
            </a:pPr>
            <a:endParaRPr lang="es-ES" sz="2400" smtClean="0">
              <a:latin typeface="Candara" pitchFamily="34" charset="0"/>
            </a:endParaRPr>
          </a:p>
          <a:p>
            <a:pPr marL="609600" indent="-609600" algn="just"/>
            <a:r>
              <a:rPr lang="es-ES" sz="2400" b="1" u="sng" smtClean="0">
                <a:latin typeface="Candara" pitchFamily="34" charset="0"/>
              </a:rPr>
              <a:t>Open Access</a:t>
            </a:r>
            <a:r>
              <a:rPr lang="es-ES" sz="2400" smtClean="0">
                <a:latin typeface="Candara" pitchFamily="34" charset="0"/>
              </a:rPr>
              <a:t>: </a:t>
            </a:r>
            <a:r>
              <a:rPr lang="es-ES" sz="2400" b="1" i="1" smtClean="0">
                <a:latin typeface="Candara" pitchFamily="34" charset="0"/>
              </a:rPr>
              <a:t>El anuario de estudios medievales</a:t>
            </a:r>
            <a:r>
              <a:rPr lang="es-ES" sz="2400" smtClean="0">
                <a:latin typeface="Candara" pitchFamily="34" charset="0"/>
              </a:rPr>
              <a:t>, incluido en las </a:t>
            </a:r>
            <a:r>
              <a:rPr lang="es-ES" sz="2400" b="1" smtClean="0">
                <a:latin typeface="Candara" pitchFamily="34" charset="0"/>
              </a:rPr>
              <a:t>Revistas Científicas del CSIC</a:t>
            </a:r>
            <a:r>
              <a:rPr lang="es-ES" sz="2400" smtClean="0">
                <a:latin typeface="Candara" pitchFamily="34" charset="0"/>
              </a:rPr>
              <a:t>, ¿tiene algún tipo de embargo o es de libre acceso?</a:t>
            </a:r>
          </a:p>
          <a:p>
            <a:pPr marL="609600" indent="-609600"/>
            <a:endParaRPr lang="es-ES" sz="2800" smtClean="0">
              <a:latin typeface="Candara" pitchFamily="34" charset="0"/>
            </a:endParaRPr>
          </a:p>
          <a:p>
            <a:pPr marL="609600" indent="-609600"/>
            <a:endParaRPr lang="es-ES" sz="2800" smtClean="0"/>
          </a:p>
          <a:p>
            <a:pPr marL="609600" indent="-609600" eaLnBrk="1" hangingPunct="1">
              <a:buFontTx/>
              <a:buNone/>
            </a:pPr>
            <a:endParaRPr lang="es-ES" sz="2800" smtClean="0">
              <a:latin typeface="Candara" pitchFamily="34" charset="0"/>
            </a:endParaRPr>
          </a:p>
          <a:p>
            <a:pPr marL="609600" indent="-609600" eaLnBrk="1" hangingPunct="1">
              <a:buFontTx/>
              <a:buNone/>
            </a:pPr>
            <a:endParaRPr lang="es-ES_tradnl" sz="2000" smtClean="0">
              <a:latin typeface="Candara" pitchFamily="34" charset="0"/>
            </a:endParaRPr>
          </a:p>
          <a:p>
            <a:pPr marL="609600" indent="-609600" eaLnBrk="1" hangingPunct="1"/>
            <a:endParaRPr lang="es-ES_tradnl" sz="2800" smtClean="0">
              <a:latin typeface="Candara" pitchFamily="34" charset="0"/>
            </a:endParaRPr>
          </a:p>
          <a:p>
            <a:pPr marL="609600" indent="-609600" eaLnBrk="1" hangingPunct="1"/>
            <a:endParaRPr lang="es-ES" sz="2800" smtClean="0">
              <a:latin typeface="Candara" pitchFamily="34" charset="0"/>
            </a:endParaRPr>
          </a:p>
          <a:p>
            <a:pPr marL="609600" indent="-609600" eaLnBrk="1" hangingPunct="1"/>
            <a:endParaRPr lang="es-ES_tradnl" sz="2800" smtClean="0">
              <a:latin typeface="Candara" pitchFamily="34" charset="0"/>
            </a:endParaRPr>
          </a:p>
        </p:txBody>
      </p:sp>
      <p:sp>
        <p:nvSpPr>
          <p:cNvPr id="21094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Recursos electrónicos en Open Access</a:t>
            </a:r>
          </a:p>
        </p:txBody>
      </p:sp>
      <p:sp>
        <p:nvSpPr>
          <p:cNvPr id="210948"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8AD263C4-981B-40A5-88EA-DF472CE02A9C}" type="slidenum">
              <a:rPr lang="es-ES_tradnl" sz="1300" b="0">
                <a:latin typeface="Arial" charset="0"/>
              </a:rPr>
              <a:pPr algn="r"/>
              <a:t>102</a:t>
            </a:fld>
            <a:endParaRPr lang="es-ES_tradnl" sz="1300" b="0">
              <a:latin typeface="Arial" charset="0"/>
            </a:endParaRPr>
          </a:p>
        </p:txBody>
      </p:sp>
      <p:sp>
        <p:nvSpPr>
          <p:cNvPr id="212994" name="Rectangle 3"/>
          <p:cNvSpPr>
            <a:spLocks noGrp="1" noChangeArrowheads="1"/>
          </p:cNvSpPr>
          <p:nvPr>
            <p:ph type="body" idx="4294967295"/>
          </p:nvPr>
        </p:nvSpPr>
        <p:spPr>
          <a:xfrm>
            <a:off x="1042988" y="1484313"/>
            <a:ext cx="7815262" cy="5373687"/>
          </a:xfrm>
        </p:spPr>
        <p:txBody>
          <a:bodyPr lIns="92075" tIns="46038" rIns="92075" bIns="46038"/>
          <a:lstStyle/>
          <a:p>
            <a:pPr marL="609600" indent="-609600" eaLnBrk="1" hangingPunct="1">
              <a:buFontTx/>
              <a:buNone/>
            </a:pPr>
            <a:r>
              <a:rPr lang="es-ES_tradnl" smtClean="0"/>
              <a:t>  </a:t>
            </a:r>
          </a:p>
          <a:p>
            <a:pPr marL="609600" indent="-609600" algn="just" eaLnBrk="1" hangingPunct="1">
              <a:buFontTx/>
              <a:buNone/>
            </a:pPr>
            <a:r>
              <a:rPr lang="es-ES_tradnl" sz="2800" smtClean="0">
                <a:latin typeface="Candara" pitchFamily="34" charset="0"/>
              </a:rPr>
              <a:t>       Tenemos varias vías para estar al tanto de la actualidad de los recursos electrónicos de que dispone la BUMA:</a:t>
            </a:r>
          </a:p>
          <a:p>
            <a:pPr marL="609600" indent="-609600" eaLnBrk="1" hangingPunct="1">
              <a:buFontTx/>
              <a:buNone/>
            </a:pPr>
            <a:endParaRPr lang="es-ES_tradnl" sz="2800" smtClean="0">
              <a:latin typeface="Candara" pitchFamily="34" charset="0"/>
            </a:endParaRPr>
          </a:p>
          <a:p>
            <a:pPr lvl="2" eaLnBrk="1" hangingPunct="1"/>
            <a:r>
              <a:rPr lang="es-ES_tradnl" sz="2200" b="1" smtClean="0">
                <a:latin typeface="Candara" pitchFamily="34" charset="0"/>
                <a:hlinkClick r:id="rId3"/>
              </a:rPr>
              <a:t>La página web de la BUMA</a:t>
            </a:r>
            <a:endParaRPr lang="es-ES_tradnl" sz="2200" b="1" smtClean="0">
              <a:latin typeface="Candara" pitchFamily="34" charset="0"/>
            </a:endParaRPr>
          </a:p>
          <a:p>
            <a:pPr lvl="2" eaLnBrk="1" hangingPunct="1"/>
            <a:r>
              <a:rPr lang="es-ES_tradnl" sz="2200" b="1" smtClean="0">
                <a:latin typeface="Candara" pitchFamily="34" charset="0"/>
                <a:hlinkClick r:id="rId4"/>
              </a:rPr>
              <a:t>Facebook de la BUMA</a:t>
            </a:r>
            <a:endParaRPr lang="es-ES" sz="2200" b="1" smtClean="0">
              <a:latin typeface="Candara" pitchFamily="34" charset="0"/>
            </a:endParaRPr>
          </a:p>
          <a:p>
            <a:pPr lvl="2" eaLnBrk="1" hangingPunct="1"/>
            <a:r>
              <a:rPr lang="es-ES_tradnl" sz="2200" b="1" smtClean="0">
                <a:latin typeface="Candara" pitchFamily="34" charset="0"/>
                <a:hlinkClick r:id="rId5"/>
              </a:rPr>
              <a:t>Twitter de la BUMA</a:t>
            </a:r>
            <a:endParaRPr lang="es-ES_tradnl" sz="2200" b="1" smtClean="0">
              <a:latin typeface="Candara" pitchFamily="34" charset="0"/>
            </a:endParaRPr>
          </a:p>
          <a:p>
            <a:pPr marL="609600" indent="-609600" eaLnBrk="1" hangingPunct="1"/>
            <a:endParaRPr lang="es-ES_tradnl" sz="2800" smtClean="0">
              <a:latin typeface="Candara" pitchFamily="34" charset="0"/>
            </a:endParaRPr>
          </a:p>
          <a:p>
            <a:pPr marL="609600" indent="-609600" eaLnBrk="1" hangingPunct="1"/>
            <a:endParaRPr lang="es-ES" sz="2800" smtClean="0">
              <a:latin typeface="Candara" pitchFamily="34" charset="0"/>
            </a:endParaRPr>
          </a:p>
          <a:p>
            <a:pPr marL="609600" indent="-609600" eaLnBrk="1" hangingPunct="1"/>
            <a:endParaRPr lang="es-ES_tradnl" sz="2800" smtClean="0">
              <a:latin typeface="Candara" pitchFamily="34" charset="0"/>
            </a:endParaRPr>
          </a:p>
        </p:txBody>
      </p:sp>
      <p:sp>
        <p:nvSpPr>
          <p:cNvPr id="21299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Cómo estar actualizados sobre los recursos electrónicos </a:t>
            </a:r>
          </a:p>
        </p:txBody>
      </p:sp>
      <p:sp>
        <p:nvSpPr>
          <p:cNvPr id="212996"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1A5614C9-9D8E-4103-9448-715C09AF531C}" type="slidenum">
              <a:rPr lang="es-ES_tradnl" sz="1300" b="0">
                <a:latin typeface="Arial" charset="0"/>
              </a:rPr>
              <a:pPr algn="r"/>
              <a:t>103</a:t>
            </a:fld>
            <a:endParaRPr lang="es-ES_tradnl" sz="1300" b="0">
              <a:latin typeface="Arial" charset="0"/>
            </a:endParaRPr>
          </a:p>
        </p:txBody>
      </p:sp>
      <p:sp>
        <p:nvSpPr>
          <p:cNvPr id="215042" name="Rectangle 3"/>
          <p:cNvSpPr>
            <a:spLocks noGrp="1" noChangeArrowheads="1"/>
          </p:cNvSpPr>
          <p:nvPr>
            <p:ph type="body" idx="4294967295"/>
          </p:nvPr>
        </p:nvSpPr>
        <p:spPr>
          <a:xfrm>
            <a:off x="971550" y="1484313"/>
            <a:ext cx="7416800" cy="4824412"/>
          </a:xfrm>
        </p:spPr>
        <p:txBody>
          <a:bodyPr lIns="92075" tIns="46038" rIns="92075" bIns="46038"/>
          <a:lstStyle/>
          <a:p>
            <a:pPr marL="609600" indent="-609600" eaLnBrk="1" hangingPunct="1">
              <a:buFontTx/>
              <a:buNone/>
            </a:pPr>
            <a:r>
              <a:rPr lang="es-ES_tradnl" sz="2400" smtClean="0">
                <a:latin typeface="Candara" pitchFamily="34" charset="0"/>
              </a:rPr>
              <a:t>  Página web de la biblioteca:</a:t>
            </a:r>
          </a:p>
          <a:p>
            <a:pPr marL="609600" indent="-609600" eaLnBrk="1" hangingPunct="1">
              <a:buFontTx/>
              <a:buNone/>
            </a:pPr>
            <a:endParaRPr lang="es-ES_tradnl" sz="2400" smtClean="0">
              <a:latin typeface="Candara" pitchFamily="34" charset="0"/>
            </a:endParaRPr>
          </a:p>
        </p:txBody>
      </p:sp>
      <p:sp>
        <p:nvSpPr>
          <p:cNvPr id="21504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Cómo estar actualizados sobre los recursos electrónicos </a:t>
            </a:r>
          </a:p>
        </p:txBody>
      </p:sp>
      <p:pic>
        <p:nvPicPr>
          <p:cNvPr id="215044" name="Picture 5"/>
          <p:cNvPicPr>
            <a:picLocks noChangeAspect="1" noChangeArrowheads="1"/>
          </p:cNvPicPr>
          <p:nvPr/>
        </p:nvPicPr>
        <p:blipFill>
          <a:blip r:embed="rId3"/>
          <a:srcRect/>
          <a:stretch>
            <a:fillRect/>
          </a:stretch>
        </p:blipFill>
        <p:spPr bwMode="auto">
          <a:xfrm>
            <a:off x="971550" y="2205038"/>
            <a:ext cx="7675563" cy="41148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FB6D52F5-EDBF-4B8B-89C0-6A8DAF661E30}" type="slidenum">
              <a:rPr lang="es-ES_tradnl" sz="1300" b="0">
                <a:latin typeface="Arial" charset="0"/>
              </a:rPr>
              <a:pPr algn="r"/>
              <a:t>104</a:t>
            </a:fld>
            <a:endParaRPr lang="es-ES_tradnl" sz="1300" b="0">
              <a:latin typeface="Arial" charset="0"/>
            </a:endParaRPr>
          </a:p>
        </p:txBody>
      </p:sp>
      <p:sp>
        <p:nvSpPr>
          <p:cNvPr id="217090" name="Rectangle 3"/>
          <p:cNvSpPr>
            <a:spLocks noGrp="1" noChangeArrowheads="1"/>
          </p:cNvSpPr>
          <p:nvPr>
            <p:ph type="body" idx="4294967295"/>
          </p:nvPr>
        </p:nvSpPr>
        <p:spPr>
          <a:xfrm>
            <a:off x="1042988" y="1484313"/>
            <a:ext cx="7416800" cy="4824412"/>
          </a:xfrm>
        </p:spPr>
        <p:txBody>
          <a:bodyPr lIns="92075" tIns="46038" rIns="92075" bIns="46038"/>
          <a:lstStyle/>
          <a:p>
            <a:pPr marL="609600" indent="-609600" eaLnBrk="1" hangingPunct="1">
              <a:buFontTx/>
              <a:buNone/>
            </a:pPr>
            <a:r>
              <a:rPr lang="es-ES_tradnl" sz="2400" smtClean="0">
                <a:latin typeface="Candara" pitchFamily="34" charset="0"/>
              </a:rPr>
              <a:t>Facebook de la BUMA</a:t>
            </a:r>
            <a:r>
              <a:rPr lang="es-ES_tradnl" smtClean="0"/>
              <a:t>:   </a:t>
            </a:r>
          </a:p>
          <a:p>
            <a:pPr marL="609600" indent="-609600" eaLnBrk="1" hangingPunct="1">
              <a:buFontTx/>
              <a:buNone/>
            </a:pPr>
            <a:endParaRPr lang="es-ES_tradnl" smtClean="0"/>
          </a:p>
          <a:p>
            <a:pPr marL="609600" indent="-609600" eaLnBrk="1" hangingPunct="1">
              <a:buFontTx/>
              <a:buNone/>
            </a:pPr>
            <a:endParaRPr lang="es-ES_tradnl" sz="2800" smtClean="0">
              <a:latin typeface="Candara" pitchFamily="34" charset="0"/>
            </a:endParaRPr>
          </a:p>
        </p:txBody>
      </p:sp>
      <p:sp>
        <p:nvSpPr>
          <p:cNvPr id="21709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Cómo estar actualizados sobre los recursos electrónicos </a:t>
            </a:r>
          </a:p>
        </p:txBody>
      </p:sp>
      <p:sp>
        <p:nvSpPr>
          <p:cNvPr id="217092"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217093" name="Picture 4"/>
          <p:cNvPicPr>
            <a:picLocks noChangeAspect="1" noChangeArrowheads="1"/>
          </p:cNvPicPr>
          <p:nvPr/>
        </p:nvPicPr>
        <p:blipFill>
          <a:blip r:embed="rId3"/>
          <a:srcRect/>
          <a:stretch>
            <a:fillRect/>
          </a:stretch>
        </p:blipFill>
        <p:spPr bwMode="auto">
          <a:xfrm>
            <a:off x="1116013" y="2205038"/>
            <a:ext cx="7559675" cy="42195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974ECB5C-B062-4E23-B861-2F81507ECFAF}" type="slidenum">
              <a:rPr lang="es-ES_tradnl" sz="1300" b="0">
                <a:latin typeface="Arial" charset="0"/>
              </a:rPr>
              <a:pPr algn="r"/>
              <a:t>105</a:t>
            </a:fld>
            <a:endParaRPr lang="es-ES_tradnl" sz="1300" b="0">
              <a:latin typeface="Arial" charset="0"/>
            </a:endParaRPr>
          </a:p>
        </p:txBody>
      </p:sp>
      <p:sp>
        <p:nvSpPr>
          <p:cNvPr id="219138" name="Rectangle 3"/>
          <p:cNvSpPr>
            <a:spLocks noGrp="1" noChangeArrowheads="1"/>
          </p:cNvSpPr>
          <p:nvPr>
            <p:ph type="body" idx="4294967295"/>
          </p:nvPr>
        </p:nvSpPr>
        <p:spPr>
          <a:xfrm>
            <a:off x="1042988" y="1484313"/>
            <a:ext cx="7416800" cy="4824412"/>
          </a:xfrm>
        </p:spPr>
        <p:txBody>
          <a:bodyPr lIns="92075" tIns="46038" rIns="92075" bIns="46038"/>
          <a:lstStyle/>
          <a:p>
            <a:pPr marL="609600" indent="-609600" eaLnBrk="1" hangingPunct="1">
              <a:buFontTx/>
              <a:buNone/>
            </a:pPr>
            <a:r>
              <a:rPr lang="es-ES_tradnl" sz="2400" smtClean="0">
                <a:latin typeface="Candara" pitchFamily="34" charset="0"/>
              </a:rPr>
              <a:t>Twitter de la BUMA</a:t>
            </a:r>
            <a:r>
              <a:rPr lang="es-ES_tradnl" smtClean="0"/>
              <a:t>:   </a:t>
            </a:r>
          </a:p>
          <a:p>
            <a:pPr marL="609600" indent="-609600" eaLnBrk="1" hangingPunct="1">
              <a:buFontTx/>
              <a:buNone/>
            </a:pPr>
            <a:endParaRPr lang="es-ES_tradnl" smtClean="0"/>
          </a:p>
          <a:p>
            <a:pPr marL="609600" indent="-609600" eaLnBrk="1" hangingPunct="1">
              <a:buFontTx/>
              <a:buNone/>
            </a:pPr>
            <a:endParaRPr lang="es-ES_tradnl" sz="2800" smtClean="0">
              <a:latin typeface="Candara" pitchFamily="34" charset="0"/>
            </a:endParaRPr>
          </a:p>
        </p:txBody>
      </p:sp>
      <p:sp>
        <p:nvSpPr>
          <p:cNvPr id="21913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Cómo estar actualizados sobre los recursos electrónicos </a:t>
            </a:r>
          </a:p>
        </p:txBody>
      </p:sp>
      <p:sp>
        <p:nvSpPr>
          <p:cNvPr id="219140"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219141" name="Picture 7" descr="Dibujo 12 Twitter"/>
          <p:cNvPicPr>
            <a:picLocks noChangeAspect="1" noChangeArrowheads="1"/>
          </p:cNvPicPr>
          <p:nvPr/>
        </p:nvPicPr>
        <p:blipFill>
          <a:blip r:embed="rId3"/>
          <a:srcRect/>
          <a:stretch>
            <a:fillRect/>
          </a:stretch>
        </p:blipFill>
        <p:spPr bwMode="auto">
          <a:xfrm>
            <a:off x="1187450" y="2151063"/>
            <a:ext cx="7561263" cy="470693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0E6EAA49-48A0-49EC-BB48-6CA1D7D84AB0}" type="slidenum">
              <a:rPr lang="es-ES_tradnl" sz="1300" b="0">
                <a:latin typeface="Arial" charset="0"/>
              </a:rPr>
              <a:pPr algn="r"/>
              <a:t>106</a:t>
            </a:fld>
            <a:endParaRPr lang="es-ES_tradnl" sz="1300" b="0">
              <a:latin typeface="Arial" charset="0"/>
            </a:endParaRPr>
          </a:p>
        </p:txBody>
      </p:sp>
      <p:sp>
        <p:nvSpPr>
          <p:cNvPr id="221186" name="Rectangle 3"/>
          <p:cNvSpPr>
            <a:spLocks noGrp="1" noChangeArrowheads="1"/>
          </p:cNvSpPr>
          <p:nvPr>
            <p:ph type="body" idx="4294967295"/>
          </p:nvPr>
        </p:nvSpPr>
        <p:spPr>
          <a:xfrm>
            <a:off x="900113" y="1484313"/>
            <a:ext cx="7743825" cy="5373687"/>
          </a:xfrm>
        </p:spPr>
        <p:txBody>
          <a:bodyPr lIns="92075" tIns="46038" rIns="92075" bIns="46038"/>
          <a:lstStyle/>
          <a:p>
            <a:pPr marL="609600" indent="-609600" eaLnBrk="1" hangingPunct="1">
              <a:buFontTx/>
              <a:buNone/>
            </a:pPr>
            <a:r>
              <a:rPr lang="es-ES_tradnl" sz="2400" smtClean="0">
                <a:latin typeface="Candara" pitchFamily="34" charset="0"/>
              </a:rPr>
              <a:t>       </a:t>
            </a:r>
          </a:p>
          <a:p>
            <a:pPr marL="609600" indent="-609600" eaLnBrk="1" hangingPunct="1">
              <a:buFontTx/>
              <a:buNone/>
            </a:pPr>
            <a:r>
              <a:rPr lang="es-ES_tradnl" sz="2400" smtClean="0">
                <a:latin typeface="Candara" pitchFamily="34" charset="0"/>
              </a:rPr>
              <a:t>         </a:t>
            </a:r>
          </a:p>
          <a:p>
            <a:pPr marL="609600" indent="-609600" eaLnBrk="1" hangingPunct="1">
              <a:buFontTx/>
              <a:buNone/>
            </a:pPr>
            <a:r>
              <a:rPr lang="es-ES_tradnl" sz="2400" smtClean="0">
                <a:latin typeface="Candara" pitchFamily="34" charset="0"/>
              </a:rPr>
              <a:t>         Otros canales para estar informados son:</a:t>
            </a:r>
          </a:p>
          <a:p>
            <a:pPr marL="609600" indent="-609600" eaLnBrk="1" hangingPunct="1">
              <a:buFontTx/>
              <a:buNone/>
            </a:pPr>
            <a:endParaRPr lang="es-ES_tradnl" sz="2400" smtClean="0">
              <a:latin typeface="Candara" pitchFamily="34" charset="0"/>
            </a:endParaRPr>
          </a:p>
          <a:p>
            <a:pPr marL="1409700" lvl="2" indent="-609600" eaLnBrk="1" hangingPunct="1"/>
            <a:r>
              <a:rPr lang="es-ES_tradnl" smtClean="0">
                <a:latin typeface="Candara" pitchFamily="34" charset="0"/>
              </a:rPr>
              <a:t>Quejas sugerencias y felicitaciones                                      	(a través de un formulario web).</a:t>
            </a:r>
          </a:p>
          <a:p>
            <a:pPr marL="1409700" lvl="2" indent="-609600" algn="just" eaLnBrk="1" hangingPunct="1"/>
            <a:r>
              <a:rPr lang="es-ES_tradnl" smtClean="0">
                <a:latin typeface="Candara" pitchFamily="34" charset="0"/>
              </a:rPr>
              <a:t>Chat de la Biblioteca</a:t>
            </a:r>
          </a:p>
          <a:p>
            <a:pPr marL="1409700" lvl="2" indent="-609600" eaLnBrk="1" hangingPunct="1"/>
            <a:r>
              <a:rPr lang="es-ES_tradnl" smtClean="0">
                <a:latin typeface="Candara" pitchFamily="34" charset="0"/>
              </a:rPr>
              <a:t>Correo electrónico de la Biblioteca</a:t>
            </a:r>
            <a:endParaRPr lang="es-ES" smtClean="0">
              <a:latin typeface="Candara" pitchFamily="34" charset="0"/>
            </a:endParaRPr>
          </a:p>
          <a:p>
            <a:pPr marL="609600" indent="-609600" eaLnBrk="1" hangingPunct="1"/>
            <a:endParaRPr lang="es-ES_tradnl" sz="2400" smtClean="0">
              <a:latin typeface="Candara" pitchFamily="34" charset="0"/>
            </a:endParaRPr>
          </a:p>
          <a:p>
            <a:pPr marL="609600" indent="-609600" eaLnBrk="1" hangingPunct="1">
              <a:buFontTx/>
              <a:buNone/>
            </a:pPr>
            <a:endParaRPr lang="es-ES_tradnl" smtClean="0"/>
          </a:p>
          <a:p>
            <a:pPr marL="609600" indent="-609600" eaLnBrk="1" hangingPunct="1">
              <a:buFontTx/>
              <a:buNone/>
            </a:pPr>
            <a:endParaRPr lang="es-ES_tradnl" sz="2800" smtClean="0">
              <a:latin typeface="Candara" pitchFamily="34" charset="0"/>
            </a:endParaRPr>
          </a:p>
        </p:txBody>
      </p:sp>
      <p:sp>
        <p:nvSpPr>
          <p:cNvPr id="22118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Cómo estar actualizados sobre los recursos electrónicos </a:t>
            </a:r>
          </a:p>
        </p:txBody>
      </p:sp>
      <p:sp>
        <p:nvSpPr>
          <p:cNvPr id="221188" name="5 CuadroTexto"/>
          <p:cNvSpPr txBox="1">
            <a:spLocks noChangeArrowheads="1"/>
          </p:cNvSpPr>
          <p:nvPr/>
        </p:nvSpPr>
        <p:spPr bwMode="auto">
          <a:xfrm>
            <a:off x="1116013" y="1557338"/>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FACFE979-CE77-4D59-A729-6B7AABB41423}" type="slidenum">
              <a:rPr lang="es-ES_tradnl" sz="1300" b="0">
                <a:latin typeface="Arial" charset="0"/>
              </a:rPr>
              <a:pPr algn="r"/>
              <a:t>107</a:t>
            </a:fld>
            <a:endParaRPr lang="es-ES_tradnl" sz="1300" b="0">
              <a:latin typeface="Arial" charset="0"/>
            </a:endParaRPr>
          </a:p>
        </p:txBody>
      </p:sp>
      <p:sp>
        <p:nvSpPr>
          <p:cNvPr id="223234" name="Rectangle 3"/>
          <p:cNvSpPr>
            <a:spLocks noGrp="1" noChangeArrowheads="1"/>
          </p:cNvSpPr>
          <p:nvPr>
            <p:ph type="body" idx="4294967295"/>
          </p:nvPr>
        </p:nvSpPr>
        <p:spPr>
          <a:xfrm>
            <a:off x="1042988" y="1484313"/>
            <a:ext cx="7416800" cy="4824412"/>
          </a:xfrm>
        </p:spPr>
        <p:txBody>
          <a:bodyPr lIns="92075" tIns="46038" rIns="92075" bIns="46038"/>
          <a:lstStyle/>
          <a:p>
            <a:pPr marL="609600" indent="-609600" algn="just" eaLnBrk="1" hangingPunct="1">
              <a:buFontTx/>
              <a:buNone/>
            </a:pPr>
            <a:r>
              <a:rPr lang="es-ES_tradnl" sz="2400" smtClean="0">
                <a:latin typeface="Candara" pitchFamily="34" charset="0"/>
              </a:rPr>
              <a:t>Todas estas vías de participación se encuentran en la página principal de la BUMA, en el margen inferior izquierdo.</a:t>
            </a:r>
          </a:p>
          <a:p>
            <a:pPr marL="609600" indent="-609600" algn="just" eaLnBrk="1" hangingPunct="1">
              <a:buFontTx/>
              <a:buNone/>
            </a:pPr>
            <a:endParaRPr lang="es-ES_tradnl" sz="2400" smtClean="0">
              <a:latin typeface="Candara" pitchFamily="34" charset="0"/>
            </a:endParaRPr>
          </a:p>
          <a:p>
            <a:pPr marL="609600" indent="-609600" eaLnBrk="1" hangingPunct="1">
              <a:buFontTx/>
              <a:buNone/>
            </a:pPr>
            <a:r>
              <a:rPr lang="es-ES_tradnl" sz="2400" smtClean="0">
                <a:latin typeface="Candara" pitchFamily="34" charset="0"/>
              </a:rPr>
              <a:t>       </a:t>
            </a:r>
          </a:p>
          <a:p>
            <a:pPr marL="609600" indent="-609600" eaLnBrk="1" hangingPunct="1">
              <a:buFontTx/>
              <a:buNone/>
            </a:pPr>
            <a:r>
              <a:rPr lang="es-ES_tradnl" sz="2400" smtClean="0">
                <a:latin typeface="Candara" pitchFamily="34" charset="0"/>
              </a:rPr>
              <a:t>         </a:t>
            </a:r>
            <a:endParaRPr lang="es-ES" sz="2400" smtClean="0">
              <a:latin typeface="Candara" pitchFamily="34" charset="0"/>
            </a:endParaRPr>
          </a:p>
          <a:p>
            <a:pPr marL="609600" indent="-609600" eaLnBrk="1" hangingPunct="1">
              <a:buFontTx/>
              <a:buNone/>
            </a:pPr>
            <a:endParaRPr lang="es-ES_tradnl" sz="2400" smtClean="0">
              <a:latin typeface="Candara" pitchFamily="34" charset="0"/>
            </a:endParaRPr>
          </a:p>
          <a:p>
            <a:pPr marL="609600" indent="-609600" eaLnBrk="1" hangingPunct="1">
              <a:buFontTx/>
              <a:buNone/>
            </a:pPr>
            <a:endParaRPr lang="es-ES_tradnl" smtClean="0"/>
          </a:p>
          <a:p>
            <a:pPr marL="609600" indent="-609600" eaLnBrk="1" hangingPunct="1">
              <a:buFontTx/>
              <a:buNone/>
            </a:pPr>
            <a:endParaRPr lang="es-ES_tradnl" sz="2800" smtClean="0">
              <a:latin typeface="Candara" pitchFamily="34" charset="0"/>
            </a:endParaRPr>
          </a:p>
        </p:txBody>
      </p:sp>
      <p:sp>
        <p:nvSpPr>
          <p:cNvPr id="22323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Cómo estar actualizados sobre los recursos electrónicos </a:t>
            </a:r>
          </a:p>
        </p:txBody>
      </p:sp>
      <p:sp>
        <p:nvSpPr>
          <p:cNvPr id="223236"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223237" name="Picture 4"/>
          <p:cNvPicPr>
            <a:picLocks noChangeAspect="1" noChangeArrowheads="1"/>
          </p:cNvPicPr>
          <p:nvPr/>
        </p:nvPicPr>
        <p:blipFill>
          <a:blip r:embed="rId3"/>
          <a:srcRect/>
          <a:stretch>
            <a:fillRect/>
          </a:stretch>
        </p:blipFill>
        <p:spPr bwMode="auto">
          <a:xfrm>
            <a:off x="971550" y="3141663"/>
            <a:ext cx="7446963" cy="3057525"/>
          </a:xfrm>
          <a:prstGeom prst="rect">
            <a:avLst/>
          </a:prstGeom>
          <a:noFill/>
          <a:ln w="9525">
            <a:noFill/>
            <a:miter lim="800000"/>
            <a:headEnd/>
            <a:tailEnd/>
          </a:ln>
        </p:spPr>
      </p:pic>
      <p:pic>
        <p:nvPicPr>
          <p:cNvPr id="223238" name="Picture 7"/>
          <p:cNvPicPr>
            <a:picLocks noChangeAspect="1" noChangeArrowheads="1"/>
          </p:cNvPicPr>
          <p:nvPr/>
        </p:nvPicPr>
        <p:blipFill>
          <a:blip r:embed="rId4"/>
          <a:srcRect/>
          <a:stretch>
            <a:fillRect/>
          </a:stretch>
        </p:blipFill>
        <p:spPr bwMode="auto">
          <a:xfrm>
            <a:off x="971550" y="2636838"/>
            <a:ext cx="7848600" cy="42211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D07B20E9-F5E6-4AAB-9BE1-1FD3BBF158BD}" type="slidenum">
              <a:rPr lang="es-ES_tradnl" sz="1300" b="0">
                <a:latin typeface="Arial" charset="0"/>
              </a:rPr>
              <a:pPr algn="r"/>
              <a:t>108</a:t>
            </a:fld>
            <a:endParaRPr lang="es-ES_tradnl" sz="1300" b="0">
              <a:latin typeface="Arial" charset="0"/>
            </a:endParaRPr>
          </a:p>
        </p:txBody>
      </p:sp>
      <p:sp>
        <p:nvSpPr>
          <p:cNvPr id="225282" name="Rectangle 3"/>
          <p:cNvSpPr>
            <a:spLocks noGrp="1" noChangeArrowheads="1"/>
          </p:cNvSpPr>
          <p:nvPr>
            <p:ph type="body" idx="4294967295"/>
          </p:nvPr>
        </p:nvSpPr>
        <p:spPr>
          <a:xfrm>
            <a:off x="1042988" y="1484313"/>
            <a:ext cx="7416800" cy="4824412"/>
          </a:xfrm>
        </p:spPr>
        <p:txBody>
          <a:bodyPr lIns="92075" tIns="46038" rIns="92075" bIns="46038"/>
          <a:lstStyle/>
          <a:p>
            <a:pPr marL="609600" indent="-609600" eaLnBrk="1" hangingPunct="1">
              <a:spcBef>
                <a:spcPct val="0"/>
              </a:spcBef>
              <a:buFontTx/>
              <a:buNone/>
            </a:pPr>
            <a:r>
              <a:rPr lang="es-ES_tradnl" sz="2400" smtClean="0">
                <a:solidFill>
                  <a:srgbClr val="990099"/>
                </a:solidFill>
                <a:latin typeface="Candara" pitchFamily="34" charset="0"/>
              </a:rPr>
              <a:t>Quejas, sugerencias y felicitaciones</a:t>
            </a:r>
          </a:p>
          <a:p>
            <a:pPr marL="609600" indent="-609600" eaLnBrk="1" hangingPunct="1">
              <a:buFontTx/>
              <a:buNone/>
            </a:pPr>
            <a:r>
              <a:rPr lang="es-ES_tradnl" sz="2400" smtClean="0">
                <a:latin typeface="Candara" pitchFamily="34" charset="0"/>
              </a:rPr>
              <a:t>       </a:t>
            </a:r>
          </a:p>
          <a:p>
            <a:pPr marL="609600" indent="-609600" eaLnBrk="1" hangingPunct="1">
              <a:buFontTx/>
              <a:buNone/>
            </a:pPr>
            <a:r>
              <a:rPr lang="es-ES_tradnl" sz="2400" smtClean="0">
                <a:latin typeface="Candara" pitchFamily="34" charset="0"/>
              </a:rPr>
              <a:t>         </a:t>
            </a:r>
            <a:endParaRPr lang="es-ES" sz="2400" smtClean="0">
              <a:latin typeface="Candara" pitchFamily="34" charset="0"/>
            </a:endParaRPr>
          </a:p>
          <a:p>
            <a:pPr marL="609600" indent="-609600" eaLnBrk="1" hangingPunct="1">
              <a:buFontTx/>
              <a:buNone/>
            </a:pPr>
            <a:endParaRPr lang="es-ES_tradnl" sz="2400" smtClean="0">
              <a:latin typeface="Candara" pitchFamily="34" charset="0"/>
            </a:endParaRPr>
          </a:p>
          <a:p>
            <a:pPr marL="609600" indent="-609600" eaLnBrk="1" hangingPunct="1">
              <a:buFontTx/>
              <a:buNone/>
            </a:pPr>
            <a:endParaRPr lang="es-ES_tradnl" smtClean="0"/>
          </a:p>
          <a:p>
            <a:pPr marL="609600" indent="-609600" eaLnBrk="1" hangingPunct="1">
              <a:buFontTx/>
              <a:buNone/>
            </a:pPr>
            <a:endParaRPr lang="es-ES_tradnl" sz="2800" smtClean="0">
              <a:latin typeface="Candara" pitchFamily="34" charset="0"/>
            </a:endParaRPr>
          </a:p>
        </p:txBody>
      </p:sp>
      <p:sp>
        <p:nvSpPr>
          <p:cNvPr id="22528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Cómo estar actualizados sobre los recursos electrónicos </a:t>
            </a:r>
          </a:p>
        </p:txBody>
      </p:sp>
      <p:sp>
        <p:nvSpPr>
          <p:cNvPr id="225284"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225285" name="Picture 4"/>
          <p:cNvPicPr>
            <a:picLocks noChangeAspect="1" noChangeArrowheads="1"/>
          </p:cNvPicPr>
          <p:nvPr/>
        </p:nvPicPr>
        <p:blipFill>
          <a:blip r:embed="rId3"/>
          <a:srcRect/>
          <a:stretch>
            <a:fillRect/>
          </a:stretch>
        </p:blipFill>
        <p:spPr bwMode="auto">
          <a:xfrm>
            <a:off x="900113" y="2420938"/>
            <a:ext cx="7589837" cy="409575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861BEFE3-B9EE-4CE9-BBE4-5FF9323900F8}" type="slidenum">
              <a:rPr lang="es-ES_tradnl" sz="1300" b="0">
                <a:latin typeface="Arial" charset="0"/>
              </a:rPr>
              <a:pPr algn="r"/>
              <a:t>109</a:t>
            </a:fld>
            <a:endParaRPr lang="es-ES_tradnl" sz="1300" b="0">
              <a:latin typeface="Arial" charset="0"/>
            </a:endParaRPr>
          </a:p>
        </p:txBody>
      </p:sp>
      <p:sp>
        <p:nvSpPr>
          <p:cNvPr id="227330" name="Rectangle 3"/>
          <p:cNvSpPr>
            <a:spLocks noGrp="1" noChangeArrowheads="1"/>
          </p:cNvSpPr>
          <p:nvPr>
            <p:ph type="body" idx="4294967295"/>
          </p:nvPr>
        </p:nvSpPr>
        <p:spPr>
          <a:xfrm>
            <a:off x="971550" y="1557338"/>
            <a:ext cx="7416800" cy="4751387"/>
          </a:xfrm>
        </p:spPr>
        <p:txBody>
          <a:bodyPr lIns="92075" tIns="46038" rIns="92075" bIns="46038"/>
          <a:lstStyle/>
          <a:p>
            <a:pPr marL="609600" indent="-609600" eaLnBrk="1" hangingPunct="1">
              <a:buFontTx/>
              <a:buNone/>
            </a:pPr>
            <a:r>
              <a:rPr lang="es-ES_tradnl" sz="2400" smtClean="0">
                <a:solidFill>
                  <a:srgbClr val="990099"/>
                </a:solidFill>
                <a:latin typeface="Candara" pitchFamily="34" charset="0"/>
              </a:rPr>
              <a:t>Chat de la BUMA</a:t>
            </a:r>
          </a:p>
          <a:p>
            <a:pPr marL="609600" indent="-609600" eaLnBrk="1" hangingPunct="1">
              <a:buFontTx/>
              <a:buNone/>
            </a:pPr>
            <a:r>
              <a:rPr lang="es-ES_tradnl" sz="2400" smtClean="0">
                <a:latin typeface="Candara" pitchFamily="34" charset="0"/>
              </a:rPr>
              <a:t>Se atiende de Lunes a Viernes, de 9 a 20:30 h.</a:t>
            </a:r>
          </a:p>
          <a:p>
            <a:pPr marL="609600" indent="-609600" eaLnBrk="1" hangingPunct="1">
              <a:buFontTx/>
              <a:buNone/>
            </a:pPr>
            <a:endParaRPr lang="es-ES_tradnl" sz="2400" smtClean="0">
              <a:solidFill>
                <a:srgbClr val="990099"/>
              </a:solidFill>
              <a:latin typeface="Candara" pitchFamily="34" charset="0"/>
            </a:endParaRPr>
          </a:p>
          <a:p>
            <a:pPr marL="609600" indent="-609600" eaLnBrk="1" hangingPunct="1">
              <a:buFontTx/>
              <a:buNone/>
            </a:pPr>
            <a:r>
              <a:rPr lang="es-ES_tradnl" sz="2400" smtClean="0">
                <a:latin typeface="Candara" pitchFamily="34" charset="0"/>
              </a:rPr>
              <a:t>       </a:t>
            </a:r>
          </a:p>
          <a:p>
            <a:pPr marL="609600" indent="-609600" eaLnBrk="1" hangingPunct="1">
              <a:buFontTx/>
              <a:buNone/>
            </a:pPr>
            <a:r>
              <a:rPr lang="es-ES_tradnl" sz="2400" smtClean="0">
                <a:latin typeface="Candara" pitchFamily="34" charset="0"/>
              </a:rPr>
              <a:t>         </a:t>
            </a:r>
            <a:endParaRPr lang="es-ES" sz="2400" smtClean="0">
              <a:latin typeface="Candara" pitchFamily="34" charset="0"/>
            </a:endParaRPr>
          </a:p>
          <a:p>
            <a:pPr marL="609600" indent="-609600" eaLnBrk="1" hangingPunct="1">
              <a:buFontTx/>
              <a:buNone/>
            </a:pPr>
            <a:endParaRPr lang="es-ES_tradnl" sz="2400" smtClean="0">
              <a:latin typeface="Candara" pitchFamily="34" charset="0"/>
            </a:endParaRPr>
          </a:p>
          <a:p>
            <a:pPr marL="609600" indent="-609600" eaLnBrk="1" hangingPunct="1">
              <a:buFontTx/>
              <a:buNone/>
            </a:pPr>
            <a:endParaRPr lang="es-ES_tradnl" smtClean="0"/>
          </a:p>
          <a:p>
            <a:pPr marL="609600" indent="-609600" eaLnBrk="1" hangingPunct="1">
              <a:buFontTx/>
              <a:buNone/>
            </a:pPr>
            <a:endParaRPr lang="es-ES_tradnl" sz="2800" smtClean="0">
              <a:latin typeface="Candara" pitchFamily="34" charset="0"/>
            </a:endParaRPr>
          </a:p>
        </p:txBody>
      </p:sp>
      <p:sp>
        <p:nvSpPr>
          <p:cNvPr id="22733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Cómo estar actualizados sobre los recursos electrónicos </a:t>
            </a:r>
          </a:p>
        </p:txBody>
      </p:sp>
      <p:sp>
        <p:nvSpPr>
          <p:cNvPr id="227332"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227333" name="Picture 4"/>
          <p:cNvPicPr>
            <a:picLocks noChangeAspect="1" noChangeArrowheads="1"/>
          </p:cNvPicPr>
          <p:nvPr/>
        </p:nvPicPr>
        <p:blipFill>
          <a:blip r:embed="rId3"/>
          <a:srcRect/>
          <a:stretch>
            <a:fillRect/>
          </a:stretch>
        </p:blipFill>
        <p:spPr bwMode="auto">
          <a:xfrm>
            <a:off x="1042988" y="3213100"/>
            <a:ext cx="7608887" cy="30384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body" idx="4294967295"/>
          </p:nvPr>
        </p:nvSpPr>
        <p:spPr>
          <a:xfrm>
            <a:off x="971550" y="1628775"/>
            <a:ext cx="7715250" cy="4497388"/>
          </a:xfrm>
        </p:spPr>
        <p:txBody>
          <a:bodyPr/>
          <a:lstStyle/>
          <a:p>
            <a:pPr>
              <a:buFontTx/>
              <a:buNone/>
            </a:pPr>
            <a:endParaRPr lang="es-ES_tradnl" sz="2800" smtClean="0">
              <a:latin typeface="Candara" pitchFamily="34" charset="0"/>
            </a:endParaRPr>
          </a:p>
          <a:p>
            <a:pPr>
              <a:buFontTx/>
              <a:buChar char="-"/>
            </a:pPr>
            <a:r>
              <a:rPr lang="es-ES_tradnl" sz="2400" smtClean="0">
                <a:latin typeface="Candara" pitchFamily="34" charset="0"/>
              </a:rPr>
              <a:t>Otra vía de acceso es a través del </a:t>
            </a:r>
            <a:r>
              <a:rPr lang="es-ES_tradnl" sz="2400" smtClean="0">
                <a:latin typeface="Candara" pitchFamily="34" charset="0"/>
                <a:hlinkClick r:id="rId3"/>
              </a:rPr>
              <a:t>Catálogo Jábega    </a:t>
            </a:r>
            <a:r>
              <a:rPr lang="es-ES_tradnl" sz="2400" smtClean="0">
                <a:latin typeface="Candara" pitchFamily="34" charset="0"/>
              </a:rPr>
              <a:t/>
            </a:r>
            <a:br>
              <a:rPr lang="es-ES_tradnl" sz="2400" smtClean="0">
                <a:latin typeface="Candara" pitchFamily="34" charset="0"/>
              </a:rPr>
            </a:br>
            <a:r>
              <a:rPr lang="es-ES_tradnl" sz="2400" smtClean="0">
                <a:latin typeface="Candara" pitchFamily="34" charset="0"/>
              </a:rPr>
              <a:t> (</a:t>
            </a:r>
            <a:r>
              <a:rPr lang="es-ES_tradnl" sz="2400" smtClean="0">
                <a:latin typeface="Candara" pitchFamily="34" charset="0"/>
                <a:hlinkClick r:id="rId3"/>
              </a:rPr>
              <a:t>http://jabega.uma.es</a:t>
            </a:r>
            <a:r>
              <a:rPr lang="es-ES_tradnl" sz="2400" smtClean="0">
                <a:latin typeface="Candara" pitchFamily="34" charset="0"/>
              </a:rPr>
              <a:t>), pulsando en el enlace </a:t>
            </a:r>
            <a:r>
              <a:rPr lang="es-ES_tradnl" sz="2400" smtClean="0">
                <a:solidFill>
                  <a:srgbClr val="990099"/>
                </a:solidFill>
                <a:latin typeface="Candara" pitchFamily="34" charset="0"/>
              </a:rPr>
              <a:t>“Acceso a Recursos-e”.</a:t>
            </a:r>
          </a:p>
          <a:p>
            <a:pPr>
              <a:buFontTx/>
              <a:buNone/>
            </a:pPr>
            <a:endParaRPr lang="es-ES" sz="2400" smtClean="0">
              <a:solidFill>
                <a:srgbClr val="990099"/>
              </a:solidFill>
              <a:latin typeface="Candara" pitchFamily="34" charset="0"/>
            </a:endParaRPr>
          </a:p>
          <a:p>
            <a:pPr>
              <a:buFontTx/>
              <a:buChar char="-"/>
            </a:pPr>
            <a:endParaRPr lang="es-ES_tradnl" sz="2800" smtClean="0">
              <a:latin typeface="Candara" pitchFamily="34" charset="0"/>
            </a:endParaRPr>
          </a:p>
          <a:p>
            <a:pPr>
              <a:buFontTx/>
              <a:buChar char="-"/>
            </a:pPr>
            <a:endParaRPr lang="es-ES_tradnl" sz="2800" smtClean="0">
              <a:latin typeface="Candara" pitchFamily="34" charset="0"/>
            </a:endParaRPr>
          </a:p>
          <a:p>
            <a:pPr>
              <a:buFontTx/>
              <a:buChar char="-"/>
            </a:pPr>
            <a:endParaRPr lang="es-ES_tradnl" sz="2800" smtClean="0">
              <a:latin typeface="Candara" pitchFamily="34" charset="0"/>
            </a:endParaRPr>
          </a:p>
          <a:p>
            <a:endParaRPr lang="es-ES_tradnl" sz="2800" smtClean="0">
              <a:latin typeface="Candara" pitchFamily="34" charset="0"/>
            </a:endParaRPr>
          </a:p>
          <a:p>
            <a:endParaRPr lang="es-ES" sz="2400" smtClean="0">
              <a:latin typeface="Candara" pitchFamily="34" charset="0"/>
            </a:endParaRPr>
          </a:p>
        </p:txBody>
      </p:sp>
      <p:sp>
        <p:nvSpPr>
          <p:cNvPr id="33794" name="Rectangle 2"/>
          <p:cNvSpPr>
            <a:spLocks noGrp="1" noChangeArrowheads="1"/>
          </p:cNvSpPr>
          <p:nvPr>
            <p:ph type="title" idx="4294967295"/>
          </p:nvPr>
        </p:nvSpPr>
        <p:spPr>
          <a:xfrm>
            <a:off x="900113" y="0"/>
            <a:ext cx="8243887" cy="1341438"/>
          </a:xfrm>
          <a:solidFill>
            <a:schemeClr val="accent1"/>
          </a:solidFill>
          <a:ln>
            <a:solidFill>
              <a:srgbClr val="3366FF"/>
            </a:solidFill>
          </a:ln>
        </p:spPr>
        <p:txBody>
          <a:bodyPr/>
          <a:lstStyle/>
          <a:p>
            <a:pPr eaLnBrk="1" hangingPunct="1"/>
            <a:r>
              <a:rPr lang="es-ES_tradnl" sz="4000" smtClean="0"/>
              <a:t>¿Dónde están los recursos electrónicos?</a:t>
            </a:r>
          </a:p>
        </p:txBody>
      </p:sp>
      <p:pic>
        <p:nvPicPr>
          <p:cNvPr id="33795" name="Picture 4"/>
          <p:cNvPicPr>
            <a:picLocks noChangeAspect="1" noChangeArrowheads="1"/>
          </p:cNvPicPr>
          <p:nvPr/>
        </p:nvPicPr>
        <p:blipFill>
          <a:blip r:embed="rId4"/>
          <a:srcRect/>
          <a:stretch>
            <a:fillRect/>
          </a:stretch>
        </p:blipFill>
        <p:spPr bwMode="auto">
          <a:xfrm>
            <a:off x="1547813" y="3789363"/>
            <a:ext cx="6516687" cy="19335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77EB9BB6-854D-4C73-84F7-C808A192BDCE}" type="slidenum">
              <a:rPr lang="es-ES_tradnl" sz="1300" b="0">
                <a:latin typeface="Arial" charset="0"/>
              </a:rPr>
              <a:pPr algn="r"/>
              <a:t>110</a:t>
            </a:fld>
            <a:endParaRPr lang="es-ES_tradnl" sz="1300" b="0">
              <a:latin typeface="Arial" charset="0"/>
            </a:endParaRPr>
          </a:p>
        </p:txBody>
      </p:sp>
      <p:sp>
        <p:nvSpPr>
          <p:cNvPr id="229378" name="Rectangle 3"/>
          <p:cNvSpPr>
            <a:spLocks noGrp="1" noChangeArrowheads="1"/>
          </p:cNvSpPr>
          <p:nvPr>
            <p:ph type="body" idx="4294967295"/>
          </p:nvPr>
        </p:nvSpPr>
        <p:spPr>
          <a:xfrm>
            <a:off x="1042988" y="1484313"/>
            <a:ext cx="7416800" cy="4824412"/>
          </a:xfrm>
        </p:spPr>
        <p:txBody>
          <a:bodyPr lIns="92075" tIns="46038" rIns="92075" bIns="46038"/>
          <a:lstStyle/>
          <a:p>
            <a:pPr marL="609600" indent="-609600" eaLnBrk="1" hangingPunct="1">
              <a:spcBef>
                <a:spcPct val="0"/>
              </a:spcBef>
              <a:buFontTx/>
              <a:buNone/>
            </a:pPr>
            <a:r>
              <a:rPr lang="es-ES_tradnl" sz="2400" smtClean="0">
                <a:solidFill>
                  <a:srgbClr val="990099"/>
                </a:solidFill>
                <a:latin typeface="Candara" pitchFamily="34" charset="0"/>
              </a:rPr>
              <a:t>Correo electrónico de la biblioteca: </a:t>
            </a:r>
          </a:p>
          <a:p>
            <a:pPr marL="609600" indent="-609600" eaLnBrk="1" hangingPunct="1">
              <a:buFontTx/>
              <a:buNone/>
            </a:pPr>
            <a:r>
              <a:rPr lang="es-ES_tradnl" sz="2400" smtClean="0">
                <a:latin typeface="Candara" pitchFamily="34" charset="0"/>
              </a:rPr>
              <a:t>       </a:t>
            </a:r>
          </a:p>
          <a:p>
            <a:pPr marL="609600" indent="-609600" eaLnBrk="1" hangingPunct="1">
              <a:buFontTx/>
              <a:buNone/>
            </a:pPr>
            <a:r>
              <a:rPr lang="es-ES_tradnl" sz="2400" smtClean="0">
                <a:latin typeface="Candara" pitchFamily="34" charset="0"/>
              </a:rPr>
              <a:t>         </a:t>
            </a:r>
            <a:endParaRPr lang="es-ES" sz="2400" smtClean="0">
              <a:latin typeface="Candara" pitchFamily="34" charset="0"/>
            </a:endParaRPr>
          </a:p>
          <a:p>
            <a:pPr marL="609600" indent="-609600" eaLnBrk="1" hangingPunct="1">
              <a:buFontTx/>
              <a:buNone/>
            </a:pPr>
            <a:endParaRPr lang="es-ES_tradnl" sz="2400" smtClean="0">
              <a:latin typeface="Candara" pitchFamily="34" charset="0"/>
            </a:endParaRPr>
          </a:p>
          <a:p>
            <a:pPr marL="609600" indent="-609600" eaLnBrk="1" hangingPunct="1">
              <a:buFontTx/>
              <a:buNone/>
            </a:pPr>
            <a:endParaRPr lang="es-ES_tradnl" smtClean="0"/>
          </a:p>
          <a:p>
            <a:pPr marL="609600" indent="-609600" eaLnBrk="1" hangingPunct="1">
              <a:buFontTx/>
              <a:buNone/>
            </a:pPr>
            <a:endParaRPr lang="es-ES_tradnl" sz="2800" smtClean="0">
              <a:latin typeface="Candara" pitchFamily="34" charset="0"/>
            </a:endParaRPr>
          </a:p>
        </p:txBody>
      </p:sp>
      <p:sp>
        <p:nvSpPr>
          <p:cNvPr id="22937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Cómo estar actualizados sobre los recursos electrónicos </a:t>
            </a:r>
          </a:p>
        </p:txBody>
      </p:sp>
      <p:sp>
        <p:nvSpPr>
          <p:cNvPr id="229380"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229381" name="Picture 4"/>
          <p:cNvPicPr>
            <a:picLocks noChangeAspect="1" noChangeArrowheads="1"/>
          </p:cNvPicPr>
          <p:nvPr/>
        </p:nvPicPr>
        <p:blipFill>
          <a:blip r:embed="rId3"/>
          <a:srcRect/>
          <a:stretch>
            <a:fillRect/>
          </a:stretch>
        </p:blipFill>
        <p:spPr bwMode="auto">
          <a:xfrm>
            <a:off x="900113" y="2349500"/>
            <a:ext cx="7770812" cy="38481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EA5C61D8-3D35-4B53-A4B8-CFE6C323D78C}" type="slidenum">
              <a:rPr lang="es-ES_tradnl" sz="1300" b="0">
                <a:latin typeface="Arial" charset="0"/>
              </a:rPr>
              <a:pPr algn="r"/>
              <a:t>111</a:t>
            </a:fld>
            <a:endParaRPr lang="es-ES_tradnl" sz="1300" b="0">
              <a:latin typeface="Arial" charset="0"/>
            </a:endParaRPr>
          </a:p>
        </p:txBody>
      </p:sp>
      <p:sp>
        <p:nvSpPr>
          <p:cNvPr id="231426" name="Rectangle 3"/>
          <p:cNvSpPr>
            <a:spLocks noGrp="1" noChangeArrowheads="1"/>
          </p:cNvSpPr>
          <p:nvPr>
            <p:ph type="body" idx="4294967295"/>
          </p:nvPr>
        </p:nvSpPr>
        <p:spPr>
          <a:xfrm>
            <a:off x="900113" y="1484313"/>
            <a:ext cx="8243887" cy="5373687"/>
          </a:xfrm>
        </p:spPr>
        <p:txBody>
          <a:bodyPr lIns="92075" tIns="46038" rIns="92075" bIns="46038"/>
          <a:lstStyle/>
          <a:p>
            <a:pPr marL="609600" indent="-609600" eaLnBrk="1" hangingPunct="1">
              <a:lnSpc>
                <a:spcPct val="80000"/>
              </a:lnSpc>
              <a:buFontTx/>
              <a:buNone/>
            </a:pPr>
            <a:endParaRPr lang="es-ES" b="1" smtClean="0">
              <a:solidFill>
                <a:schemeClr val="accent2"/>
              </a:solidFill>
            </a:endParaRPr>
          </a:p>
          <a:p>
            <a:pPr marL="609600" indent="-609600" algn="ctr" eaLnBrk="1" hangingPunct="1">
              <a:lnSpc>
                <a:spcPct val="80000"/>
              </a:lnSpc>
              <a:buFontTx/>
              <a:buNone/>
            </a:pPr>
            <a:r>
              <a:rPr lang="es-ES_tradnl" b="1" smtClean="0">
                <a:solidFill>
                  <a:srgbClr val="990099"/>
                </a:solidFill>
              </a:rPr>
              <a:t>   </a:t>
            </a:r>
            <a:endParaRPr lang="es-ES_tradnl" sz="1600" b="1" smtClean="0">
              <a:solidFill>
                <a:srgbClr val="990099"/>
              </a:solidFill>
              <a:latin typeface="Times New Roman" pitchFamily="18" charset="0"/>
            </a:endParaRPr>
          </a:p>
          <a:p>
            <a:pPr marL="609600" indent="-609600" algn="ctr" eaLnBrk="1" hangingPunct="1">
              <a:lnSpc>
                <a:spcPct val="80000"/>
              </a:lnSpc>
              <a:buFontTx/>
              <a:buNone/>
            </a:pPr>
            <a:r>
              <a:rPr lang="es-ES" sz="1600" b="1" smtClean="0">
                <a:solidFill>
                  <a:srgbClr val="990099"/>
                </a:solidFill>
              </a:rPr>
              <a:t>Sección de Adquisiciones, Préstamo interbibliotecario e</a:t>
            </a:r>
          </a:p>
          <a:p>
            <a:pPr marL="609600" indent="-609600" algn="ctr" eaLnBrk="1" hangingPunct="1">
              <a:lnSpc>
                <a:spcPct val="80000"/>
              </a:lnSpc>
              <a:buFontTx/>
              <a:buNone/>
            </a:pPr>
            <a:r>
              <a:rPr lang="es-ES" sz="1600" b="1" smtClean="0">
                <a:solidFill>
                  <a:srgbClr val="990099"/>
                </a:solidFill>
              </a:rPr>
              <a:t>Información y Referencia</a:t>
            </a:r>
          </a:p>
          <a:p>
            <a:pPr marL="609600" indent="-609600" algn="just" eaLnBrk="1" hangingPunct="1">
              <a:lnSpc>
                <a:spcPct val="80000"/>
              </a:lnSpc>
              <a:buFontTx/>
              <a:buNone/>
            </a:pPr>
            <a:r>
              <a:rPr lang="es-ES" sz="1600" b="1" smtClean="0">
                <a:solidFill>
                  <a:srgbClr val="990099"/>
                </a:solidFill>
              </a:rPr>
              <a:t> </a:t>
            </a:r>
          </a:p>
          <a:p>
            <a:pPr marL="609600" indent="-609600" algn="ctr" eaLnBrk="1" hangingPunct="1">
              <a:lnSpc>
                <a:spcPct val="80000"/>
              </a:lnSpc>
              <a:buFontTx/>
              <a:buNone/>
            </a:pPr>
            <a:r>
              <a:rPr lang="es-ES" sz="1600" b="1" smtClean="0">
                <a:solidFill>
                  <a:srgbClr val="990099"/>
                </a:solidFill>
                <a:latin typeface="Times New Roman" pitchFamily="18" charset="0"/>
              </a:rPr>
              <a:t>Universidad de Málaga</a:t>
            </a:r>
          </a:p>
          <a:p>
            <a:pPr marL="609600" indent="-609600" algn="ctr" eaLnBrk="1" hangingPunct="1">
              <a:lnSpc>
                <a:spcPct val="80000"/>
              </a:lnSpc>
              <a:buFontTx/>
              <a:buNone/>
            </a:pPr>
            <a:endParaRPr lang="es-ES_tradnl" sz="1600" b="1" smtClean="0">
              <a:solidFill>
                <a:srgbClr val="990099"/>
              </a:solidFill>
              <a:latin typeface="Times New Roman" pitchFamily="18" charset="0"/>
            </a:endParaRPr>
          </a:p>
          <a:p>
            <a:pPr marL="609600" indent="-609600" algn="ctr" eaLnBrk="1" hangingPunct="1">
              <a:lnSpc>
                <a:spcPct val="80000"/>
              </a:lnSpc>
              <a:buFontTx/>
              <a:buNone/>
            </a:pPr>
            <a:endParaRPr lang="es-ES" sz="1600" b="1" smtClean="0">
              <a:solidFill>
                <a:srgbClr val="990099"/>
              </a:solidFill>
            </a:endParaRPr>
          </a:p>
          <a:p>
            <a:pPr marL="609600" indent="-609600" eaLnBrk="1" hangingPunct="1">
              <a:lnSpc>
                <a:spcPct val="80000"/>
              </a:lnSpc>
              <a:spcBef>
                <a:spcPct val="0"/>
              </a:spcBef>
              <a:buFontTx/>
              <a:buNone/>
            </a:pPr>
            <a:endParaRPr lang="es-ES_tradnl" sz="1600" smtClean="0">
              <a:solidFill>
                <a:srgbClr val="990099"/>
              </a:solidFill>
              <a:latin typeface="Candara" pitchFamily="34" charset="0"/>
            </a:endParaRPr>
          </a:p>
          <a:p>
            <a:pPr marL="609600" indent="-609600" eaLnBrk="1" hangingPunct="1">
              <a:lnSpc>
                <a:spcPct val="80000"/>
              </a:lnSpc>
              <a:buFontTx/>
              <a:buNone/>
            </a:pPr>
            <a:r>
              <a:rPr lang="es-ES_tradnl" sz="1600" smtClean="0">
                <a:latin typeface="Candara" pitchFamily="34" charset="0"/>
              </a:rPr>
              <a:t>       </a:t>
            </a:r>
          </a:p>
          <a:p>
            <a:pPr marL="609600" indent="-609600" eaLnBrk="1" hangingPunct="1">
              <a:lnSpc>
                <a:spcPct val="80000"/>
              </a:lnSpc>
              <a:buFontTx/>
              <a:buNone/>
            </a:pPr>
            <a:r>
              <a:rPr lang="es-ES_tradnl" sz="1600" smtClean="0">
                <a:latin typeface="Candara" pitchFamily="34" charset="0"/>
              </a:rPr>
              <a:t>         </a:t>
            </a:r>
            <a:endParaRPr lang="es-ES" sz="1600" smtClean="0">
              <a:latin typeface="Candara" pitchFamily="34" charset="0"/>
            </a:endParaRPr>
          </a:p>
          <a:p>
            <a:pPr marL="609600" indent="-609600" eaLnBrk="1" hangingPunct="1">
              <a:lnSpc>
                <a:spcPct val="80000"/>
              </a:lnSpc>
              <a:buFontTx/>
              <a:buNone/>
            </a:pPr>
            <a:endParaRPr lang="es-ES_tradnl" sz="1600" smtClean="0">
              <a:latin typeface="Candara" pitchFamily="34" charset="0"/>
            </a:endParaRPr>
          </a:p>
          <a:p>
            <a:pPr marL="609600" indent="-609600" eaLnBrk="1" hangingPunct="1">
              <a:lnSpc>
                <a:spcPct val="80000"/>
              </a:lnSpc>
              <a:buFontTx/>
              <a:buNone/>
            </a:pPr>
            <a:endParaRPr lang="es-ES_tradnl" sz="2000" smtClean="0"/>
          </a:p>
          <a:p>
            <a:pPr marL="609600" indent="-609600" eaLnBrk="1" hangingPunct="1">
              <a:lnSpc>
                <a:spcPct val="80000"/>
              </a:lnSpc>
              <a:buFontTx/>
              <a:buNone/>
            </a:pPr>
            <a:endParaRPr lang="es-ES_tradnl" sz="1800" smtClean="0">
              <a:latin typeface="Candara" pitchFamily="34" charset="0"/>
            </a:endParaRPr>
          </a:p>
        </p:txBody>
      </p:sp>
      <p:sp>
        <p:nvSpPr>
          <p:cNvPr id="23142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endParaRPr lang="en-US" sz="3600" b="0">
              <a:solidFill>
                <a:schemeClr val="tx2"/>
              </a:solidFill>
              <a:latin typeface="Candara" pitchFamily="34" charset="0"/>
            </a:endParaRPr>
          </a:p>
        </p:txBody>
      </p:sp>
      <p:sp>
        <p:nvSpPr>
          <p:cNvPr id="231428"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5 Marcador de número de diapositiva"/>
          <p:cNvSpPr>
            <a:spLocks noGrp="1"/>
          </p:cNvSpPr>
          <p:nvPr>
            <p:ph type="sldNum" sz="quarter" idx="12"/>
          </p:nvPr>
        </p:nvSpPr>
        <p:spPr>
          <a:xfrm>
            <a:off x="6973888" y="6553200"/>
            <a:ext cx="2135187" cy="476250"/>
          </a:xfrm>
          <a:noFill/>
        </p:spPr>
        <p:txBody>
          <a:bodyPr lIns="91428" tIns="45714" rIns="91428" bIns="45714"/>
          <a:lstStyle/>
          <a:p>
            <a:fld id="{90CB9B84-2A0C-4476-8F3F-48F870BF5EB6}" type="slidenum">
              <a:rPr lang="es-ES_tradnl" sz="1300" smtClean="0"/>
              <a:pPr/>
              <a:t>12</a:t>
            </a:fld>
            <a:endParaRPr lang="es-ES_tradnl" sz="1300" smtClean="0"/>
          </a:p>
        </p:txBody>
      </p:sp>
      <p:sp>
        <p:nvSpPr>
          <p:cNvPr id="35842" name="Rectangle 3"/>
          <p:cNvSpPr>
            <a:spLocks noGrp="1" noChangeArrowheads="1"/>
          </p:cNvSpPr>
          <p:nvPr>
            <p:ph type="body" idx="4294967295"/>
          </p:nvPr>
        </p:nvSpPr>
        <p:spPr>
          <a:xfrm>
            <a:off x="971550" y="1628775"/>
            <a:ext cx="7561263" cy="5229225"/>
          </a:xfrm>
        </p:spPr>
        <p:txBody>
          <a:bodyPr lIns="91428" tIns="45714" rIns="91428" bIns="45714"/>
          <a:lstStyle/>
          <a:p>
            <a:pPr marL="609600" indent="-609600" algn="just" eaLnBrk="1" hangingPunct="1">
              <a:buFontTx/>
              <a:buNone/>
            </a:pPr>
            <a:r>
              <a:rPr lang="es-ES" sz="2800" smtClean="0">
                <a:latin typeface="Candara" pitchFamily="34" charset="0"/>
              </a:rPr>
              <a:t/>
            </a:r>
            <a:br>
              <a:rPr lang="es-ES" sz="2800" smtClean="0">
                <a:latin typeface="Candara" pitchFamily="34" charset="0"/>
              </a:rPr>
            </a:br>
            <a:r>
              <a:rPr lang="es-ES" sz="2800" smtClean="0">
                <a:latin typeface="Candara" pitchFamily="34" charset="0"/>
              </a:rPr>
              <a:t>Una </a:t>
            </a:r>
            <a:r>
              <a:rPr lang="es-ES" sz="2800" u="sng" smtClean="0">
                <a:solidFill>
                  <a:srgbClr val="990099"/>
                </a:solidFill>
                <a:latin typeface="Candara" pitchFamily="34" charset="0"/>
              </a:rPr>
              <a:t>base de datos</a:t>
            </a:r>
            <a:r>
              <a:rPr lang="es-ES" sz="2800" smtClean="0">
                <a:latin typeface="Candara" pitchFamily="34" charset="0"/>
              </a:rPr>
              <a:t> es “una colección de datos organizados y estructurados según un determinado modelo de información  que refleja no sólo los datos en sí mismos, sino también las relaciones que existen entre ellos”. (Lamarca Lapuente).</a:t>
            </a:r>
          </a:p>
          <a:p>
            <a:pPr marL="609600" indent="-609600" algn="just" eaLnBrk="1" hangingPunct="1">
              <a:buFontTx/>
              <a:buNone/>
            </a:pPr>
            <a:r>
              <a:rPr lang="es-ES" sz="2800" smtClean="0">
                <a:latin typeface="Candara" pitchFamily="34" charset="0"/>
              </a:rPr>
              <a:t/>
            </a:r>
            <a:br>
              <a:rPr lang="es-ES" sz="2800" smtClean="0">
                <a:latin typeface="Candara" pitchFamily="34" charset="0"/>
              </a:rPr>
            </a:br>
            <a:r>
              <a:rPr lang="es-ES" sz="2800" smtClean="0">
                <a:latin typeface="Candara" pitchFamily="34" charset="0"/>
              </a:rPr>
              <a:t>Es decir, una base de datos es un sistema de archivo electrónico.</a:t>
            </a:r>
            <a:r>
              <a:rPr lang="es-ES" smtClean="0"/>
              <a:t> </a:t>
            </a:r>
            <a:endParaRPr lang="es-ES_tradnl" smtClean="0"/>
          </a:p>
        </p:txBody>
      </p:sp>
      <p:sp>
        <p:nvSpPr>
          <p:cNvPr id="3584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Las bases de datos</a:t>
            </a:r>
          </a:p>
        </p:txBody>
      </p:sp>
    </p:spTree>
  </p:cSld>
  <p:clrMapOvr>
    <a:masterClrMapping/>
  </p:clrMapOvr>
  <p:transition>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3 Marcador de número de diapositiva"/>
          <p:cNvSpPr>
            <a:spLocks noGrp="1"/>
          </p:cNvSpPr>
          <p:nvPr>
            <p:ph type="sldNum" sz="quarter" idx="12"/>
          </p:nvPr>
        </p:nvSpPr>
        <p:spPr>
          <a:xfrm>
            <a:off x="6973888" y="6553200"/>
            <a:ext cx="2135187" cy="476250"/>
          </a:xfrm>
          <a:noFill/>
        </p:spPr>
        <p:txBody>
          <a:bodyPr lIns="91428" tIns="45714" rIns="91428" bIns="45714"/>
          <a:lstStyle/>
          <a:p>
            <a:fld id="{73628727-DF51-43B4-8AD4-DEF7C0F0C139}" type="slidenum">
              <a:rPr lang="es-ES_tradnl" sz="1300" smtClean="0"/>
              <a:pPr/>
              <a:t>13</a:t>
            </a:fld>
            <a:endParaRPr lang="es-ES_tradnl" sz="1300" smtClean="0"/>
          </a:p>
        </p:txBody>
      </p:sp>
      <p:sp>
        <p:nvSpPr>
          <p:cNvPr id="37890" name="Rectangle 3"/>
          <p:cNvSpPr>
            <a:spLocks noGrp="1" noChangeArrowheads="1"/>
          </p:cNvSpPr>
          <p:nvPr>
            <p:ph type="body" idx="4294967295"/>
          </p:nvPr>
        </p:nvSpPr>
        <p:spPr>
          <a:xfrm>
            <a:off x="1116013" y="1412875"/>
            <a:ext cx="7777162" cy="5256213"/>
          </a:xfrm>
        </p:spPr>
        <p:txBody>
          <a:bodyPr lIns="92075" tIns="46038" rIns="92075" bIns="46038"/>
          <a:lstStyle/>
          <a:p>
            <a:pPr marL="609600" indent="-609600" algn="just" eaLnBrk="1" hangingPunct="1">
              <a:lnSpc>
                <a:spcPct val="80000"/>
              </a:lnSpc>
              <a:buFontTx/>
              <a:buNone/>
            </a:pPr>
            <a:r>
              <a:rPr lang="es-ES_tradnl" sz="2400" smtClean="0">
                <a:latin typeface="Candara" pitchFamily="34" charset="0"/>
              </a:rPr>
              <a:t>Según su contenido, existen varios tipos de BDs :</a:t>
            </a:r>
          </a:p>
          <a:p>
            <a:pPr marL="609600" indent="-609600" algn="just" eaLnBrk="1" hangingPunct="1">
              <a:lnSpc>
                <a:spcPct val="80000"/>
              </a:lnSpc>
              <a:buFontTx/>
              <a:buNone/>
            </a:pPr>
            <a:endParaRPr lang="es-ES_tradnl" sz="2400" smtClean="0">
              <a:latin typeface="Candara" pitchFamily="34" charset="0"/>
            </a:endParaRPr>
          </a:p>
          <a:p>
            <a:pPr marL="609600" indent="-609600" algn="just" eaLnBrk="1" hangingPunct="1">
              <a:lnSpc>
                <a:spcPct val="80000"/>
              </a:lnSpc>
            </a:pPr>
            <a:r>
              <a:rPr lang="es-ES_tradnl" sz="2400" b="1" u="sng" smtClean="0">
                <a:solidFill>
                  <a:srgbClr val="990099"/>
                </a:solidFill>
                <a:latin typeface="Candara" pitchFamily="34" charset="0"/>
              </a:rPr>
              <a:t>Bases de datos referenciales</a:t>
            </a:r>
            <a:r>
              <a:rPr lang="es-ES_tradnl" sz="2400" smtClean="0">
                <a:latin typeface="Candara" pitchFamily="34" charset="0"/>
              </a:rPr>
              <a:t>: </a:t>
            </a:r>
            <a:r>
              <a:rPr lang="es-ES_tradnl" sz="2400" b="1" smtClean="0">
                <a:latin typeface="Candara" pitchFamily="34" charset="0"/>
              </a:rPr>
              <a:t>NO</a:t>
            </a:r>
            <a:r>
              <a:rPr lang="es-ES_tradnl" sz="2400" smtClean="0">
                <a:latin typeface="Candara" pitchFamily="34" charset="0"/>
              </a:rPr>
              <a:t> proporcionan el texto completo; se caracterizan por remitirnos a otra fuente en la que podemos encontrar la información completa. Pueden ser: </a:t>
            </a:r>
          </a:p>
          <a:p>
            <a:pPr marL="990600" lvl="1" indent="-533400" algn="just" eaLnBrk="1" hangingPunct="1">
              <a:lnSpc>
                <a:spcPct val="80000"/>
              </a:lnSpc>
              <a:buFontTx/>
              <a:buAutoNum type="arabicPeriod"/>
            </a:pPr>
            <a:r>
              <a:rPr lang="es-ES_tradnl" sz="2400" smtClean="0">
                <a:solidFill>
                  <a:srgbClr val="990099"/>
                </a:solidFill>
                <a:latin typeface="Candara" pitchFamily="34" charset="0"/>
              </a:rPr>
              <a:t>Bibliográficas (libros, artículos, etc.)</a:t>
            </a:r>
          </a:p>
          <a:p>
            <a:pPr marL="990600" lvl="1" indent="-533400" algn="just" eaLnBrk="1" hangingPunct="1">
              <a:lnSpc>
                <a:spcPct val="80000"/>
              </a:lnSpc>
              <a:buFontTx/>
              <a:buAutoNum type="arabicPeriod"/>
            </a:pPr>
            <a:r>
              <a:rPr lang="es-ES_tradnl" sz="2400" smtClean="0">
                <a:solidFill>
                  <a:srgbClr val="990099"/>
                </a:solidFill>
                <a:latin typeface="Candara" pitchFamily="34" charset="0"/>
              </a:rPr>
              <a:t>Directorios (Instituciones, Empresas, Individuos)</a:t>
            </a:r>
          </a:p>
          <a:p>
            <a:pPr marL="609600" indent="-609600" algn="just" eaLnBrk="1" hangingPunct="1">
              <a:lnSpc>
                <a:spcPct val="80000"/>
              </a:lnSpc>
              <a:buFontTx/>
              <a:buNone/>
            </a:pPr>
            <a:endParaRPr lang="es-ES_tradnl" sz="2400" smtClean="0">
              <a:solidFill>
                <a:srgbClr val="990099"/>
              </a:solidFill>
              <a:latin typeface="Candara" pitchFamily="34" charset="0"/>
            </a:endParaRPr>
          </a:p>
          <a:p>
            <a:pPr marL="609600" indent="-609600" algn="just" eaLnBrk="1" hangingPunct="1">
              <a:lnSpc>
                <a:spcPct val="80000"/>
              </a:lnSpc>
            </a:pPr>
            <a:r>
              <a:rPr lang="es-ES_tradnl" sz="2400" b="1" u="sng" smtClean="0">
                <a:solidFill>
                  <a:srgbClr val="990099"/>
                </a:solidFill>
                <a:latin typeface="Candara" pitchFamily="34" charset="0"/>
              </a:rPr>
              <a:t>Bases de datos fuente</a:t>
            </a:r>
            <a:r>
              <a:rPr lang="es-ES_tradnl" sz="2400" smtClean="0">
                <a:latin typeface="Candara" pitchFamily="34" charset="0"/>
              </a:rPr>
              <a:t>: nos ofrecen la fuente primaria o documento completo. Pueden ser:</a:t>
            </a:r>
          </a:p>
          <a:p>
            <a:pPr marL="990600" lvl="1" indent="-533400" algn="just" eaLnBrk="1" hangingPunct="1">
              <a:lnSpc>
                <a:spcPct val="80000"/>
              </a:lnSpc>
              <a:buFontTx/>
              <a:buAutoNum type="arabicPeriod"/>
            </a:pPr>
            <a:r>
              <a:rPr lang="es-ES_tradnl" sz="2400" smtClean="0">
                <a:solidFill>
                  <a:srgbClr val="990099"/>
                </a:solidFill>
                <a:latin typeface="Candara" pitchFamily="34" charset="0"/>
              </a:rPr>
              <a:t>Numéricas (estadísticas, encuestas, etc.)</a:t>
            </a:r>
          </a:p>
          <a:p>
            <a:pPr marL="990600" lvl="1" indent="-533400" algn="just" eaLnBrk="1" hangingPunct="1">
              <a:lnSpc>
                <a:spcPct val="80000"/>
              </a:lnSpc>
              <a:buFontTx/>
              <a:buAutoNum type="arabicPeriod"/>
            </a:pPr>
            <a:r>
              <a:rPr lang="es-ES_tradnl" sz="2400" smtClean="0">
                <a:solidFill>
                  <a:srgbClr val="990099"/>
                </a:solidFill>
                <a:latin typeface="Candara" pitchFamily="34" charset="0"/>
              </a:rPr>
              <a:t>Textuales (artículos, legislación, etc.)</a:t>
            </a:r>
          </a:p>
          <a:p>
            <a:pPr marL="990600" lvl="1" indent="-533400" algn="just" eaLnBrk="1" hangingPunct="1">
              <a:lnSpc>
                <a:spcPct val="80000"/>
              </a:lnSpc>
              <a:buFontTx/>
              <a:buAutoNum type="arabicPeriod"/>
            </a:pPr>
            <a:r>
              <a:rPr lang="es-ES_tradnl" sz="2400" smtClean="0">
                <a:solidFill>
                  <a:srgbClr val="990099"/>
                </a:solidFill>
                <a:latin typeface="Candara" pitchFamily="34" charset="0"/>
              </a:rPr>
              <a:t>Mixtas (textual-numéricas)</a:t>
            </a:r>
          </a:p>
        </p:txBody>
      </p:sp>
      <p:sp>
        <p:nvSpPr>
          <p:cNvPr id="37891"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Tipología de las BDs</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89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89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890">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890">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890">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78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CD72773F-EFD5-44E4-87C5-304E5F8D5E94}" type="slidenum">
              <a:rPr lang="es-ES_tradnl" sz="1300" b="0">
                <a:latin typeface="Arial" charset="0"/>
              </a:rPr>
              <a:pPr algn="r"/>
              <a:t>14</a:t>
            </a:fld>
            <a:endParaRPr lang="es-ES_tradnl" sz="1300" b="0">
              <a:latin typeface="Arial" charset="0"/>
            </a:endParaRPr>
          </a:p>
        </p:txBody>
      </p:sp>
      <p:sp>
        <p:nvSpPr>
          <p:cNvPr id="39938" name="Rectangle 3"/>
          <p:cNvSpPr>
            <a:spLocks noGrp="1" noChangeArrowheads="1"/>
          </p:cNvSpPr>
          <p:nvPr>
            <p:ph type="body" idx="4294967295"/>
          </p:nvPr>
        </p:nvSpPr>
        <p:spPr>
          <a:xfrm>
            <a:off x="1116013" y="1412875"/>
            <a:ext cx="7559675" cy="5184775"/>
          </a:xfrm>
        </p:spPr>
        <p:txBody>
          <a:bodyPr lIns="92075" tIns="46038" rIns="92075" bIns="46038"/>
          <a:lstStyle/>
          <a:p>
            <a:pPr marL="609600" indent="-609600" eaLnBrk="1" hangingPunct="1">
              <a:buFontTx/>
              <a:buNone/>
            </a:pPr>
            <a:r>
              <a:rPr lang="es-ES_tradnl" sz="2400" smtClean="0">
                <a:latin typeface="Candara" pitchFamily="34" charset="0"/>
              </a:rPr>
              <a:t>Desde cualquiera de las opciones llegamos a un listado ordenado alfabéticamente de las bases de datos suscritas por la UMA o por el CBUA:</a:t>
            </a:r>
          </a:p>
          <a:p>
            <a:pPr marL="609600" indent="-609600" eaLnBrk="1" hangingPunct="1">
              <a:lnSpc>
                <a:spcPct val="80000"/>
              </a:lnSpc>
              <a:buFontTx/>
              <a:buNone/>
            </a:pPr>
            <a:endParaRPr lang="es-ES_tradnl" sz="2400" smtClean="0">
              <a:latin typeface="Candara" pitchFamily="34" charset="0"/>
            </a:endParaRPr>
          </a:p>
          <a:p>
            <a:pPr marL="609600" indent="-609600" algn="just" eaLnBrk="1" hangingPunct="1">
              <a:lnSpc>
                <a:spcPct val="80000"/>
              </a:lnSpc>
              <a:buFontTx/>
              <a:buNone/>
            </a:pPr>
            <a:endParaRPr lang="es-ES_tradnl" sz="2400" smtClean="0">
              <a:latin typeface="Candara" pitchFamily="34" charset="0"/>
            </a:endParaRPr>
          </a:p>
        </p:txBody>
      </p:sp>
      <p:sp>
        <p:nvSpPr>
          <p:cNvPr id="39939"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BDs de la BUMA</a:t>
            </a:r>
          </a:p>
        </p:txBody>
      </p:sp>
      <p:pic>
        <p:nvPicPr>
          <p:cNvPr id="39940" name="Picture 6"/>
          <p:cNvPicPr>
            <a:picLocks noChangeAspect="1" noChangeArrowheads="1"/>
          </p:cNvPicPr>
          <p:nvPr/>
        </p:nvPicPr>
        <p:blipFill>
          <a:blip r:embed="rId3"/>
          <a:srcRect/>
          <a:stretch>
            <a:fillRect/>
          </a:stretch>
        </p:blipFill>
        <p:spPr bwMode="auto">
          <a:xfrm>
            <a:off x="1187450" y="2565400"/>
            <a:ext cx="7488238" cy="42926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EE0C1255-1FAE-4901-B82F-8465F5B233C8}" type="slidenum">
              <a:rPr lang="es-ES_tradnl" sz="1300" b="0">
                <a:latin typeface="Arial" charset="0"/>
              </a:rPr>
              <a:pPr algn="r"/>
              <a:t>15</a:t>
            </a:fld>
            <a:endParaRPr lang="es-ES_tradnl" sz="1300" b="0">
              <a:latin typeface="Arial" charset="0"/>
            </a:endParaRPr>
          </a:p>
        </p:txBody>
      </p:sp>
      <p:sp>
        <p:nvSpPr>
          <p:cNvPr id="41986" name="Rectangle 3"/>
          <p:cNvSpPr>
            <a:spLocks noGrp="1" noChangeArrowheads="1"/>
          </p:cNvSpPr>
          <p:nvPr>
            <p:ph type="body" idx="4294967295"/>
          </p:nvPr>
        </p:nvSpPr>
        <p:spPr>
          <a:xfrm>
            <a:off x="900113" y="981075"/>
            <a:ext cx="8243887" cy="5589588"/>
          </a:xfrm>
        </p:spPr>
        <p:txBody>
          <a:bodyPr lIns="92075" tIns="46038" rIns="92075" bIns="46038"/>
          <a:lstStyle/>
          <a:p>
            <a:pPr marL="609600" indent="-609600" algn="just" eaLnBrk="1" hangingPunct="1">
              <a:lnSpc>
                <a:spcPct val="80000"/>
              </a:lnSpc>
              <a:buFontTx/>
              <a:buNone/>
            </a:pPr>
            <a:endParaRPr lang="es-ES_tradnl" sz="2600" smtClean="0">
              <a:latin typeface="Candara" pitchFamily="34" charset="0"/>
            </a:endParaRPr>
          </a:p>
          <a:p>
            <a:pPr marL="609600" indent="-609600" algn="just" eaLnBrk="1" hangingPunct="1">
              <a:lnSpc>
                <a:spcPct val="80000"/>
              </a:lnSpc>
              <a:buFontTx/>
              <a:buNone/>
            </a:pPr>
            <a:r>
              <a:rPr lang="es-ES_tradnl" sz="2600" smtClean="0">
                <a:latin typeface="Candara" pitchFamily="34" charset="0"/>
              </a:rPr>
              <a:t>Las bases de datos habitualmente, además de ofrecernos la referencia bibliográfica, nos dan acceso al documento (aunque no siempre).</a:t>
            </a:r>
          </a:p>
          <a:p>
            <a:pPr marL="609600" indent="-609600" algn="just" eaLnBrk="1" hangingPunct="1">
              <a:lnSpc>
                <a:spcPct val="80000"/>
              </a:lnSpc>
              <a:buFontTx/>
              <a:buNone/>
            </a:pPr>
            <a:endParaRPr lang="es-ES_tradnl" sz="2600" smtClean="0">
              <a:latin typeface="Candara" pitchFamily="34" charset="0"/>
            </a:endParaRPr>
          </a:p>
        </p:txBody>
      </p:sp>
      <p:sp>
        <p:nvSpPr>
          <p:cNvPr id="41987"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41988" name="Picture 6"/>
          <p:cNvPicPr>
            <a:picLocks noChangeAspect="1" noChangeArrowheads="1"/>
          </p:cNvPicPr>
          <p:nvPr/>
        </p:nvPicPr>
        <p:blipFill>
          <a:blip r:embed="rId3"/>
          <a:srcRect/>
          <a:stretch>
            <a:fillRect/>
          </a:stretch>
        </p:blipFill>
        <p:spPr bwMode="auto">
          <a:xfrm>
            <a:off x="1331913" y="2924175"/>
            <a:ext cx="7275512" cy="321945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88F107DD-5A7C-4B58-9E52-9EBB278DAF25}" type="slidenum">
              <a:rPr lang="es-ES_tradnl" sz="1300" b="0">
                <a:latin typeface="Arial" charset="0"/>
              </a:rPr>
              <a:pPr algn="r"/>
              <a:t>16</a:t>
            </a:fld>
            <a:endParaRPr lang="es-ES_tradnl" sz="1300" b="0">
              <a:latin typeface="Arial" charset="0"/>
            </a:endParaRPr>
          </a:p>
        </p:txBody>
      </p:sp>
      <p:sp>
        <p:nvSpPr>
          <p:cNvPr id="44034" name="Rectangle 3"/>
          <p:cNvSpPr>
            <a:spLocks noGrp="1" noChangeArrowheads="1"/>
          </p:cNvSpPr>
          <p:nvPr>
            <p:ph type="body" idx="4294967295"/>
          </p:nvPr>
        </p:nvSpPr>
        <p:spPr>
          <a:xfrm>
            <a:off x="1116013" y="1412875"/>
            <a:ext cx="7559675" cy="5184775"/>
          </a:xfrm>
        </p:spPr>
        <p:txBody>
          <a:bodyPr lIns="92075" tIns="46038" rIns="92075" bIns="46038"/>
          <a:lstStyle/>
          <a:p>
            <a:pPr marL="609600" indent="-609600" eaLnBrk="1" hangingPunct="1"/>
            <a:r>
              <a:rPr lang="es-ES_tradnl" sz="2400" smtClean="0">
                <a:latin typeface="Candara" pitchFamily="34" charset="0"/>
              </a:rPr>
              <a:t>En el primer caso, tenemos </a:t>
            </a:r>
            <a:r>
              <a:rPr lang="es-ES_tradnl" sz="2400" u="sng" smtClean="0">
                <a:latin typeface="Candara" pitchFamily="34" charset="0"/>
              </a:rPr>
              <a:t>acceso al documento</a:t>
            </a:r>
            <a:r>
              <a:rPr lang="es-ES_tradnl" sz="2400" smtClean="0">
                <a:latin typeface="Candara" pitchFamily="34" charset="0"/>
              </a:rPr>
              <a:t>. En el segundo caso, sólo a la </a:t>
            </a:r>
            <a:r>
              <a:rPr lang="es-ES_tradnl" sz="2400" u="sng" smtClean="0">
                <a:latin typeface="Candara" pitchFamily="34" charset="0"/>
              </a:rPr>
              <a:t>referencia bibliográfica</a:t>
            </a:r>
            <a:r>
              <a:rPr lang="es-ES_tradnl" sz="2400" smtClean="0">
                <a:latin typeface="Candara" pitchFamily="34" charset="0"/>
              </a:rPr>
              <a:t>.</a:t>
            </a:r>
          </a:p>
          <a:p>
            <a:pPr marL="609600" indent="-609600" eaLnBrk="1" hangingPunct="1"/>
            <a:endParaRPr lang="es-ES" sz="2400" smtClean="0">
              <a:latin typeface="Candara" pitchFamily="34" charset="0"/>
            </a:endParaRPr>
          </a:p>
          <a:p>
            <a:pPr marL="609600" indent="-609600" algn="just" eaLnBrk="1" hangingPunct="1">
              <a:buFontTx/>
              <a:buNone/>
            </a:pPr>
            <a:endParaRPr lang="es-ES_tradnl" sz="2400" smtClean="0">
              <a:latin typeface="Candara" pitchFamily="34" charset="0"/>
            </a:endParaRPr>
          </a:p>
        </p:txBody>
      </p:sp>
      <p:sp>
        <p:nvSpPr>
          <p:cNvPr id="44035"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44036" name="Picture 4"/>
          <p:cNvPicPr>
            <a:picLocks noChangeAspect="1" noChangeArrowheads="1"/>
          </p:cNvPicPr>
          <p:nvPr/>
        </p:nvPicPr>
        <p:blipFill>
          <a:blip r:embed="rId3"/>
          <a:srcRect/>
          <a:stretch>
            <a:fillRect/>
          </a:stretch>
        </p:blipFill>
        <p:spPr bwMode="auto">
          <a:xfrm>
            <a:off x="1476375" y="2492375"/>
            <a:ext cx="6532563" cy="39528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30783BF7-11CD-44CA-A5A4-9B493BF70D63}" type="slidenum">
              <a:rPr lang="es-ES_tradnl" sz="1300" b="0">
                <a:latin typeface="Arial" charset="0"/>
              </a:rPr>
              <a:pPr algn="r"/>
              <a:t>17</a:t>
            </a:fld>
            <a:endParaRPr lang="es-ES_tradnl" sz="1300" b="0">
              <a:latin typeface="Arial" charset="0"/>
            </a:endParaRPr>
          </a:p>
        </p:txBody>
      </p:sp>
      <p:sp>
        <p:nvSpPr>
          <p:cNvPr id="46082" name="Rectangle 3"/>
          <p:cNvSpPr>
            <a:spLocks noGrp="1" noChangeArrowheads="1"/>
          </p:cNvSpPr>
          <p:nvPr>
            <p:ph type="body" idx="4294967295"/>
          </p:nvPr>
        </p:nvSpPr>
        <p:spPr>
          <a:xfrm>
            <a:off x="684213" y="1412875"/>
            <a:ext cx="7559675" cy="5184775"/>
          </a:xfrm>
        </p:spPr>
        <p:txBody>
          <a:bodyPr lIns="92075" tIns="46038" rIns="92075" bIns="46038"/>
          <a:lstStyle/>
          <a:p>
            <a:pPr marL="609600" indent="-609600" eaLnBrk="1" hangingPunct="1"/>
            <a:r>
              <a:rPr lang="es-ES_tradnl" sz="2800" smtClean="0">
                <a:latin typeface="Candara" pitchFamily="34" charset="0"/>
              </a:rPr>
              <a:t>Las bases de datos pueden ser: </a:t>
            </a:r>
            <a:r>
              <a:rPr lang="es-ES_tradnl" sz="2800" smtClean="0">
                <a:solidFill>
                  <a:srgbClr val="990099"/>
                </a:solidFill>
                <a:latin typeface="Candara" pitchFamily="34" charset="0"/>
              </a:rPr>
              <a:t>Multidisciplinares.</a:t>
            </a:r>
          </a:p>
          <a:p>
            <a:pPr marL="609600" indent="-609600" eaLnBrk="1" hangingPunct="1"/>
            <a:endParaRPr lang="es-ES_tradnl" sz="2400" smtClean="0">
              <a:latin typeface="Candara" pitchFamily="34" charset="0"/>
            </a:endParaRPr>
          </a:p>
        </p:txBody>
      </p:sp>
      <p:sp>
        <p:nvSpPr>
          <p:cNvPr id="46083"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46084" name="Picture 4"/>
          <p:cNvPicPr>
            <a:picLocks noChangeAspect="1" noChangeArrowheads="1"/>
          </p:cNvPicPr>
          <p:nvPr/>
        </p:nvPicPr>
        <p:blipFill>
          <a:blip r:embed="rId3"/>
          <a:srcRect/>
          <a:stretch>
            <a:fillRect/>
          </a:stretch>
        </p:blipFill>
        <p:spPr bwMode="auto">
          <a:xfrm>
            <a:off x="1331913" y="2492375"/>
            <a:ext cx="7113587" cy="43656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6C592ED7-7CA1-470B-ABAE-D9FEA9810892}" type="slidenum">
              <a:rPr lang="es-ES_tradnl" sz="1300" b="0">
                <a:latin typeface="Arial" charset="0"/>
              </a:rPr>
              <a:pPr algn="r"/>
              <a:t>18</a:t>
            </a:fld>
            <a:endParaRPr lang="es-ES_tradnl" sz="1300" b="0">
              <a:latin typeface="Arial" charset="0"/>
            </a:endParaRPr>
          </a:p>
        </p:txBody>
      </p:sp>
      <p:sp>
        <p:nvSpPr>
          <p:cNvPr id="48130" name="Rectangle 3"/>
          <p:cNvSpPr>
            <a:spLocks noGrp="1" noChangeArrowheads="1"/>
          </p:cNvSpPr>
          <p:nvPr>
            <p:ph type="body" idx="4294967295"/>
          </p:nvPr>
        </p:nvSpPr>
        <p:spPr>
          <a:xfrm>
            <a:off x="684213" y="1412875"/>
            <a:ext cx="7559675" cy="5184775"/>
          </a:xfrm>
        </p:spPr>
        <p:txBody>
          <a:bodyPr lIns="92075" tIns="46038" rIns="92075" bIns="46038"/>
          <a:lstStyle/>
          <a:p>
            <a:pPr marL="609600" indent="-609600" eaLnBrk="1" hangingPunct="1"/>
            <a:endParaRPr lang="es-ES_tradnl" sz="2800" smtClean="0">
              <a:solidFill>
                <a:srgbClr val="990099"/>
              </a:solidFill>
              <a:latin typeface="Candara" pitchFamily="34" charset="0"/>
            </a:endParaRPr>
          </a:p>
          <a:p>
            <a:pPr marL="609600" indent="-609600" eaLnBrk="1" hangingPunct="1"/>
            <a:endParaRPr lang="es-ES_tradnl" sz="2400" smtClean="0">
              <a:latin typeface="Candara" pitchFamily="34" charset="0"/>
            </a:endParaRPr>
          </a:p>
        </p:txBody>
      </p:sp>
      <p:sp>
        <p:nvSpPr>
          <p:cNvPr id="48131"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48132" name="Picture 7"/>
          <p:cNvPicPr>
            <a:picLocks noChangeAspect="1" noChangeArrowheads="1"/>
          </p:cNvPicPr>
          <p:nvPr/>
        </p:nvPicPr>
        <p:blipFill>
          <a:blip r:embed="rId3"/>
          <a:srcRect/>
          <a:stretch>
            <a:fillRect/>
          </a:stretch>
        </p:blipFill>
        <p:spPr bwMode="auto">
          <a:xfrm>
            <a:off x="900113" y="1412875"/>
            <a:ext cx="8243887" cy="54451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5E447171-6BBC-4DE9-9623-075F5371BFD7}" type="slidenum">
              <a:rPr lang="es-ES_tradnl" sz="1300" b="0">
                <a:latin typeface="Arial" charset="0"/>
              </a:rPr>
              <a:pPr algn="r"/>
              <a:t>19</a:t>
            </a:fld>
            <a:endParaRPr lang="es-ES_tradnl" sz="1300" b="0">
              <a:latin typeface="Arial" charset="0"/>
            </a:endParaRPr>
          </a:p>
        </p:txBody>
      </p:sp>
      <p:sp>
        <p:nvSpPr>
          <p:cNvPr id="50178"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50179" name="Picture 5"/>
          <p:cNvPicPr>
            <a:picLocks noChangeAspect="1" noChangeArrowheads="1"/>
          </p:cNvPicPr>
          <p:nvPr/>
        </p:nvPicPr>
        <p:blipFill>
          <a:blip r:embed="rId3"/>
          <a:srcRect/>
          <a:stretch>
            <a:fillRect/>
          </a:stretch>
        </p:blipFill>
        <p:spPr bwMode="auto">
          <a:xfrm>
            <a:off x="900113" y="1268413"/>
            <a:ext cx="8243887" cy="558958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5 Marcador de número de diapositiva"/>
          <p:cNvSpPr>
            <a:spLocks noGrp="1"/>
          </p:cNvSpPr>
          <p:nvPr>
            <p:ph type="sldNum" sz="quarter" idx="12"/>
          </p:nvPr>
        </p:nvSpPr>
        <p:spPr>
          <a:xfrm>
            <a:off x="6973888" y="6553200"/>
            <a:ext cx="2135187" cy="476250"/>
          </a:xfrm>
          <a:noFill/>
        </p:spPr>
        <p:txBody>
          <a:bodyPr lIns="91428" tIns="45714" rIns="91428" bIns="45714"/>
          <a:lstStyle/>
          <a:p>
            <a:fld id="{740E21D2-D750-45CD-9A63-F567C62503AC}" type="slidenum">
              <a:rPr lang="es-ES_tradnl" sz="1300" smtClean="0"/>
              <a:pPr/>
              <a:t>2</a:t>
            </a:fld>
            <a:endParaRPr lang="es-ES_tradnl" sz="1300" smtClean="0"/>
          </a:p>
        </p:txBody>
      </p:sp>
      <p:sp>
        <p:nvSpPr>
          <p:cNvPr id="17410" name="Rectangle 2"/>
          <p:cNvSpPr>
            <a:spLocks noGrp="1" noChangeArrowheads="1"/>
          </p:cNvSpPr>
          <p:nvPr>
            <p:ph type="title" idx="4294967295"/>
          </p:nvPr>
        </p:nvSpPr>
        <p:spPr>
          <a:xfrm>
            <a:off x="900113" y="0"/>
            <a:ext cx="8243887" cy="1403350"/>
          </a:xfrm>
          <a:solidFill>
            <a:schemeClr val="accent1"/>
          </a:solidFill>
          <a:ln>
            <a:solidFill>
              <a:srgbClr val="3366FF"/>
            </a:solidFill>
          </a:ln>
        </p:spPr>
        <p:txBody>
          <a:bodyPr lIns="91428" tIns="45714" rIns="91428" bIns="45714"/>
          <a:lstStyle/>
          <a:p>
            <a:pPr eaLnBrk="1" hangingPunct="1"/>
            <a:r>
              <a:rPr lang="es-ES_tradnl" sz="4000" b="1" smtClean="0">
                <a:solidFill>
                  <a:schemeClr val="tx1"/>
                </a:solidFill>
                <a:latin typeface="Candara" pitchFamily="34" charset="0"/>
              </a:rPr>
              <a:t>Objetivos</a:t>
            </a:r>
          </a:p>
        </p:txBody>
      </p:sp>
      <p:sp>
        <p:nvSpPr>
          <p:cNvPr id="17411" name="Rectangle 3"/>
          <p:cNvSpPr>
            <a:spLocks noGrp="1" noChangeArrowheads="1"/>
          </p:cNvSpPr>
          <p:nvPr>
            <p:ph type="body" idx="4294967295"/>
          </p:nvPr>
        </p:nvSpPr>
        <p:spPr>
          <a:xfrm>
            <a:off x="914400" y="1557338"/>
            <a:ext cx="7943850" cy="4525962"/>
          </a:xfrm>
        </p:spPr>
        <p:txBody>
          <a:bodyPr lIns="91428" tIns="45714" rIns="91428" bIns="45714"/>
          <a:lstStyle/>
          <a:p>
            <a:pPr>
              <a:lnSpc>
                <a:spcPct val="80000"/>
              </a:lnSpc>
              <a:buFontTx/>
              <a:buNone/>
            </a:pPr>
            <a:r>
              <a:rPr lang="es-ES" sz="2400" smtClean="0">
                <a:latin typeface="Candara" pitchFamily="34" charset="0"/>
              </a:rPr>
              <a:t>    </a:t>
            </a:r>
          </a:p>
          <a:p>
            <a:pPr algn="just">
              <a:lnSpc>
                <a:spcPct val="80000"/>
              </a:lnSpc>
              <a:buFontTx/>
              <a:buNone/>
            </a:pPr>
            <a:r>
              <a:rPr lang="es-ES" sz="2400" smtClean="0">
                <a:latin typeface="Candara" pitchFamily="34" charset="0"/>
              </a:rPr>
              <a:t>     Los </a:t>
            </a:r>
            <a:r>
              <a:rPr lang="es-ES" sz="2400" b="1" smtClean="0">
                <a:latin typeface="Candara" pitchFamily="34" charset="0"/>
              </a:rPr>
              <a:t>objetivos </a:t>
            </a:r>
            <a:r>
              <a:rPr lang="es-ES" sz="2400" smtClean="0">
                <a:latin typeface="Candara" pitchFamily="34" charset="0"/>
              </a:rPr>
              <a:t>que nos hemos propuesto para esta sesión son los siguientes:</a:t>
            </a:r>
          </a:p>
          <a:p>
            <a:pPr algn="just">
              <a:lnSpc>
                <a:spcPct val="80000"/>
              </a:lnSpc>
              <a:buFontTx/>
              <a:buNone/>
            </a:pPr>
            <a:endParaRPr lang="es-ES" sz="2400" smtClean="0">
              <a:latin typeface="Candara" pitchFamily="34" charset="0"/>
            </a:endParaRPr>
          </a:p>
          <a:p>
            <a:pPr algn="just">
              <a:lnSpc>
                <a:spcPct val="80000"/>
              </a:lnSpc>
            </a:pPr>
            <a:r>
              <a:rPr lang="es-MX" sz="2400" smtClean="0">
                <a:latin typeface="Candara" pitchFamily="34" charset="0"/>
              </a:rPr>
              <a:t>Dar a conocer los recursos electrónicos adquiridos por la Biblioteca de la UMA o de forma conjunta con el Consorcio de Bibliotecas Universitarias Andaluzas (CBUA)</a:t>
            </a:r>
          </a:p>
          <a:p>
            <a:pPr algn="just">
              <a:lnSpc>
                <a:spcPct val="80000"/>
              </a:lnSpc>
              <a:buFontTx/>
              <a:buNone/>
            </a:pPr>
            <a:endParaRPr lang="es-ES" sz="2400" smtClean="0">
              <a:latin typeface="Candara" pitchFamily="34" charset="0"/>
            </a:endParaRPr>
          </a:p>
          <a:p>
            <a:pPr algn="just">
              <a:lnSpc>
                <a:spcPct val="80000"/>
              </a:lnSpc>
            </a:pPr>
            <a:r>
              <a:rPr lang="es-MX" sz="2400" smtClean="0">
                <a:latin typeface="Candara" pitchFamily="34" charset="0"/>
              </a:rPr>
              <a:t>Incentivar el uso de la biblioteca digital de la UMA</a:t>
            </a:r>
            <a:endParaRPr lang="es-ES" sz="2400" smtClean="0">
              <a:latin typeface="Candara" pitchFamily="34" charset="0"/>
            </a:endParaRPr>
          </a:p>
          <a:p>
            <a:pPr algn="just">
              <a:lnSpc>
                <a:spcPct val="80000"/>
              </a:lnSpc>
              <a:buFontTx/>
              <a:buNone/>
            </a:pPr>
            <a:endParaRPr lang="es-ES" sz="2400" smtClean="0">
              <a:latin typeface="Candara" pitchFamily="34" charset="0"/>
            </a:endParaRPr>
          </a:p>
          <a:p>
            <a:pPr algn="just">
              <a:lnSpc>
                <a:spcPct val="80000"/>
              </a:lnSpc>
            </a:pPr>
            <a:r>
              <a:rPr lang="es-MX" sz="2400" smtClean="0">
                <a:latin typeface="Candara" pitchFamily="34" charset="0"/>
              </a:rPr>
              <a:t>Mostrar algunos recursos electrónicos accesibles en acceso abierto </a:t>
            </a:r>
          </a:p>
          <a:p>
            <a:pPr>
              <a:lnSpc>
                <a:spcPct val="80000"/>
              </a:lnSpc>
            </a:pPr>
            <a:endParaRPr lang="es-MX" sz="2400" smtClean="0">
              <a:latin typeface="Candara" pitchFamily="34" charset="0"/>
            </a:endParaRPr>
          </a:p>
          <a:p>
            <a:pPr>
              <a:lnSpc>
                <a:spcPct val="80000"/>
              </a:lnSpc>
            </a:pPr>
            <a:endParaRPr lang="es-MX" sz="2400" smtClean="0">
              <a:latin typeface="Candara" pitchFamily="34" charset="0"/>
            </a:endParaRPr>
          </a:p>
          <a:p>
            <a:pPr eaLnBrk="1" hangingPunct="1">
              <a:lnSpc>
                <a:spcPct val="80000"/>
              </a:lnSpc>
              <a:buFontTx/>
              <a:buNone/>
            </a:pPr>
            <a:endParaRPr lang="es-ES_tradnl" sz="3600" smtClean="0">
              <a:solidFill>
                <a:srgbClr val="FF0000"/>
              </a:solidFill>
              <a:latin typeface="Candara" pitchFamily="34"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1">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2A3367B0-7EA1-479C-A6E2-DE8B253D50D2}" type="slidenum">
              <a:rPr lang="es-ES_tradnl" sz="1300" b="0">
                <a:latin typeface="Arial" charset="0"/>
              </a:rPr>
              <a:pPr algn="r"/>
              <a:t>20</a:t>
            </a:fld>
            <a:endParaRPr lang="es-ES_tradnl" sz="1300" b="0">
              <a:latin typeface="Arial" charset="0"/>
            </a:endParaRPr>
          </a:p>
        </p:txBody>
      </p:sp>
      <p:sp>
        <p:nvSpPr>
          <p:cNvPr id="52226" name="Rectangle 3"/>
          <p:cNvSpPr>
            <a:spLocks noGrp="1" noChangeArrowheads="1"/>
          </p:cNvSpPr>
          <p:nvPr>
            <p:ph type="body" idx="4294967295"/>
          </p:nvPr>
        </p:nvSpPr>
        <p:spPr>
          <a:xfrm>
            <a:off x="900113" y="1412875"/>
            <a:ext cx="8243887" cy="5184775"/>
          </a:xfrm>
        </p:spPr>
        <p:txBody>
          <a:bodyPr lIns="92075" tIns="46038" rIns="92075" bIns="46038"/>
          <a:lstStyle/>
          <a:p>
            <a:pPr marL="609600" indent="-609600" eaLnBrk="1" hangingPunct="1">
              <a:buFontTx/>
              <a:buNone/>
            </a:pPr>
            <a:r>
              <a:rPr lang="es-ES_tradnl" sz="2800" smtClean="0">
                <a:latin typeface="Candara" pitchFamily="34" charset="0"/>
              </a:rPr>
              <a:t>   O dedicadas  a </a:t>
            </a:r>
            <a:r>
              <a:rPr lang="es-ES_tradnl" sz="2800" smtClean="0">
                <a:solidFill>
                  <a:srgbClr val="990099"/>
                </a:solidFill>
                <a:latin typeface="Candara" pitchFamily="34" charset="0"/>
              </a:rPr>
              <a:t>materias concretas</a:t>
            </a:r>
            <a:r>
              <a:rPr lang="es-ES_tradnl" sz="2800" smtClean="0">
                <a:latin typeface="Candara" pitchFamily="34" charset="0"/>
              </a:rPr>
              <a:t>. Por ejemplo, a Derecho.</a:t>
            </a:r>
          </a:p>
          <a:p>
            <a:pPr marL="609600" indent="-609600" eaLnBrk="1" hangingPunct="1">
              <a:buFontTx/>
              <a:buNone/>
            </a:pPr>
            <a:endParaRPr lang="es-ES_tradnl" sz="2800" smtClean="0">
              <a:latin typeface="Candara" pitchFamily="34" charset="0"/>
            </a:endParaRPr>
          </a:p>
          <a:p>
            <a:pPr marL="609600" indent="-609600" eaLnBrk="1" hangingPunct="1">
              <a:buFontTx/>
              <a:buNone/>
            </a:pPr>
            <a:endParaRPr lang="es-ES_tradnl" sz="2800" smtClean="0">
              <a:latin typeface="Candara" pitchFamily="34" charset="0"/>
            </a:endParaRPr>
          </a:p>
          <a:p>
            <a:pPr marL="609600" indent="-609600" eaLnBrk="1" hangingPunct="1">
              <a:buFontTx/>
              <a:buNone/>
            </a:pPr>
            <a:endParaRPr lang="es-ES_tradnl" sz="2800" smtClean="0">
              <a:latin typeface="Candara" pitchFamily="34" charset="0"/>
            </a:endParaRPr>
          </a:p>
          <a:p>
            <a:pPr marL="609600" indent="-609600" eaLnBrk="1" hangingPunct="1"/>
            <a:endParaRPr lang="es-ES_tradnl" sz="2800" smtClean="0">
              <a:latin typeface="Candara" pitchFamily="34" charset="0"/>
            </a:endParaRPr>
          </a:p>
        </p:txBody>
      </p:sp>
      <p:sp>
        <p:nvSpPr>
          <p:cNvPr id="52227"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52228" name="Picture 10"/>
          <p:cNvPicPr>
            <a:picLocks noChangeAspect="1" noChangeArrowheads="1"/>
          </p:cNvPicPr>
          <p:nvPr/>
        </p:nvPicPr>
        <p:blipFill>
          <a:blip r:embed="rId3"/>
          <a:srcRect/>
          <a:stretch>
            <a:fillRect/>
          </a:stretch>
        </p:blipFill>
        <p:spPr bwMode="auto">
          <a:xfrm>
            <a:off x="1187450" y="2420938"/>
            <a:ext cx="7705725" cy="417988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D6CBDF43-AF81-4F3F-894F-2256B3932C4C}" type="slidenum">
              <a:rPr lang="es-ES_tradnl" sz="1300" b="0">
                <a:latin typeface="Arial" charset="0"/>
              </a:rPr>
              <a:pPr algn="r"/>
              <a:t>21</a:t>
            </a:fld>
            <a:endParaRPr lang="es-ES_tradnl" sz="1300" b="0">
              <a:latin typeface="Arial" charset="0"/>
            </a:endParaRPr>
          </a:p>
        </p:txBody>
      </p:sp>
      <p:sp>
        <p:nvSpPr>
          <p:cNvPr id="54274" name="Rectangle 3"/>
          <p:cNvSpPr>
            <a:spLocks noGrp="1" noChangeArrowheads="1"/>
          </p:cNvSpPr>
          <p:nvPr>
            <p:ph type="body" idx="4294967295"/>
          </p:nvPr>
        </p:nvSpPr>
        <p:spPr>
          <a:xfrm>
            <a:off x="900113" y="1412875"/>
            <a:ext cx="7559675" cy="5184775"/>
          </a:xfrm>
        </p:spPr>
        <p:txBody>
          <a:bodyPr lIns="92075" tIns="46038" rIns="92075" bIns="46038"/>
          <a:lstStyle/>
          <a:p>
            <a:pPr marL="609600" indent="-609600" eaLnBrk="1" hangingPunct="1">
              <a:buFontTx/>
              <a:buNone/>
            </a:pPr>
            <a:r>
              <a:rPr lang="es-ES_tradnl" sz="2800" smtClean="0">
                <a:latin typeface="Candara" pitchFamily="34" charset="0"/>
              </a:rPr>
              <a:t>Dedicadas a </a:t>
            </a:r>
            <a:r>
              <a:rPr lang="es-ES_tradnl" sz="2800" b="1" smtClean="0">
                <a:solidFill>
                  <a:srgbClr val="990099"/>
                </a:solidFill>
                <a:latin typeface="Candara" pitchFamily="34" charset="0"/>
              </a:rPr>
              <a:t>Matemáticas</a:t>
            </a:r>
          </a:p>
          <a:p>
            <a:pPr marL="609600" indent="-609600" eaLnBrk="1" hangingPunct="1">
              <a:buFontTx/>
              <a:buNone/>
            </a:pPr>
            <a:endParaRPr lang="es-ES_tradnl" sz="2800" smtClean="0">
              <a:latin typeface="Candara" pitchFamily="34" charset="0"/>
            </a:endParaRPr>
          </a:p>
        </p:txBody>
      </p:sp>
      <p:sp>
        <p:nvSpPr>
          <p:cNvPr id="54275"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54276" name="Picture 4"/>
          <p:cNvPicPr>
            <a:picLocks noChangeAspect="1" noChangeArrowheads="1"/>
          </p:cNvPicPr>
          <p:nvPr/>
        </p:nvPicPr>
        <p:blipFill>
          <a:blip r:embed="rId3"/>
          <a:srcRect/>
          <a:stretch>
            <a:fillRect/>
          </a:stretch>
        </p:blipFill>
        <p:spPr bwMode="auto">
          <a:xfrm>
            <a:off x="1187450" y="1916113"/>
            <a:ext cx="7345363" cy="465613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C40C514F-93D7-4CD4-BB05-288FAB8ED64C}" type="slidenum">
              <a:rPr lang="es-ES_tradnl" sz="1300" b="0">
                <a:latin typeface="Arial" charset="0"/>
              </a:rPr>
              <a:pPr algn="r"/>
              <a:t>22</a:t>
            </a:fld>
            <a:endParaRPr lang="es-ES_tradnl" sz="1300" b="0">
              <a:latin typeface="Arial" charset="0"/>
            </a:endParaRPr>
          </a:p>
        </p:txBody>
      </p:sp>
      <p:sp>
        <p:nvSpPr>
          <p:cNvPr id="56322" name="Rectangle 3"/>
          <p:cNvSpPr>
            <a:spLocks noGrp="1" noChangeArrowheads="1"/>
          </p:cNvSpPr>
          <p:nvPr>
            <p:ph type="body" idx="4294967295"/>
          </p:nvPr>
        </p:nvSpPr>
        <p:spPr>
          <a:xfrm>
            <a:off x="1116013" y="1412875"/>
            <a:ext cx="7559675" cy="5184775"/>
          </a:xfrm>
        </p:spPr>
        <p:txBody>
          <a:bodyPr lIns="92075" tIns="46038" rIns="92075" bIns="46038"/>
          <a:lstStyle/>
          <a:p>
            <a:pPr marL="609600" indent="-609600" eaLnBrk="1" hangingPunct="1">
              <a:buFontTx/>
              <a:buNone/>
            </a:pPr>
            <a:r>
              <a:rPr lang="es-ES_tradnl" sz="2400" smtClean="0">
                <a:latin typeface="Candara" pitchFamily="34" charset="0"/>
              </a:rPr>
              <a:t>Dedicadas a las </a:t>
            </a:r>
            <a:r>
              <a:rPr lang="es-ES_tradnl" sz="2400" b="1" smtClean="0">
                <a:solidFill>
                  <a:srgbClr val="990099"/>
                </a:solidFill>
                <a:latin typeface="Candara" pitchFamily="34" charset="0"/>
              </a:rPr>
              <a:t>Humanidades</a:t>
            </a:r>
            <a:r>
              <a:rPr lang="es-ES_tradnl" sz="2400" smtClean="0">
                <a:latin typeface="Candara" pitchFamily="34" charset="0"/>
              </a:rPr>
              <a:t>: </a:t>
            </a:r>
          </a:p>
          <a:p>
            <a:pPr marL="609600" indent="-609600" eaLnBrk="1" hangingPunct="1">
              <a:buFontTx/>
              <a:buNone/>
            </a:pPr>
            <a:endParaRPr lang="es-ES_tradnl" sz="2400" smtClean="0">
              <a:latin typeface="Candara" pitchFamily="34" charset="0"/>
            </a:endParaRPr>
          </a:p>
          <a:p>
            <a:pPr marL="609600" indent="-609600" eaLnBrk="1" hangingPunct="1">
              <a:lnSpc>
                <a:spcPct val="80000"/>
              </a:lnSpc>
              <a:buFontTx/>
              <a:buNone/>
            </a:pPr>
            <a:endParaRPr lang="es-ES_tradnl" sz="2400" smtClean="0">
              <a:latin typeface="Candara" pitchFamily="34" charset="0"/>
            </a:endParaRPr>
          </a:p>
          <a:p>
            <a:pPr marL="609600" indent="-609600" algn="just" eaLnBrk="1" hangingPunct="1">
              <a:lnSpc>
                <a:spcPct val="80000"/>
              </a:lnSpc>
              <a:buFontTx/>
              <a:buNone/>
            </a:pPr>
            <a:endParaRPr lang="es-ES_tradnl" sz="2400" smtClean="0">
              <a:latin typeface="Candara" pitchFamily="34" charset="0"/>
            </a:endParaRPr>
          </a:p>
        </p:txBody>
      </p:sp>
      <p:sp>
        <p:nvSpPr>
          <p:cNvPr id="56323"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56324" name="Picture 5"/>
          <p:cNvPicPr>
            <a:picLocks noChangeAspect="1" noChangeArrowheads="1"/>
          </p:cNvPicPr>
          <p:nvPr/>
        </p:nvPicPr>
        <p:blipFill>
          <a:blip r:embed="rId3"/>
          <a:srcRect/>
          <a:stretch>
            <a:fillRect/>
          </a:stretch>
        </p:blipFill>
        <p:spPr bwMode="auto">
          <a:xfrm>
            <a:off x="1187450" y="2276475"/>
            <a:ext cx="7632700" cy="41433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0EB97402-51BF-4070-A049-F7C06A31C10D}" type="slidenum">
              <a:rPr lang="es-ES_tradnl" sz="1300" b="0">
                <a:latin typeface="Arial" charset="0"/>
              </a:rPr>
              <a:pPr algn="r"/>
              <a:t>23</a:t>
            </a:fld>
            <a:endParaRPr lang="es-ES_tradnl" sz="1300" b="0">
              <a:latin typeface="Arial" charset="0"/>
            </a:endParaRPr>
          </a:p>
        </p:txBody>
      </p:sp>
      <p:sp>
        <p:nvSpPr>
          <p:cNvPr id="58370" name="Rectangle 3"/>
          <p:cNvSpPr>
            <a:spLocks noGrp="1" noChangeArrowheads="1"/>
          </p:cNvSpPr>
          <p:nvPr>
            <p:ph type="body" idx="4294967295"/>
          </p:nvPr>
        </p:nvSpPr>
        <p:spPr>
          <a:xfrm>
            <a:off x="900113" y="1412875"/>
            <a:ext cx="7559675" cy="5184775"/>
          </a:xfrm>
        </p:spPr>
        <p:txBody>
          <a:bodyPr lIns="92075" tIns="46038" rIns="92075" bIns="46038"/>
          <a:lstStyle/>
          <a:p>
            <a:pPr marL="609600" indent="-609600" eaLnBrk="1" hangingPunct="1">
              <a:buFontTx/>
              <a:buNone/>
            </a:pPr>
            <a:r>
              <a:rPr lang="es-ES_tradnl" sz="2800" smtClean="0">
                <a:latin typeface="Candara" pitchFamily="34" charset="0"/>
              </a:rPr>
              <a:t>Dedicadas a </a:t>
            </a:r>
            <a:r>
              <a:rPr lang="es-ES_tradnl" sz="2800" b="1" smtClean="0">
                <a:solidFill>
                  <a:srgbClr val="990099"/>
                </a:solidFill>
                <a:latin typeface="Candara" pitchFamily="34" charset="0"/>
              </a:rPr>
              <a:t>Ingeniería:</a:t>
            </a:r>
          </a:p>
          <a:p>
            <a:pPr marL="609600" indent="-609600" eaLnBrk="1" hangingPunct="1">
              <a:buFontTx/>
              <a:buNone/>
            </a:pPr>
            <a:endParaRPr lang="es-ES_tradnl" sz="2800" smtClean="0">
              <a:latin typeface="Candara" pitchFamily="34" charset="0"/>
            </a:endParaRPr>
          </a:p>
        </p:txBody>
      </p:sp>
      <p:sp>
        <p:nvSpPr>
          <p:cNvPr id="58371"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58372" name="Picture 5"/>
          <p:cNvPicPr>
            <a:picLocks noChangeAspect="1" noChangeArrowheads="1"/>
          </p:cNvPicPr>
          <p:nvPr/>
        </p:nvPicPr>
        <p:blipFill>
          <a:blip r:embed="rId3"/>
          <a:srcRect/>
          <a:stretch>
            <a:fillRect/>
          </a:stretch>
        </p:blipFill>
        <p:spPr bwMode="auto">
          <a:xfrm>
            <a:off x="971550" y="2339975"/>
            <a:ext cx="8172450" cy="353695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B2A17839-C9B9-4A50-B56E-CF9BFA0B2364}" type="slidenum">
              <a:rPr lang="es-ES_tradnl" sz="1300" b="0">
                <a:latin typeface="Arial" charset="0"/>
              </a:rPr>
              <a:pPr algn="r"/>
              <a:t>24</a:t>
            </a:fld>
            <a:endParaRPr lang="es-ES_tradnl" sz="1300" b="0">
              <a:latin typeface="Arial" charset="0"/>
            </a:endParaRPr>
          </a:p>
        </p:txBody>
      </p:sp>
      <p:sp>
        <p:nvSpPr>
          <p:cNvPr id="60418" name="Rectangle 3"/>
          <p:cNvSpPr>
            <a:spLocks noGrp="1" noChangeArrowheads="1"/>
          </p:cNvSpPr>
          <p:nvPr>
            <p:ph type="body" idx="4294967295"/>
          </p:nvPr>
        </p:nvSpPr>
        <p:spPr>
          <a:xfrm>
            <a:off x="900113" y="1412875"/>
            <a:ext cx="7559675" cy="5184775"/>
          </a:xfrm>
        </p:spPr>
        <p:txBody>
          <a:bodyPr lIns="92075" tIns="46038" rIns="92075" bIns="46038"/>
          <a:lstStyle/>
          <a:p>
            <a:pPr marL="609600" indent="-609600" eaLnBrk="1" hangingPunct="1">
              <a:buFontTx/>
              <a:buNone/>
            </a:pPr>
            <a:r>
              <a:rPr lang="es-ES_tradnl" sz="2800" smtClean="0">
                <a:latin typeface="Candara" pitchFamily="34" charset="0"/>
              </a:rPr>
              <a:t>Dedicadas a </a:t>
            </a:r>
            <a:r>
              <a:rPr lang="es-ES_tradnl" sz="2800" b="1" smtClean="0">
                <a:solidFill>
                  <a:srgbClr val="990099"/>
                </a:solidFill>
                <a:latin typeface="Candara" pitchFamily="34" charset="0"/>
              </a:rPr>
              <a:t>Informática:</a:t>
            </a: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60419"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60420" name="Picture 4"/>
          <p:cNvPicPr>
            <a:picLocks noChangeAspect="1" noChangeArrowheads="1"/>
          </p:cNvPicPr>
          <p:nvPr/>
        </p:nvPicPr>
        <p:blipFill>
          <a:blip r:embed="rId3"/>
          <a:srcRect/>
          <a:stretch>
            <a:fillRect/>
          </a:stretch>
        </p:blipFill>
        <p:spPr bwMode="auto">
          <a:xfrm>
            <a:off x="971550" y="2492375"/>
            <a:ext cx="7856538" cy="34766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B392538E-0C94-4CCB-9BA3-D35A4FD13283}" type="slidenum">
              <a:rPr lang="es-ES_tradnl" sz="1300" b="0">
                <a:latin typeface="Arial" charset="0"/>
              </a:rPr>
              <a:pPr algn="r"/>
              <a:t>25</a:t>
            </a:fld>
            <a:endParaRPr lang="es-ES_tradnl" sz="1300" b="0">
              <a:latin typeface="Arial" charset="0"/>
            </a:endParaRPr>
          </a:p>
        </p:txBody>
      </p:sp>
      <p:sp>
        <p:nvSpPr>
          <p:cNvPr id="62466" name="Rectangle 3"/>
          <p:cNvSpPr>
            <a:spLocks noGrp="1" noChangeArrowheads="1"/>
          </p:cNvSpPr>
          <p:nvPr>
            <p:ph type="body" idx="4294967295"/>
          </p:nvPr>
        </p:nvSpPr>
        <p:spPr>
          <a:xfrm>
            <a:off x="900113" y="1412875"/>
            <a:ext cx="7559675" cy="5184775"/>
          </a:xfrm>
        </p:spPr>
        <p:txBody>
          <a:bodyPr lIns="92075" tIns="46038" rIns="92075" bIns="46038"/>
          <a:lstStyle/>
          <a:p>
            <a:pPr marL="609600" indent="-609600" eaLnBrk="1" hangingPunct="1">
              <a:buFontTx/>
              <a:buNone/>
            </a:pPr>
            <a:r>
              <a:rPr lang="es-ES_tradnl" sz="2800" smtClean="0">
                <a:latin typeface="Candara" pitchFamily="34" charset="0"/>
              </a:rPr>
              <a:t>Dedicadas a </a:t>
            </a:r>
            <a:r>
              <a:rPr lang="es-ES_tradnl" sz="2800" b="1" smtClean="0">
                <a:solidFill>
                  <a:srgbClr val="990099"/>
                </a:solidFill>
                <a:latin typeface="Candara" pitchFamily="34" charset="0"/>
              </a:rPr>
              <a:t>Medicina:</a:t>
            </a: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62467"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62468" name="Picture 6"/>
          <p:cNvPicPr>
            <a:picLocks noChangeAspect="1" noChangeArrowheads="1"/>
          </p:cNvPicPr>
          <p:nvPr/>
        </p:nvPicPr>
        <p:blipFill>
          <a:blip r:embed="rId3"/>
          <a:srcRect/>
          <a:stretch>
            <a:fillRect/>
          </a:stretch>
        </p:blipFill>
        <p:spPr bwMode="auto">
          <a:xfrm>
            <a:off x="971550" y="2420938"/>
            <a:ext cx="7431088" cy="34004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1F0D4000-C65D-4566-95D6-BF9F405032D6}" type="slidenum">
              <a:rPr lang="es-ES_tradnl" sz="1300" b="0">
                <a:latin typeface="Arial" charset="0"/>
              </a:rPr>
              <a:pPr algn="r"/>
              <a:t>26</a:t>
            </a:fld>
            <a:endParaRPr lang="es-ES_tradnl" sz="1300" b="0">
              <a:latin typeface="Arial" charset="0"/>
            </a:endParaRPr>
          </a:p>
        </p:txBody>
      </p:sp>
      <p:sp>
        <p:nvSpPr>
          <p:cNvPr id="64514" name="Rectangle 3"/>
          <p:cNvSpPr>
            <a:spLocks noGrp="1" noChangeArrowheads="1"/>
          </p:cNvSpPr>
          <p:nvPr>
            <p:ph type="body" idx="4294967295"/>
          </p:nvPr>
        </p:nvSpPr>
        <p:spPr>
          <a:xfrm>
            <a:off x="900113" y="1412875"/>
            <a:ext cx="7559675" cy="5184775"/>
          </a:xfrm>
        </p:spPr>
        <p:txBody>
          <a:bodyPr lIns="92075" tIns="46038" rIns="92075" bIns="46038"/>
          <a:lstStyle/>
          <a:p>
            <a:pPr marL="609600" indent="-609600" eaLnBrk="1" hangingPunct="1">
              <a:buFontTx/>
              <a:buNone/>
            </a:pPr>
            <a:r>
              <a:rPr lang="es-ES_tradnl" sz="2800" smtClean="0">
                <a:latin typeface="Candara" pitchFamily="34" charset="0"/>
              </a:rPr>
              <a:t>Dedicadas a </a:t>
            </a:r>
            <a:r>
              <a:rPr lang="es-ES_tradnl" sz="2800" b="1" smtClean="0">
                <a:solidFill>
                  <a:srgbClr val="990099"/>
                </a:solidFill>
                <a:latin typeface="Candara" pitchFamily="34" charset="0"/>
              </a:rPr>
              <a:t>Economía:</a:t>
            </a: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64515"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Ejemplos de BDs </a:t>
            </a:r>
          </a:p>
        </p:txBody>
      </p:sp>
      <p:pic>
        <p:nvPicPr>
          <p:cNvPr id="64516" name="Picture 5"/>
          <p:cNvPicPr>
            <a:picLocks noChangeAspect="1" noChangeArrowheads="1"/>
          </p:cNvPicPr>
          <p:nvPr/>
        </p:nvPicPr>
        <p:blipFill>
          <a:blip r:embed="rId3"/>
          <a:srcRect/>
          <a:stretch>
            <a:fillRect/>
          </a:stretch>
        </p:blipFill>
        <p:spPr bwMode="auto">
          <a:xfrm>
            <a:off x="1403350" y="2276475"/>
            <a:ext cx="6989763" cy="40386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CF05E028-39B8-4C06-9BFE-FCA00A59C9CE}" type="slidenum">
              <a:rPr lang="es-ES_tradnl" sz="1300" b="0">
                <a:latin typeface="Arial" charset="0"/>
              </a:rPr>
              <a:pPr algn="r"/>
              <a:t>27</a:t>
            </a:fld>
            <a:endParaRPr lang="es-ES_tradnl" sz="1300" b="0">
              <a:latin typeface="Arial" charset="0"/>
            </a:endParaRPr>
          </a:p>
        </p:txBody>
      </p:sp>
      <p:sp>
        <p:nvSpPr>
          <p:cNvPr id="66562" name="Rectangle 3"/>
          <p:cNvSpPr>
            <a:spLocks noGrp="1" noChangeArrowheads="1"/>
          </p:cNvSpPr>
          <p:nvPr>
            <p:ph type="body" idx="4294967295"/>
          </p:nvPr>
        </p:nvSpPr>
        <p:spPr>
          <a:xfrm>
            <a:off x="971550" y="1557338"/>
            <a:ext cx="8172450" cy="5300662"/>
          </a:xfrm>
        </p:spPr>
        <p:txBody>
          <a:bodyPr lIns="92075" tIns="46038" rIns="92075" bIns="46038"/>
          <a:lstStyle/>
          <a:p>
            <a:pPr marL="609600" indent="-609600">
              <a:lnSpc>
                <a:spcPct val="90000"/>
              </a:lnSpc>
              <a:buFontTx/>
              <a:buNone/>
            </a:pPr>
            <a:r>
              <a:rPr lang="es-ES" sz="1800" smtClean="0"/>
              <a:t>  </a:t>
            </a:r>
            <a:r>
              <a:rPr lang="es-ES" sz="1800" smtClean="0">
                <a:latin typeface="Candara" pitchFamily="34" charset="0"/>
              </a:rPr>
              <a:t>      </a:t>
            </a:r>
            <a:r>
              <a:rPr lang="es-ES" sz="2400" smtClean="0">
                <a:latin typeface="Candara" pitchFamily="34" charset="0"/>
              </a:rPr>
              <a:t>Para acceder individualmente a cualquiera de las bases de datos, recurriremos al </a:t>
            </a:r>
            <a:r>
              <a:rPr lang="es-ES" sz="2400" smtClean="0">
                <a:solidFill>
                  <a:srgbClr val="990099"/>
                </a:solidFill>
                <a:latin typeface="Candara" pitchFamily="34" charset="0"/>
                <a:hlinkClick r:id="rId3"/>
              </a:rPr>
              <a:t>Catálogo Jábega</a:t>
            </a:r>
            <a:r>
              <a:rPr lang="es-ES" sz="2400" smtClean="0">
                <a:latin typeface="Candara" pitchFamily="34" charset="0"/>
              </a:rPr>
              <a:t> (jabega.uma.es).</a:t>
            </a:r>
          </a:p>
          <a:p>
            <a:pPr marL="609600" indent="-609600">
              <a:lnSpc>
                <a:spcPct val="90000"/>
              </a:lnSpc>
              <a:buFontTx/>
              <a:buNone/>
            </a:pPr>
            <a:endParaRPr lang="es-ES" sz="2400" smtClean="0"/>
          </a:p>
          <a:p>
            <a:pPr marL="609600" indent="-609600">
              <a:lnSpc>
                <a:spcPct val="90000"/>
              </a:lnSpc>
              <a:buFontTx/>
              <a:buNone/>
            </a:pPr>
            <a:endParaRPr lang="es-ES" sz="1800" smtClean="0"/>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6656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Bases de datos: búsqueda en Jábega</a:t>
            </a:r>
          </a:p>
        </p:txBody>
      </p:sp>
      <p:sp>
        <p:nvSpPr>
          <p:cNvPr id="66564"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66565" name="Picture 7"/>
          <p:cNvPicPr>
            <a:picLocks noChangeAspect="1" noChangeArrowheads="1"/>
          </p:cNvPicPr>
          <p:nvPr/>
        </p:nvPicPr>
        <p:blipFill>
          <a:blip r:embed="rId4"/>
          <a:srcRect/>
          <a:stretch>
            <a:fillRect/>
          </a:stretch>
        </p:blipFill>
        <p:spPr bwMode="auto">
          <a:xfrm>
            <a:off x="1331913" y="2492375"/>
            <a:ext cx="7559675" cy="4103688"/>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A1F3C8F0-3EB0-4ECE-8352-4E5829DB6191}" type="slidenum">
              <a:rPr lang="es-ES_tradnl" sz="1300" b="0">
                <a:latin typeface="Arial" charset="0"/>
              </a:rPr>
              <a:pPr algn="r"/>
              <a:t>28</a:t>
            </a:fld>
            <a:endParaRPr lang="es-ES_tradnl" sz="1300" b="0">
              <a:latin typeface="Arial" charset="0"/>
            </a:endParaRPr>
          </a:p>
        </p:txBody>
      </p:sp>
      <p:sp>
        <p:nvSpPr>
          <p:cNvPr id="68610" name="Rectangle 3"/>
          <p:cNvSpPr>
            <a:spLocks noGrp="1" noChangeArrowheads="1"/>
          </p:cNvSpPr>
          <p:nvPr>
            <p:ph type="body" idx="4294967295"/>
          </p:nvPr>
        </p:nvSpPr>
        <p:spPr>
          <a:xfrm>
            <a:off x="971550" y="1557338"/>
            <a:ext cx="8172450" cy="5300662"/>
          </a:xfrm>
        </p:spPr>
        <p:txBody>
          <a:bodyPr lIns="92075" tIns="46038" rIns="92075" bIns="46038"/>
          <a:lstStyle/>
          <a:p>
            <a:pPr marL="609600" indent="-609600">
              <a:lnSpc>
                <a:spcPct val="90000"/>
              </a:lnSpc>
              <a:buFontTx/>
              <a:buNone/>
            </a:pPr>
            <a:r>
              <a:rPr lang="es-ES" sz="1800" smtClean="0"/>
              <a:t>  </a:t>
            </a:r>
          </a:p>
          <a:p>
            <a:pPr marL="609600" indent="-609600">
              <a:lnSpc>
                <a:spcPct val="90000"/>
              </a:lnSpc>
              <a:buFontTx/>
              <a:buNone/>
            </a:pPr>
            <a:r>
              <a:rPr lang="es-ES" sz="1800" smtClean="0">
                <a:latin typeface="Candara" pitchFamily="34" charset="0"/>
              </a:rPr>
              <a:t>             Ej. EconLit. </a:t>
            </a:r>
          </a:p>
          <a:p>
            <a:pPr marL="609600" indent="-609600">
              <a:lnSpc>
                <a:spcPct val="90000"/>
              </a:lnSpc>
              <a:buFontTx/>
              <a:buNone/>
            </a:pPr>
            <a:endParaRPr lang="es-ES" sz="1800" smtClean="0"/>
          </a:p>
          <a:p>
            <a:pPr marL="609600" indent="-609600">
              <a:lnSpc>
                <a:spcPct val="90000"/>
              </a:lnSpc>
              <a:buFontTx/>
              <a:buNone/>
            </a:pPr>
            <a:endParaRPr lang="es-ES" sz="1800" smtClean="0"/>
          </a:p>
          <a:p>
            <a:pPr marL="609600" indent="-609600">
              <a:lnSpc>
                <a:spcPct val="90000"/>
              </a:lnSpc>
              <a:buFontTx/>
              <a:buNone/>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6861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Bases de datos: búsqueda en Jábega</a:t>
            </a:r>
          </a:p>
        </p:txBody>
      </p:sp>
      <p:sp>
        <p:nvSpPr>
          <p:cNvPr id="68612" name="5 CuadroTexto"/>
          <p:cNvSpPr txBox="1">
            <a:spLocks noChangeArrowheads="1"/>
          </p:cNvSpPr>
          <p:nvPr/>
        </p:nvSpPr>
        <p:spPr bwMode="auto">
          <a:xfrm>
            <a:off x="1116013" y="2708275"/>
            <a:ext cx="8027987"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68613" name="Picture 70"/>
          <p:cNvPicPr>
            <a:picLocks noChangeAspect="1" noChangeArrowheads="1"/>
          </p:cNvPicPr>
          <p:nvPr/>
        </p:nvPicPr>
        <p:blipFill>
          <a:blip r:embed="rId3"/>
          <a:srcRect/>
          <a:stretch>
            <a:fillRect/>
          </a:stretch>
        </p:blipFill>
        <p:spPr bwMode="auto">
          <a:xfrm>
            <a:off x="1331913" y="2276475"/>
            <a:ext cx="7356475" cy="45815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96D9BC59-8607-476C-AB95-023CF3FFCD82}" type="slidenum">
              <a:rPr lang="es-ES_tradnl" sz="1300" b="0">
                <a:latin typeface="Arial" charset="0"/>
              </a:rPr>
              <a:pPr algn="r"/>
              <a:t>29</a:t>
            </a:fld>
            <a:endParaRPr lang="es-ES_tradnl" sz="1300" b="0">
              <a:latin typeface="Arial" charset="0"/>
            </a:endParaRPr>
          </a:p>
        </p:txBody>
      </p:sp>
      <p:sp>
        <p:nvSpPr>
          <p:cNvPr id="70658" name="Rectangle 3"/>
          <p:cNvSpPr>
            <a:spLocks noGrp="1" noChangeArrowheads="1"/>
          </p:cNvSpPr>
          <p:nvPr>
            <p:ph type="body" idx="4294967295"/>
          </p:nvPr>
        </p:nvSpPr>
        <p:spPr>
          <a:xfrm>
            <a:off x="971550" y="1484313"/>
            <a:ext cx="8172450" cy="5373687"/>
          </a:xfrm>
        </p:spPr>
        <p:txBody>
          <a:bodyPr lIns="92075" tIns="46038" rIns="92075" bIns="46038"/>
          <a:lstStyle/>
          <a:p>
            <a:pPr marL="609600" indent="-609600">
              <a:lnSpc>
                <a:spcPct val="90000"/>
              </a:lnSpc>
              <a:buFontTx/>
              <a:buNone/>
            </a:pPr>
            <a:r>
              <a:rPr lang="es-ES" sz="1800" smtClean="0"/>
              <a:t>  </a:t>
            </a:r>
          </a:p>
          <a:p>
            <a:pPr marL="609600" indent="-609600">
              <a:lnSpc>
                <a:spcPct val="90000"/>
              </a:lnSpc>
              <a:buFontTx/>
              <a:buNone/>
            </a:pPr>
            <a:r>
              <a:rPr lang="es-ES" sz="1800" smtClean="0">
                <a:latin typeface="Candara" pitchFamily="34" charset="0"/>
              </a:rPr>
              <a:t>             </a:t>
            </a:r>
          </a:p>
          <a:p>
            <a:pPr marL="609600" indent="-609600">
              <a:lnSpc>
                <a:spcPct val="90000"/>
              </a:lnSpc>
              <a:buFontTx/>
              <a:buNone/>
            </a:pPr>
            <a:endParaRPr lang="es-ES" sz="1800" smtClean="0"/>
          </a:p>
          <a:p>
            <a:pPr marL="609600" indent="-609600">
              <a:lnSpc>
                <a:spcPct val="90000"/>
              </a:lnSpc>
              <a:buFontTx/>
              <a:buNone/>
            </a:pPr>
            <a:endParaRPr lang="es-ES" sz="1800" smtClean="0"/>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7065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Bases de datos: búsqueda en Jábega</a:t>
            </a:r>
          </a:p>
        </p:txBody>
      </p:sp>
      <p:sp>
        <p:nvSpPr>
          <p:cNvPr id="70660"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70661" name="Picture 10"/>
          <p:cNvPicPr>
            <a:picLocks noChangeAspect="1" noChangeArrowheads="1"/>
          </p:cNvPicPr>
          <p:nvPr/>
        </p:nvPicPr>
        <p:blipFill>
          <a:blip r:embed="rId3"/>
          <a:srcRect/>
          <a:stretch>
            <a:fillRect/>
          </a:stretch>
        </p:blipFill>
        <p:spPr bwMode="auto">
          <a:xfrm>
            <a:off x="1116013" y="1628775"/>
            <a:ext cx="7777162" cy="489585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5 Marcador de número de diapositiva"/>
          <p:cNvSpPr>
            <a:spLocks noGrp="1"/>
          </p:cNvSpPr>
          <p:nvPr>
            <p:ph type="sldNum" sz="quarter" idx="12"/>
          </p:nvPr>
        </p:nvSpPr>
        <p:spPr>
          <a:xfrm>
            <a:off x="6973888" y="6553200"/>
            <a:ext cx="2135187" cy="476250"/>
          </a:xfrm>
          <a:noFill/>
        </p:spPr>
        <p:txBody>
          <a:bodyPr lIns="91428" tIns="45714" rIns="91428" bIns="45714"/>
          <a:lstStyle/>
          <a:p>
            <a:fld id="{3258F639-EA99-4F10-BA6D-0D570E7FE135}" type="slidenum">
              <a:rPr lang="es-ES_tradnl" sz="1300" smtClean="0"/>
              <a:pPr/>
              <a:t>3</a:t>
            </a:fld>
            <a:endParaRPr lang="es-ES_tradnl" sz="1300" smtClean="0"/>
          </a:p>
        </p:txBody>
      </p:sp>
      <p:sp>
        <p:nvSpPr>
          <p:cNvPr id="19458" name="Rectangle 2"/>
          <p:cNvSpPr>
            <a:spLocks noGrp="1" noChangeArrowheads="1"/>
          </p:cNvSpPr>
          <p:nvPr>
            <p:ph type="body" idx="4294967295"/>
          </p:nvPr>
        </p:nvSpPr>
        <p:spPr>
          <a:xfrm>
            <a:off x="900113" y="1700213"/>
            <a:ext cx="8029575" cy="5157787"/>
          </a:xfrm>
        </p:spPr>
        <p:txBody>
          <a:bodyPr lIns="91428" tIns="45714" rIns="91428" bIns="45714"/>
          <a:lstStyle/>
          <a:p>
            <a:pPr lvl="1" eaLnBrk="1" hangingPunct="1">
              <a:buFontTx/>
              <a:buNone/>
            </a:pPr>
            <a:endParaRPr lang="es-ES" sz="2400" smtClean="0">
              <a:latin typeface="Candara" pitchFamily="34" charset="0"/>
            </a:endParaRPr>
          </a:p>
          <a:p>
            <a:pPr lvl="1" eaLnBrk="1" hangingPunct="1">
              <a:buFontTx/>
              <a:buNone/>
            </a:pPr>
            <a:r>
              <a:rPr lang="es-ES" sz="2400" smtClean="0">
                <a:latin typeface="Candara" pitchFamily="34" charset="0"/>
              </a:rPr>
              <a:t>Un </a:t>
            </a:r>
            <a:r>
              <a:rPr lang="es-ES" sz="2400" b="1" u="sng" smtClean="0">
                <a:latin typeface="Candara" pitchFamily="34" charset="0"/>
              </a:rPr>
              <a:t>recurso electrónico</a:t>
            </a:r>
            <a:r>
              <a:rPr lang="es-ES" sz="2400" smtClean="0">
                <a:latin typeface="Candara" pitchFamily="34" charset="0"/>
              </a:rPr>
              <a:t> es todo aquel material que requiere un ordenador o dispositivo móvil para su consulta. </a:t>
            </a:r>
            <a:br>
              <a:rPr lang="es-ES" sz="2400" smtClean="0">
                <a:latin typeface="Candara" pitchFamily="34" charset="0"/>
              </a:rPr>
            </a:br>
            <a:endParaRPr lang="es-ES" sz="2400" smtClean="0">
              <a:latin typeface="Candara" pitchFamily="34" charset="0"/>
            </a:endParaRPr>
          </a:p>
          <a:p>
            <a:pPr lvl="1" algn="just" eaLnBrk="1" hangingPunct="1">
              <a:buFontTx/>
              <a:buNone/>
            </a:pPr>
            <a:r>
              <a:rPr lang="es-ES" sz="2400" smtClean="0">
                <a:latin typeface="Candara" pitchFamily="34" charset="0"/>
              </a:rPr>
              <a:t>Puede incluir </a:t>
            </a:r>
            <a:r>
              <a:rPr lang="es-ES" sz="2400" b="1" u="sng" smtClean="0">
                <a:latin typeface="Candara" pitchFamily="34" charset="0"/>
              </a:rPr>
              <a:t>datos</a:t>
            </a:r>
            <a:r>
              <a:rPr lang="es-ES" sz="2400" b="1" smtClean="0">
                <a:latin typeface="Candara" pitchFamily="34" charset="0"/>
              </a:rPr>
              <a:t> </a:t>
            </a:r>
            <a:r>
              <a:rPr lang="es-ES" sz="2400" smtClean="0">
                <a:latin typeface="Candara" pitchFamily="34" charset="0"/>
              </a:rPr>
              <a:t>(información numérica, textual, gráficos, imágenes, sonidos o la combinación de los mismos), </a:t>
            </a:r>
            <a:r>
              <a:rPr lang="es-ES" sz="2400" b="1" u="sng" smtClean="0">
                <a:latin typeface="Candara" pitchFamily="34" charset="0"/>
              </a:rPr>
              <a:t>programas</a:t>
            </a:r>
            <a:r>
              <a:rPr lang="es-ES" sz="2400" smtClean="0">
                <a:latin typeface="Candara" pitchFamily="34" charset="0"/>
              </a:rPr>
              <a:t> (instrucciones, etc. que procesan los datos) o la </a:t>
            </a:r>
            <a:r>
              <a:rPr lang="es-ES" sz="2400" b="1" u="sng" smtClean="0">
                <a:latin typeface="Candara" pitchFamily="34" charset="0"/>
              </a:rPr>
              <a:t>combinación de datos y programas</a:t>
            </a:r>
            <a:r>
              <a:rPr lang="es-ES" sz="2400" smtClean="0">
                <a:latin typeface="Candara" pitchFamily="34" charset="0"/>
              </a:rPr>
              <a:t> (servicios online, multimedia interactivos).</a:t>
            </a:r>
          </a:p>
        </p:txBody>
      </p:sp>
      <p:sp>
        <p:nvSpPr>
          <p:cNvPr id="19459" name="Rectangle 2"/>
          <p:cNvSpPr>
            <a:spLocks noChangeArrowheads="1"/>
          </p:cNvSpPr>
          <p:nvPr/>
        </p:nvSpPr>
        <p:spPr bwMode="auto">
          <a:xfrm>
            <a:off x="900113" y="0"/>
            <a:ext cx="8243887" cy="1628775"/>
          </a:xfrm>
          <a:prstGeom prst="rect">
            <a:avLst/>
          </a:prstGeom>
          <a:solidFill>
            <a:schemeClr val="accent1"/>
          </a:solidFill>
          <a:ln w="9525">
            <a:solidFill>
              <a:srgbClr val="3366FF"/>
            </a:solidFill>
            <a:miter lim="800000"/>
            <a:headEnd/>
            <a:tailEnd/>
          </a:ln>
        </p:spPr>
        <p:txBody>
          <a:bodyPr lIns="91428" tIns="45714" rIns="91428" bIns="45714" anchor="ctr"/>
          <a:lstStyle/>
          <a:p>
            <a:pPr algn="ctr"/>
            <a:r>
              <a:rPr lang="es-ES_tradnl" sz="4000" b="0">
                <a:latin typeface="Candara" pitchFamily="34" charset="0"/>
              </a:rPr>
              <a:t>¿Qué es un recurso electrónico?</a:t>
            </a:r>
          </a:p>
        </p:txBody>
      </p:sp>
    </p:spTree>
  </p:cSld>
  <p:clrMapOvr>
    <a:masterClrMapping/>
  </p:clrMapOvr>
  <p:transition>
    <p:cover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F8C9C27E-66BF-4BB3-BE05-7D5660BA88FE}" type="slidenum">
              <a:rPr lang="es-ES_tradnl" sz="1300" b="0">
                <a:latin typeface="Arial" charset="0"/>
              </a:rPr>
              <a:pPr algn="r"/>
              <a:t>30</a:t>
            </a:fld>
            <a:endParaRPr lang="es-ES_tradnl" sz="1300" b="0">
              <a:latin typeface="Arial" charset="0"/>
            </a:endParaRPr>
          </a:p>
        </p:txBody>
      </p:sp>
      <p:sp>
        <p:nvSpPr>
          <p:cNvPr id="72706" name="Rectangle 3"/>
          <p:cNvSpPr>
            <a:spLocks noGrp="1" noChangeArrowheads="1"/>
          </p:cNvSpPr>
          <p:nvPr>
            <p:ph type="body" idx="4294967295"/>
          </p:nvPr>
        </p:nvSpPr>
        <p:spPr>
          <a:xfrm>
            <a:off x="971550" y="1484313"/>
            <a:ext cx="8172450" cy="5373687"/>
          </a:xfrm>
        </p:spPr>
        <p:txBody>
          <a:bodyPr lIns="92075" tIns="46038" rIns="92075" bIns="46038"/>
          <a:lstStyle/>
          <a:p>
            <a:pPr marL="609600" indent="-609600">
              <a:lnSpc>
                <a:spcPct val="90000"/>
              </a:lnSpc>
              <a:buFontTx/>
              <a:buNone/>
            </a:pPr>
            <a:r>
              <a:rPr lang="es-ES" sz="2000" smtClean="0">
                <a:latin typeface="Candara" pitchFamily="34" charset="0"/>
              </a:rPr>
              <a:t>  Si queremos saber, cuántas bases de datos existen de una determinada disciplina, haremos una búsqueda por </a:t>
            </a:r>
            <a:r>
              <a:rPr lang="es-ES" sz="2000" b="1" smtClean="0">
                <a:solidFill>
                  <a:srgbClr val="990099"/>
                </a:solidFill>
                <a:latin typeface="Candara" pitchFamily="34" charset="0"/>
              </a:rPr>
              <a:t>materias</a:t>
            </a:r>
            <a:r>
              <a:rPr lang="es-ES" sz="2000" smtClean="0">
                <a:latin typeface="Candara" pitchFamily="34" charset="0"/>
              </a:rPr>
              <a:t>. </a:t>
            </a:r>
          </a:p>
          <a:p>
            <a:pPr marL="609600" indent="-609600">
              <a:lnSpc>
                <a:spcPct val="90000"/>
              </a:lnSpc>
              <a:buFontTx/>
              <a:buNone/>
            </a:pPr>
            <a:r>
              <a:rPr lang="es-ES" sz="2000" smtClean="0">
                <a:latin typeface="Candara" pitchFamily="34" charset="0"/>
              </a:rPr>
              <a:t>  Por ejemplo: </a:t>
            </a:r>
            <a:r>
              <a:rPr lang="es-ES" sz="2000" b="1" smtClean="0">
                <a:latin typeface="Candara" pitchFamily="34" charset="0"/>
              </a:rPr>
              <a:t>Psicología – Bases de datos – En línea</a:t>
            </a:r>
          </a:p>
          <a:p>
            <a:pPr marL="609600" indent="-609600">
              <a:lnSpc>
                <a:spcPct val="90000"/>
              </a:lnSpc>
              <a:buFontTx/>
              <a:buNone/>
            </a:pPr>
            <a:r>
              <a:rPr lang="es-ES" sz="2400" smtClean="0">
                <a:latin typeface="Candara" pitchFamily="34" charset="0"/>
              </a:rPr>
              <a:t>  </a:t>
            </a:r>
          </a:p>
          <a:p>
            <a:pPr marL="609600" indent="-609600">
              <a:lnSpc>
                <a:spcPct val="90000"/>
              </a:lnSpc>
              <a:buFontTx/>
              <a:buNone/>
            </a:pPr>
            <a:r>
              <a:rPr lang="es-ES" sz="2400" smtClean="0">
                <a:latin typeface="Candara" pitchFamily="34" charset="0"/>
              </a:rPr>
              <a:t>             </a:t>
            </a:r>
          </a:p>
          <a:p>
            <a:pPr marL="609600" indent="-609600">
              <a:lnSpc>
                <a:spcPct val="90000"/>
              </a:lnSpc>
              <a:buFontTx/>
              <a:buNone/>
            </a:pPr>
            <a:endParaRPr lang="es-ES" sz="2400" smtClean="0">
              <a:latin typeface="Candara" pitchFamily="34" charset="0"/>
            </a:endParaRPr>
          </a:p>
          <a:p>
            <a:pPr marL="609600" indent="-609600">
              <a:lnSpc>
                <a:spcPct val="90000"/>
              </a:lnSpc>
              <a:buFontTx/>
              <a:buNone/>
            </a:pPr>
            <a:endParaRPr lang="es-ES" sz="1800" smtClean="0"/>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7270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Bases de datos: búsqueda en Jábega</a:t>
            </a:r>
          </a:p>
        </p:txBody>
      </p:sp>
      <p:sp>
        <p:nvSpPr>
          <p:cNvPr id="72708"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72709" name="Picture 7"/>
          <p:cNvPicPr>
            <a:picLocks noChangeAspect="1" noChangeArrowheads="1"/>
          </p:cNvPicPr>
          <p:nvPr/>
        </p:nvPicPr>
        <p:blipFill>
          <a:blip r:embed="rId3"/>
          <a:srcRect/>
          <a:stretch>
            <a:fillRect/>
          </a:stretch>
        </p:blipFill>
        <p:spPr bwMode="auto">
          <a:xfrm>
            <a:off x="1042988" y="2492375"/>
            <a:ext cx="8101012" cy="43656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3E0E5AFC-BDB5-4AE4-B3A3-7E1DF87501CF}" type="slidenum">
              <a:rPr lang="es-ES_tradnl" sz="1300" b="0">
                <a:latin typeface="Arial" charset="0"/>
              </a:rPr>
              <a:pPr algn="r"/>
              <a:t>31</a:t>
            </a:fld>
            <a:endParaRPr lang="es-ES_tradnl" sz="1300" b="0">
              <a:latin typeface="Arial" charset="0"/>
            </a:endParaRPr>
          </a:p>
        </p:txBody>
      </p:sp>
      <p:sp>
        <p:nvSpPr>
          <p:cNvPr id="74754" name="Rectangle 3"/>
          <p:cNvSpPr>
            <a:spLocks noGrp="1" noChangeArrowheads="1"/>
          </p:cNvSpPr>
          <p:nvPr>
            <p:ph type="body" idx="4294967295"/>
          </p:nvPr>
        </p:nvSpPr>
        <p:spPr>
          <a:xfrm>
            <a:off x="971550" y="1484313"/>
            <a:ext cx="8172450" cy="5373687"/>
          </a:xfrm>
        </p:spPr>
        <p:txBody>
          <a:bodyPr lIns="92075" tIns="46038" rIns="92075" bIns="46038"/>
          <a:lstStyle/>
          <a:p>
            <a:pPr marL="609600" indent="-609600">
              <a:lnSpc>
                <a:spcPct val="90000"/>
              </a:lnSpc>
              <a:buFontTx/>
              <a:buNone/>
            </a:pPr>
            <a:r>
              <a:rPr lang="es-ES" sz="2400" smtClean="0">
                <a:latin typeface="Candara" pitchFamily="34" charset="0"/>
              </a:rPr>
              <a:t>Y, obtenemos 7 resultados:</a:t>
            </a:r>
          </a:p>
          <a:p>
            <a:pPr marL="609600" indent="-609600">
              <a:lnSpc>
                <a:spcPct val="90000"/>
              </a:lnSpc>
              <a:buFontTx/>
              <a:buNone/>
            </a:pPr>
            <a:endParaRPr lang="es-ES" sz="2400" smtClean="0">
              <a:latin typeface="Candara" pitchFamily="34" charset="0"/>
            </a:endParaRPr>
          </a:p>
          <a:p>
            <a:pPr marL="609600" indent="-609600">
              <a:lnSpc>
                <a:spcPct val="90000"/>
              </a:lnSpc>
              <a:buFontTx/>
              <a:buNone/>
            </a:pPr>
            <a:r>
              <a:rPr lang="es-ES" sz="2400" smtClean="0">
                <a:latin typeface="Candara" pitchFamily="34" charset="0"/>
              </a:rPr>
              <a:t>  </a:t>
            </a:r>
          </a:p>
          <a:p>
            <a:pPr marL="609600" indent="-609600">
              <a:lnSpc>
                <a:spcPct val="90000"/>
              </a:lnSpc>
              <a:buFontTx/>
              <a:buNone/>
            </a:pPr>
            <a:r>
              <a:rPr lang="es-ES" sz="2400" smtClean="0">
                <a:latin typeface="Candara" pitchFamily="34" charset="0"/>
              </a:rPr>
              <a:t>             </a:t>
            </a:r>
          </a:p>
          <a:p>
            <a:pPr marL="609600" indent="-609600">
              <a:lnSpc>
                <a:spcPct val="90000"/>
              </a:lnSpc>
              <a:buFontTx/>
              <a:buNone/>
            </a:pPr>
            <a:endParaRPr lang="es-ES" sz="2400" smtClean="0">
              <a:latin typeface="Candara" pitchFamily="34" charset="0"/>
            </a:endParaRPr>
          </a:p>
          <a:p>
            <a:pPr marL="609600" indent="-609600">
              <a:lnSpc>
                <a:spcPct val="90000"/>
              </a:lnSpc>
              <a:buFontTx/>
              <a:buNone/>
            </a:pPr>
            <a:endParaRPr lang="es-ES" sz="1800" smtClean="0"/>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7475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Bases de datos: búsqueda en Jábega</a:t>
            </a:r>
          </a:p>
        </p:txBody>
      </p:sp>
      <p:sp>
        <p:nvSpPr>
          <p:cNvPr id="74756"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74757" name="Picture 7"/>
          <p:cNvPicPr>
            <a:picLocks noChangeAspect="1" noChangeArrowheads="1"/>
          </p:cNvPicPr>
          <p:nvPr/>
        </p:nvPicPr>
        <p:blipFill>
          <a:blip r:embed="rId3"/>
          <a:srcRect/>
          <a:stretch>
            <a:fillRect/>
          </a:stretch>
        </p:blipFill>
        <p:spPr bwMode="auto">
          <a:xfrm>
            <a:off x="971550" y="1916113"/>
            <a:ext cx="8172450" cy="47529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B17872B8-435F-4F78-B0D7-0C11E39B9E4B}" type="slidenum">
              <a:rPr lang="es-ES_tradnl" sz="1300" b="0">
                <a:latin typeface="Arial" charset="0"/>
              </a:rPr>
              <a:pPr algn="r"/>
              <a:t>32</a:t>
            </a:fld>
            <a:endParaRPr lang="es-ES_tradnl" sz="1300" b="0">
              <a:latin typeface="Arial" charset="0"/>
            </a:endParaRPr>
          </a:p>
        </p:txBody>
      </p:sp>
      <p:sp>
        <p:nvSpPr>
          <p:cNvPr id="76802" name="Rectangle 3"/>
          <p:cNvSpPr>
            <a:spLocks noGrp="1" noChangeArrowheads="1"/>
          </p:cNvSpPr>
          <p:nvPr>
            <p:ph type="body" idx="4294967295"/>
          </p:nvPr>
        </p:nvSpPr>
        <p:spPr>
          <a:xfrm>
            <a:off x="857250" y="1484313"/>
            <a:ext cx="8072438" cy="5373687"/>
          </a:xfrm>
        </p:spPr>
        <p:txBody>
          <a:bodyPr lIns="92075" tIns="46038" rIns="92075" bIns="46038"/>
          <a:lstStyle/>
          <a:p>
            <a:pPr marL="609600" indent="-609600">
              <a:lnSpc>
                <a:spcPct val="90000"/>
              </a:lnSpc>
              <a:buFontTx/>
              <a:buNone/>
            </a:pPr>
            <a:endParaRPr lang="es-ES" sz="2400" smtClean="0">
              <a:latin typeface="Candara" pitchFamily="34" charset="0"/>
            </a:endParaRPr>
          </a:p>
          <a:p>
            <a:pPr marL="609600" indent="-609600">
              <a:lnSpc>
                <a:spcPct val="90000"/>
              </a:lnSpc>
              <a:buFontTx/>
              <a:buNone/>
            </a:pPr>
            <a:r>
              <a:rPr lang="es-ES" sz="2400" smtClean="0">
                <a:latin typeface="Candara" pitchFamily="34" charset="0"/>
              </a:rPr>
              <a:t>       </a:t>
            </a:r>
            <a:r>
              <a:rPr lang="es-ES" sz="2400" u="sng" smtClean="0">
                <a:latin typeface="Candara" pitchFamily="34" charset="0"/>
              </a:rPr>
              <a:t>Prácticas</a:t>
            </a:r>
            <a:r>
              <a:rPr lang="es-ES" sz="2400" smtClean="0">
                <a:latin typeface="Candara" pitchFamily="34" charset="0"/>
              </a:rPr>
              <a:t>:</a:t>
            </a:r>
          </a:p>
          <a:p>
            <a:pPr marL="609600" indent="-609600">
              <a:lnSpc>
                <a:spcPct val="90000"/>
              </a:lnSpc>
              <a:buFontTx/>
              <a:buNone/>
            </a:pPr>
            <a:endParaRPr lang="es-ES" sz="2400" smtClean="0">
              <a:latin typeface="Candara" pitchFamily="34" charset="0"/>
            </a:endParaRPr>
          </a:p>
          <a:p>
            <a:pPr marL="609600" indent="-609600" algn="just">
              <a:lnSpc>
                <a:spcPct val="90000"/>
              </a:lnSpc>
              <a:buFontTx/>
              <a:buNone/>
            </a:pPr>
            <a:r>
              <a:rPr lang="es-ES" sz="2400" smtClean="0">
                <a:latin typeface="Candara" pitchFamily="34" charset="0"/>
              </a:rPr>
              <a:t>       - ¿Cuántas bases de datos encuentras en Jábega especializadas en </a:t>
            </a:r>
            <a:r>
              <a:rPr lang="es-ES" sz="2400" b="1" smtClean="0">
                <a:latin typeface="Candara" pitchFamily="34" charset="0"/>
              </a:rPr>
              <a:t>Medicina?</a:t>
            </a:r>
          </a:p>
          <a:p>
            <a:pPr marL="609600" indent="-609600" algn="just">
              <a:lnSpc>
                <a:spcPct val="90000"/>
              </a:lnSpc>
              <a:buFontTx/>
              <a:buNone/>
            </a:pPr>
            <a:endParaRPr lang="es-ES" sz="2400" b="1" smtClean="0">
              <a:latin typeface="Candara" pitchFamily="34" charset="0"/>
            </a:endParaRPr>
          </a:p>
          <a:p>
            <a:pPr marL="609600" indent="-609600" algn="just">
              <a:lnSpc>
                <a:spcPct val="90000"/>
              </a:lnSpc>
              <a:buFontTx/>
              <a:buNone/>
            </a:pPr>
            <a:r>
              <a:rPr lang="es-ES" sz="2400" smtClean="0">
                <a:latin typeface="Candara" pitchFamily="34" charset="0"/>
              </a:rPr>
              <a:t>       - Cita los nombres de tres bases de datos especializadas en </a:t>
            </a:r>
            <a:r>
              <a:rPr lang="es-ES" sz="2400" b="1" smtClean="0">
                <a:latin typeface="Candara" pitchFamily="34" charset="0"/>
              </a:rPr>
              <a:t>Derecho</a:t>
            </a:r>
          </a:p>
          <a:p>
            <a:pPr marL="609600" indent="-609600" algn="just">
              <a:lnSpc>
                <a:spcPct val="90000"/>
              </a:lnSpc>
              <a:buFontTx/>
              <a:buNone/>
            </a:pPr>
            <a:endParaRPr lang="es-ES" sz="2400" b="1" smtClean="0">
              <a:latin typeface="Candara" pitchFamily="34" charset="0"/>
            </a:endParaRPr>
          </a:p>
          <a:p>
            <a:pPr marL="609600" indent="-609600" algn="just">
              <a:lnSpc>
                <a:spcPct val="90000"/>
              </a:lnSpc>
              <a:buFontTx/>
              <a:buNone/>
            </a:pPr>
            <a:r>
              <a:rPr lang="es-ES" sz="2400" smtClean="0">
                <a:latin typeface="Candara" pitchFamily="34" charset="0"/>
              </a:rPr>
              <a:t>       -  ¿Qué especialidad tiene la base de datos </a:t>
            </a:r>
            <a:r>
              <a:rPr lang="es-ES" sz="2400" b="1" smtClean="0">
                <a:latin typeface="Candara" pitchFamily="34" charset="0"/>
              </a:rPr>
              <a:t>Compendex</a:t>
            </a:r>
            <a:r>
              <a:rPr lang="es-ES" sz="2400" smtClean="0">
                <a:latin typeface="Candara" pitchFamily="34" charset="0"/>
              </a:rPr>
              <a:t>?</a:t>
            </a:r>
          </a:p>
          <a:p>
            <a:pPr marL="609600" indent="-609600">
              <a:lnSpc>
                <a:spcPct val="90000"/>
              </a:lnSpc>
              <a:buFontTx/>
              <a:buNone/>
            </a:pPr>
            <a:r>
              <a:rPr lang="es-ES" sz="2400" smtClean="0">
                <a:latin typeface="Candara" pitchFamily="34" charset="0"/>
              </a:rPr>
              <a:t>  </a:t>
            </a:r>
          </a:p>
          <a:p>
            <a:pPr marL="609600" indent="-609600">
              <a:lnSpc>
                <a:spcPct val="90000"/>
              </a:lnSpc>
              <a:buFontTx/>
              <a:buNone/>
            </a:pPr>
            <a:r>
              <a:rPr lang="es-ES" sz="2400" smtClean="0">
                <a:latin typeface="Candara" pitchFamily="34" charset="0"/>
              </a:rPr>
              <a:t>             </a:t>
            </a:r>
          </a:p>
          <a:p>
            <a:pPr marL="609600" indent="-609600">
              <a:lnSpc>
                <a:spcPct val="90000"/>
              </a:lnSpc>
              <a:buFontTx/>
              <a:buNone/>
            </a:pPr>
            <a:endParaRPr lang="es-ES" sz="2400" smtClean="0">
              <a:latin typeface="Candara" pitchFamily="34" charset="0"/>
            </a:endParaRPr>
          </a:p>
          <a:p>
            <a:pPr marL="609600" indent="-609600">
              <a:lnSpc>
                <a:spcPct val="90000"/>
              </a:lnSpc>
              <a:buFontTx/>
              <a:buNone/>
            </a:pPr>
            <a:endParaRPr lang="es-ES" sz="1800" smtClean="0"/>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7680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Bases de datos: búsqueda en Jábega</a:t>
            </a:r>
          </a:p>
        </p:txBody>
      </p:sp>
      <p:sp>
        <p:nvSpPr>
          <p:cNvPr id="76804"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2462CA6B-DE15-4B8F-B1D5-3B4B8A4A466D}" type="slidenum">
              <a:rPr lang="es-ES_tradnl" sz="1300" b="0">
                <a:latin typeface="Arial" charset="0"/>
              </a:rPr>
              <a:pPr algn="r"/>
              <a:t>33</a:t>
            </a:fld>
            <a:endParaRPr lang="es-ES_tradnl" sz="1300" b="0">
              <a:latin typeface="Arial" charset="0"/>
            </a:endParaRPr>
          </a:p>
        </p:txBody>
      </p:sp>
      <p:sp>
        <p:nvSpPr>
          <p:cNvPr id="78850" name="Rectangle 3"/>
          <p:cNvSpPr>
            <a:spLocks noGrp="1" noChangeArrowheads="1"/>
          </p:cNvSpPr>
          <p:nvPr>
            <p:ph type="body" idx="4294967295"/>
          </p:nvPr>
        </p:nvSpPr>
        <p:spPr>
          <a:xfrm>
            <a:off x="900113" y="1412875"/>
            <a:ext cx="8029575" cy="5445125"/>
          </a:xfrm>
        </p:spPr>
        <p:txBody>
          <a:bodyPr lIns="92075" tIns="46038" rIns="92075" bIns="46038"/>
          <a:lstStyle/>
          <a:p>
            <a:pPr marL="609600" indent="-609600" algn="just" eaLnBrk="1" hangingPunct="1"/>
            <a:endParaRPr lang="es-ES_tradnl" sz="2800" smtClean="0">
              <a:latin typeface="Candara" pitchFamily="34" charset="0"/>
            </a:endParaRPr>
          </a:p>
          <a:p>
            <a:pPr marL="609600" indent="-609600" algn="just" eaLnBrk="1" hangingPunct="1">
              <a:buFontTx/>
              <a:buNone/>
            </a:pPr>
            <a:r>
              <a:rPr lang="es-ES_tradnl" sz="2800" smtClean="0">
                <a:latin typeface="Candara" pitchFamily="34" charset="0"/>
              </a:rPr>
              <a:t>       </a:t>
            </a:r>
            <a:r>
              <a:rPr lang="es-ES_tradnl" sz="2200" smtClean="0">
                <a:latin typeface="Candara" pitchFamily="34" charset="0"/>
              </a:rPr>
              <a:t>Las </a:t>
            </a:r>
            <a:r>
              <a:rPr lang="es-ES_tradnl" sz="2200" u="sng" smtClean="0">
                <a:latin typeface="Candara" pitchFamily="34" charset="0"/>
              </a:rPr>
              <a:t>revistas electrónicas</a:t>
            </a:r>
            <a:r>
              <a:rPr lang="es-ES_tradnl" sz="2200" smtClean="0">
                <a:latin typeface="Candara" pitchFamily="34" charset="0"/>
              </a:rPr>
              <a:t> constituyen uno de los  principales medios de transmisión y difusión de investigación científica actual.</a:t>
            </a:r>
          </a:p>
          <a:p>
            <a:pPr marL="609600" indent="-609600" algn="just" eaLnBrk="1" hangingPunct="1">
              <a:buFontTx/>
              <a:buNone/>
            </a:pPr>
            <a:r>
              <a:rPr lang="es-ES_tradnl" sz="2200" smtClean="0">
                <a:latin typeface="Candara" pitchFamily="34" charset="0"/>
              </a:rPr>
              <a:t>          </a:t>
            </a:r>
          </a:p>
          <a:p>
            <a:pPr marL="609600" indent="-609600" algn="just" eaLnBrk="1" hangingPunct="1">
              <a:lnSpc>
                <a:spcPct val="130000"/>
              </a:lnSpc>
              <a:buFontTx/>
              <a:buNone/>
            </a:pPr>
            <a:r>
              <a:rPr lang="es-ES_tradnl" sz="2000" smtClean="0">
                <a:latin typeface="Candara" pitchFamily="34" charset="0"/>
              </a:rPr>
              <a:t>          Son revistas porque aparecen de forma periódica y con secciones previamente establecidas. Los contenidos son los mismos que en las publicaciones en papel, pero difieren en el soporte, formato y medio de difusión.</a:t>
            </a:r>
          </a:p>
          <a:p>
            <a:pPr marL="609600" indent="-609600" eaLnBrk="1" hangingPunct="1">
              <a:buFontTx/>
              <a:buNone/>
            </a:pPr>
            <a:endParaRPr lang="es-ES_tradnl" sz="2800" smtClean="0">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78851"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Las Revistas Electrónicas </a:t>
            </a:r>
          </a:p>
        </p:txBody>
      </p:sp>
    </p:spTree>
  </p:cSld>
  <p:clrMapOvr>
    <a:masterClrMapping/>
  </p:clrMapOvr>
  <p:transition>
    <p:cover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8A8C6E0C-7E9C-4108-B3CE-BD51ED28361A}" type="slidenum">
              <a:rPr lang="es-ES_tradnl" sz="1300" b="0">
                <a:latin typeface="Arial" charset="0"/>
              </a:rPr>
              <a:pPr algn="r"/>
              <a:t>34</a:t>
            </a:fld>
            <a:endParaRPr lang="es-ES_tradnl" sz="1300" b="0">
              <a:latin typeface="Arial" charset="0"/>
            </a:endParaRPr>
          </a:p>
        </p:txBody>
      </p:sp>
      <p:sp>
        <p:nvSpPr>
          <p:cNvPr id="80898" name="Rectangle 3"/>
          <p:cNvSpPr>
            <a:spLocks noGrp="1" noChangeArrowheads="1"/>
          </p:cNvSpPr>
          <p:nvPr>
            <p:ph type="body" idx="4294967295"/>
          </p:nvPr>
        </p:nvSpPr>
        <p:spPr>
          <a:xfrm>
            <a:off x="900113" y="1268413"/>
            <a:ext cx="8243887" cy="5589587"/>
          </a:xfrm>
        </p:spPr>
        <p:txBody>
          <a:bodyPr lIns="92075" tIns="46038" rIns="92075" bIns="46038"/>
          <a:lstStyle/>
          <a:p>
            <a:pPr marL="609600" indent="-609600" algn="just" eaLnBrk="1" hangingPunct="1">
              <a:lnSpc>
                <a:spcPct val="90000"/>
              </a:lnSpc>
              <a:buFontTx/>
              <a:buNone/>
            </a:pPr>
            <a:r>
              <a:rPr lang="es-ES" sz="2400" b="1" smtClean="0">
                <a:latin typeface="Candara" pitchFamily="34" charset="0"/>
              </a:rPr>
              <a:t>  </a:t>
            </a:r>
            <a:r>
              <a:rPr lang="es-ES" sz="2200" b="1" u="sng" smtClean="0">
                <a:latin typeface="Candara" pitchFamily="34" charset="0"/>
              </a:rPr>
              <a:t>CARACTERÍSTICAS DE LAS REVISTAS CIENTÍFICAS ELECTRÓNICAS</a:t>
            </a:r>
          </a:p>
          <a:p>
            <a:pPr marL="609600" indent="-609600" algn="just" eaLnBrk="1" hangingPunct="1"/>
            <a:endParaRPr lang="es-ES" sz="2000" smtClean="0">
              <a:latin typeface="Candara" pitchFamily="34" charset="0"/>
            </a:endParaRPr>
          </a:p>
          <a:p>
            <a:pPr marL="609600" indent="-609600" algn="just" eaLnBrk="1" hangingPunct="1"/>
            <a:r>
              <a:rPr lang="es-ES" sz="2000" smtClean="0">
                <a:latin typeface="Candara" pitchFamily="34" charset="0"/>
              </a:rPr>
              <a:t>Facilidad de acceso a la información, gracias a su difusión por Internet </a:t>
            </a:r>
          </a:p>
          <a:p>
            <a:pPr marL="609600" indent="-609600">
              <a:lnSpc>
                <a:spcPct val="90000"/>
              </a:lnSpc>
            </a:pPr>
            <a:r>
              <a:rPr lang="es-ES" sz="2000" smtClean="0">
                <a:latin typeface="Candara" pitchFamily="34" charset="0"/>
              </a:rPr>
              <a:t>Disponibilidad en cualquier hora y lugar</a:t>
            </a:r>
          </a:p>
          <a:p>
            <a:pPr marL="609600" indent="-609600">
              <a:lnSpc>
                <a:spcPct val="90000"/>
              </a:lnSpc>
            </a:pPr>
            <a:r>
              <a:rPr lang="es-ES" sz="2000" smtClean="0">
                <a:latin typeface="Candara" pitchFamily="34" charset="0"/>
              </a:rPr>
              <a:t>Simultaneidad: pueden ser consultadas por varias personas a la vez</a:t>
            </a:r>
          </a:p>
          <a:p>
            <a:pPr marL="609600" indent="-609600">
              <a:lnSpc>
                <a:spcPct val="90000"/>
              </a:lnSpc>
            </a:pPr>
            <a:r>
              <a:rPr lang="es-ES" sz="2000" smtClean="0">
                <a:latin typeface="Candara" pitchFamily="34" charset="0"/>
              </a:rPr>
              <a:t>Recuperación inmediata del artículo a texto completo</a:t>
            </a:r>
          </a:p>
          <a:p>
            <a:pPr marL="609600" indent="-609600">
              <a:lnSpc>
                <a:spcPct val="90000"/>
              </a:lnSpc>
            </a:pPr>
            <a:r>
              <a:rPr lang="es-ES_tradnl" sz="2000" smtClean="0">
                <a:latin typeface="Candara" pitchFamily="34" charset="0"/>
              </a:rPr>
              <a:t>Navegación hipertextual</a:t>
            </a:r>
            <a:endParaRPr lang="es-ES" sz="2000" smtClean="0">
              <a:latin typeface="Candara" pitchFamily="34" charset="0"/>
            </a:endParaRPr>
          </a:p>
          <a:p>
            <a:pPr marL="609600" indent="-609600">
              <a:lnSpc>
                <a:spcPct val="90000"/>
              </a:lnSpc>
            </a:pPr>
            <a:r>
              <a:rPr lang="es-ES" sz="2000" smtClean="0">
                <a:latin typeface="Candara" pitchFamily="34" charset="0"/>
              </a:rPr>
              <a:t>Posibilidad de introducir elementos multimedia: vídeo, audio, realidad virtual</a:t>
            </a:r>
          </a:p>
          <a:p>
            <a:pPr marL="609600" indent="-609600">
              <a:lnSpc>
                <a:spcPct val="90000"/>
              </a:lnSpc>
            </a:pPr>
            <a:r>
              <a:rPr lang="es-ES" sz="2000" smtClean="0">
                <a:latin typeface="Candara" pitchFamily="34" charset="0"/>
              </a:rPr>
              <a:t>Capacidad de almacenamiento</a:t>
            </a:r>
          </a:p>
          <a:p>
            <a:pPr marL="609600" indent="-609600">
              <a:lnSpc>
                <a:spcPct val="90000"/>
              </a:lnSpc>
            </a:pPr>
            <a:r>
              <a:rPr lang="es-ES" sz="2000" smtClean="0">
                <a:latin typeface="Candara" pitchFamily="34" charset="0"/>
              </a:rPr>
              <a:t>Agilidad en la consulta del sistema de citas ya que se pueden enlazar</a:t>
            </a:r>
          </a:p>
          <a:p>
            <a:pPr marL="609600" indent="-609600">
              <a:lnSpc>
                <a:spcPct val="90000"/>
              </a:lnSpc>
            </a:pPr>
            <a:r>
              <a:rPr lang="es-ES" sz="2000" smtClean="0">
                <a:latin typeface="Candara" pitchFamily="34" charset="0"/>
              </a:rPr>
              <a:t>Actualización y difusión inmediata. Reducción de costes económicos</a:t>
            </a:r>
          </a:p>
          <a:p>
            <a:pPr marL="609600" indent="-609600">
              <a:lnSpc>
                <a:spcPct val="90000"/>
              </a:lnSpc>
            </a:pPr>
            <a:r>
              <a:rPr lang="es-ES" sz="2000" smtClean="0">
                <a:latin typeface="Candara" pitchFamily="34" charset="0"/>
              </a:rPr>
              <a:t>Servicios de valor añadido: alertas y difusión selectiva de la información (servicios  personalizados según el perfil de cada usuario), acceso a los pre-print… </a:t>
            </a:r>
          </a:p>
          <a:p>
            <a:pPr marL="609600" indent="-609600">
              <a:lnSpc>
                <a:spcPct val="90000"/>
              </a:lnSpc>
            </a:pPr>
            <a:r>
              <a:rPr lang="es-ES" sz="2000" smtClean="0">
                <a:latin typeface="Candara" pitchFamily="34" charset="0"/>
              </a:rPr>
              <a:t>Elaboración de estadísticas de uso</a:t>
            </a:r>
            <a:endParaRPr lang="es-ES_tradnl" sz="2000" b="1" smtClean="0">
              <a:solidFill>
                <a:srgbClr val="990099"/>
              </a:solidFill>
              <a:latin typeface="Candara" pitchFamily="34" charset="0"/>
            </a:endParaRPr>
          </a:p>
          <a:p>
            <a:pPr marL="609600" indent="-609600" eaLnBrk="1" hangingPunct="1">
              <a:lnSpc>
                <a:spcPct val="90000"/>
              </a:lnSpc>
              <a:buFontTx/>
              <a:buNone/>
            </a:pPr>
            <a:endParaRPr lang="es-ES_tradnl" sz="2000" b="1" smtClean="0">
              <a:solidFill>
                <a:srgbClr val="990099"/>
              </a:solidFill>
              <a:latin typeface="Candara" pitchFamily="34" charset="0"/>
            </a:endParaRPr>
          </a:p>
          <a:p>
            <a:pPr marL="609600" indent="-609600" eaLnBrk="1" hangingPunct="1">
              <a:lnSpc>
                <a:spcPct val="90000"/>
              </a:lnSpc>
              <a:buFontTx/>
              <a:buNone/>
            </a:pPr>
            <a:endParaRPr lang="es-ES_tradnl" sz="2400" b="1" smtClean="0">
              <a:solidFill>
                <a:srgbClr val="990099"/>
              </a:solidFill>
              <a:latin typeface="Candara" pitchFamily="34" charset="0"/>
            </a:endParaRPr>
          </a:p>
          <a:p>
            <a:pPr marL="609600" indent="-609600" eaLnBrk="1" hangingPunct="1">
              <a:lnSpc>
                <a:spcPct val="90000"/>
              </a:lnSpc>
              <a:buFontTx/>
              <a:buNone/>
            </a:pPr>
            <a:endParaRPr lang="es-ES_tradnl" b="1" smtClean="0">
              <a:solidFill>
                <a:srgbClr val="990099"/>
              </a:solidFill>
              <a:latin typeface="Candara" pitchFamily="34" charset="0"/>
            </a:endParaRPr>
          </a:p>
          <a:p>
            <a:pPr marL="609600" indent="-609600" eaLnBrk="1" hangingPunct="1">
              <a:lnSpc>
                <a:spcPct val="90000"/>
              </a:lnSpc>
              <a:buFontTx/>
              <a:buNone/>
            </a:pPr>
            <a:endParaRPr lang="es-ES_tradnl" b="1" smtClean="0">
              <a:solidFill>
                <a:srgbClr val="990099"/>
              </a:solidFill>
              <a:latin typeface="Candara" pitchFamily="34" charset="0"/>
            </a:endParaRPr>
          </a:p>
          <a:p>
            <a:pPr marL="609600" indent="-609600" eaLnBrk="1" hangingPunct="1">
              <a:lnSpc>
                <a:spcPct val="90000"/>
              </a:lnSpc>
              <a:buFontTx/>
              <a:buNone/>
            </a:pPr>
            <a:endParaRPr lang="es-ES_tradnl" smtClean="0">
              <a:latin typeface="Candara" pitchFamily="34" charset="0"/>
            </a:endParaRPr>
          </a:p>
        </p:txBody>
      </p:sp>
      <p:sp>
        <p:nvSpPr>
          <p:cNvPr id="80899"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Las Revistas Electrónicas </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08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089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089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089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089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089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0898">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0898">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0898">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0898">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0898">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089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FB9DA3C3-EBDE-44B3-858D-C43FE4BF3D51}" type="slidenum">
              <a:rPr lang="es-ES_tradnl" sz="1300" b="0">
                <a:latin typeface="Arial" charset="0"/>
              </a:rPr>
              <a:pPr algn="r"/>
              <a:t>35</a:t>
            </a:fld>
            <a:endParaRPr lang="es-ES_tradnl" sz="1300" b="0">
              <a:latin typeface="Arial" charset="0"/>
            </a:endParaRPr>
          </a:p>
        </p:txBody>
      </p:sp>
      <p:sp>
        <p:nvSpPr>
          <p:cNvPr id="82946" name="Rectangle 3"/>
          <p:cNvSpPr>
            <a:spLocks noGrp="1" noChangeArrowheads="1"/>
          </p:cNvSpPr>
          <p:nvPr>
            <p:ph type="body" idx="4294967295"/>
          </p:nvPr>
        </p:nvSpPr>
        <p:spPr>
          <a:xfrm>
            <a:off x="900113" y="1412875"/>
            <a:ext cx="7559675" cy="5184775"/>
          </a:xfrm>
        </p:spPr>
        <p:txBody>
          <a:bodyPr lIns="92075" tIns="46038" rIns="92075" bIns="46038"/>
          <a:lstStyle/>
          <a:p>
            <a:pPr marL="609600" indent="-609600" algn="just" eaLnBrk="1" hangingPunct="1"/>
            <a:endParaRPr lang="es-ES_tradnl" sz="2800" smtClean="0">
              <a:latin typeface="Candara" pitchFamily="34" charset="0"/>
            </a:endParaRPr>
          </a:p>
          <a:p>
            <a:pPr marL="609600" indent="-609600" algn="just" eaLnBrk="1" hangingPunct="1"/>
            <a:r>
              <a:rPr lang="es-ES_tradnl" sz="2600" smtClean="0">
                <a:latin typeface="Candara" pitchFamily="34" charset="0"/>
              </a:rPr>
              <a:t>Por lo general, nos encontramos con dos tipos de revistas electrónicas: </a:t>
            </a:r>
          </a:p>
          <a:p>
            <a:pPr marL="990600" lvl="1" indent="-533400" algn="just" eaLnBrk="1" hangingPunct="1"/>
            <a:r>
              <a:rPr lang="es-ES_tradnl" sz="2600" smtClean="0">
                <a:solidFill>
                  <a:srgbClr val="990099"/>
                </a:solidFill>
                <a:latin typeface="Candara" pitchFamily="34" charset="0"/>
              </a:rPr>
              <a:t>Réplica de una edición impresa (digitalizadas)</a:t>
            </a:r>
          </a:p>
          <a:p>
            <a:pPr marL="990600" lvl="1" indent="-533400" algn="just" eaLnBrk="1" hangingPunct="1"/>
            <a:r>
              <a:rPr lang="es-ES_tradnl" sz="2600" smtClean="0">
                <a:solidFill>
                  <a:srgbClr val="990099"/>
                </a:solidFill>
                <a:latin typeface="Candara" pitchFamily="34" charset="0"/>
              </a:rPr>
              <a:t>Edición únicamente electrónica.</a:t>
            </a:r>
            <a:r>
              <a:rPr lang="es-ES_tradnl" sz="2600" smtClean="0">
                <a:latin typeface="Candara" pitchFamily="34" charset="0"/>
              </a:rPr>
              <a:t>	</a:t>
            </a:r>
          </a:p>
          <a:p>
            <a:pPr marL="609600" indent="-609600" algn="just" eaLnBrk="1" hangingPunct="1"/>
            <a:r>
              <a:rPr lang="es-ES_tradnl" sz="2600" smtClean="0">
                <a:latin typeface="Candara" pitchFamily="34" charset="0"/>
              </a:rPr>
              <a:t>Respecto al coste de las revistas electrónicas, pueden ser:</a:t>
            </a:r>
          </a:p>
          <a:p>
            <a:pPr marL="990600" lvl="1" indent="-533400" algn="just" eaLnBrk="1" hangingPunct="1"/>
            <a:r>
              <a:rPr lang="es-ES_tradnl" sz="2600" smtClean="0">
                <a:solidFill>
                  <a:srgbClr val="990099"/>
                </a:solidFill>
                <a:latin typeface="Candara" pitchFamily="34" charset="0"/>
              </a:rPr>
              <a:t>Bajo suscripción (la mayoría) </a:t>
            </a:r>
          </a:p>
          <a:p>
            <a:pPr marL="990600" lvl="1" indent="-533400" algn="just" eaLnBrk="1" hangingPunct="1"/>
            <a:r>
              <a:rPr lang="es-ES_tradnl" sz="2600" smtClean="0">
                <a:solidFill>
                  <a:srgbClr val="990099"/>
                </a:solidFill>
                <a:latin typeface="Candara" pitchFamily="34" charset="0"/>
              </a:rPr>
              <a:t>Gratuitas (número creciente)(Iniciativa Open Access).</a:t>
            </a:r>
          </a:p>
          <a:p>
            <a:pPr marL="990600" lvl="1" indent="-533400" algn="just" eaLnBrk="1" hangingPunct="1"/>
            <a:endParaRPr lang="es-ES_tradnl" sz="2600"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82947" name="Rectangle 2"/>
          <p:cNvSpPr>
            <a:spLocks noChangeArrowheads="1"/>
          </p:cNvSpPr>
          <p:nvPr/>
        </p:nvSpPr>
        <p:spPr bwMode="auto">
          <a:xfrm>
            <a:off x="900113" y="0"/>
            <a:ext cx="8243887" cy="1268413"/>
          </a:xfrm>
          <a:prstGeom prst="rect">
            <a:avLst/>
          </a:prstGeom>
          <a:solidFill>
            <a:schemeClr val="accent1"/>
          </a:solidFill>
          <a:ln w="9525">
            <a:solidFill>
              <a:srgbClr val="3366FF"/>
            </a:solidFill>
            <a:miter lim="800000"/>
            <a:headEnd/>
            <a:tailEnd/>
          </a:ln>
        </p:spPr>
        <p:txBody>
          <a:bodyPr anchor="ctr"/>
          <a:lstStyle/>
          <a:p>
            <a:pPr algn="ctr"/>
            <a:r>
              <a:rPr lang="es-ES_tradnl" sz="6000" b="0">
                <a:solidFill>
                  <a:schemeClr val="tx2"/>
                </a:solidFill>
                <a:latin typeface="Candara" pitchFamily="34" charset="0"/>
              </a:rPr>
              <a:t>Las Revistas Electrónicas </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2946">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294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94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294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294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C56ED7D1-489E-49FA-8D81-BB643A19F598}" type="slidenum">
              <a:rPr lang="es-ES_tradnl" sz="1300" b="0">
                <a:latin typeface="Arial" charset="0"/>
              </a:rPr>
              <a:pPr algn="r"/>
              <a:t>36</a:t>
            </a:fld>
            <a:endParaRPr lang="es-ES_tradnl" sz="1300" b="0">
              <a:latin typeface="Arial" charset="0"/>
            </a:endParaRPr>
          </a:p>
        </p:txBody>
      </p:sp>
      <p:sp>
        <p:nvSpPr>
          <p:cNvPr id="84994" name="Rectangle 3"/>
          <p:cNvSpPr>
            <a:spLocks noGrp="1" noChangeArrowheads="1"/>
          </p:cNvSpPr>
          <p:nvPr>
            <p:ph type="body" idx="4294967295"/>
          </p:nvPr>
        </p:nvSpPr>
        <p:spPr>
          <a:xfrm>
            <a:off x="900113" y="1484313"/>
            <a:ext cx="7559675" cy="5113337"/>
          </a:xfrm>
        </p:spPr>
        <p:txBody>
          <a:bodyPr lIns="92075" tIns="46038" rIns="92075" bIns="46038"/>
          <a:lstStyle/>
          <a:p>
            <a:pPr marL="609600" indent="-609600" algn="just" eaLnBrk="1" hangingPunct="1">
              <a:buFontTx/>
              <a:buNone/>
            </a:pPr>
            <a:r>
              <a:rPr lang="es-ES_tradnl" sz="2800" smtClean="0">
                <a:latin typeface="Candara" pitchFamily="34" charset="0"/>
              </a:rPr>
              <a:t>  </a:t>
            </a:r>
            <a:r>
              <a:rPr lang="es-ES_tradnl" sz="2400" smtClean="0">
                <a:latin typeface="Candara" pitchFamily="34" charset="0"/>
              </a:rPr>
              <a:t>Seguimos el mismo itinerario que hemos visto anteriormente </a:t>
            </a:r>
            <a:r>
              <a:rPr lang="es-ES_tradnl" sz="2000" smtClean="0">
                <a:latin typeface="Candara" pitchFamily="34" charset="0"/>
              </a:rPr>
              <a:t>(jabega.uma.es / Acceso a recursos e).</a:t>
            </a:r>
          </a:p>
          <a:p>
            <a:pPr marL="609600" indent="-609600" algn="just" eaLnBrk="1" hangingPunct="1">
              <a:buFontTx/>
              <a:buNone/>
            </a:pPr>
            <a:endParaRPr lang="es-ES_tradnl" sz="20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8499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5400" b="0">
                <a:solidFill>
                  <a:schemeClr val="tx2"/>
                </a:solidFill>
                <a:latin typeface="Candara" pitchFamily="34" charset="0"/>
              </a:rPr>
              <a:t>Plataformas de revistas electrónicas en la BUMA</a:t>
            </a:r>
            <a:r>
              <a:rPr lang="es-ES_tradnl" sz="6000" b="0">
                <a:solidFill>
                  <a:schemeClr val="tx2"/>
                </a:solidFill>
                <a:latin typeface="Candara" pitchFamily="34" charset="0"/>
              </a:rPr>
              <a:t> </a:t>
            </a:r>
          </a:p>
        </p:txBody>
      </p:sp>
      <p:pic>
        <p:nvPicPr>
          <p:cNvPr id="84996" name="Picture 5"/>
          <p:cNvPicPr>
            <a:picLocks noChangeAspect="1" noChangeArrowheads="1"/>
          </p:cNvPicPr>
          <p:nvPr/>
        </p:nvPicPr>
        <p:blipFill>
          <a:blip r:embed="rId3"/>
          <a:srcRect/>
          <a:stretch>
            <a:fillRect/>
          </a:stretch>
        </p:blipFill>
        <p:spPr bwMode="auto">
          <a:xfrm>
            <a:off x="1403350" y="2420938"/>
            <a:ext cx="7145338" cy="44370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B48A4456-7EF2-45D7-8DB9-1A7B0CB83364}" type="slidenum">
              <a:rPr lang="es-ES_tradnl" sz="1300" b="0">
                <a:latin typeface="Arial" charset="0"/>
              </a:rPr>
              <a:pPr algn="r"/>
              <a:t>37</a:t>
            </a:fld>
            <a:endParaRPr lang="es-ES_tradnl" sz="1300" b="0">
              <a:latin typeface="Arial" charset="0"/>
            </a:endParaRPr>
          </a:p>
        </p:txBody>
      </p:sp>
      <p:sp>
        <p:nvSpPr>
          <p:cNvPr id="87042"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8704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5400" b="0">
                <a:solidFill>
                  <a:schemeClr val="tx2"/>
                </a:solidFill>
                <a:latin typeface="Candara" pitchFamily="34" charset="0"/>
              </a:rPr>
              <a:t>Plataformas de revistas electrónicas en la BUMA</a:t>
            </a:r>
            <a:r>
              <a:rPr lang="es-ES_tradnl" sz="6000" b="0">
                <a:solidFill>
                  <a:schemeClr val="tx2"/>
                </a:solidFill>
                <a:latin typeface="Candara" pitchFamily="34" charset="0"/>
              </a:rPr>
              <a:t> </a:t>
            </a:r>
          </a:p>
        </p:txBody>
      </p:sp>
      <p:pic>
        <p:nvPicPr>
          <p:cNvPr id="87044" name="Picture 5" descr="Dibujo 7"/>
          <p:cNvPicPr>
            <a:picLocks noChangeAspect="1" noChangeArrowheads="1"/>
          </p:cNvPicPr>
          <p:nvPr/>
        </p:nvPicPr>
        <p:blipFill>
          <a:blip r:embed="rId3"/>
          <a:srcRect/>
          <a:stretch>
            <a:fillRect/>
          </a:stretch>
        </p:blipFill>
        <p:spPr bwMode="auto">
          <a:xfrm>
            <a:off x="971550" y="1516063"/>
            <a:ext cx="7561263" cy="534193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43A9659A-2AB8-418A-85F5-B64010C19962}" type="slidenum">
              <a:rPr lang="es-ES_tradnl" sz="1300" b="0">
                <a:latin typeface="Arial" charset="0"/>
              </a:rPr>
              <a:pPr algn="r"/>
              <a:t>38</a:t>
            </a:fld>
            <a:endParaRPr lang="es-ES_tradnl" sz="1300" b="0">
              <a:latin typeface="Arial" charset="0"/>
            </a:endParaRPr>
          </a:p>
        </p:txBody>
      </p:sp>
      <p:sp>
        <p:nvSpPr>
          <p:cNvPr id="89090"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8909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5400" b="0">
                <a:solidFill>
                  <a:schemeClr val="tx2"/>
                </a:solidFill>
                <a:latin typeface="Candara" pitchFamily="34" charset="0"/>
              </a:rPr>
              <a:t>Plataformas de revistas electrónicas en la BUMA</a:t>
            </a:r>
            <a:r>
              <a:rPr lang="es-ES_tradnl" sz="6000" b="0">
                <a:solidFill>
                  <a:schemeClr val="tx2"/>
                </a:solidFill>
                <a:latin typeface="Candara" pitchFamily="34" charset="0"/>
              </a:rPr>
              <a:t> </a:t>
            </a:r>
          </a:p>
        </p:txBody>
      </p:sp>
      <p:pic>
        <p:nvPicPr>
          <p:cNvPr id="89092" name="Picture 5" descr="Dibujo 8"/>
          <p:cNvPicPr>
            <a:picLocks noChangeAspect="1" noChangeArrowheads="1"/>
          </p:cNvPicPr>
          <p:nvPr/>
        </p:nvPicPr>
        <p:blipFill>
          <a:blip r:embed="rId3"/>
          <a:srcRect/>
          <a:stretch>
            <a:fillRect/>
          </a:stretch>
        </p:blipFill>
        <p:spPr bwMode="auto">
          <a:xfrm>
            <a:off x="1042988" y="1989138"/>
            <a:ext cx="7981950" cy="47974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0834C066-1644-4008-8BFE-A471AF3B1E59}" type="slidenum">
              <a:rPr lang="es-ES_tradnl" sz="1300" b="0">
                <a:latin typeface="Arial" charset="0"/>
              </a:rPr>
              <a:pPr algn="r"/>
              <a:t>39</a:t>
            </a:fld>
            <a:endParaRPr lang="es-ES_tradnl" sz="1300" b="0">
              <a:latin typeface="Arial" charset="0"/>
            </a:endParaRPr>
          </a:p>
        </p:txBody>
      </p:sp>
      <p:sp>
        <p:nvSpPr>
          <p:cNvPr id="91138"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9113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5400" b="0">
                <a:solidFill>
                  <a:schemeClr val="tx2"/>
                </a:solidFill>
                <a:latin typeface="Candara" pitchFamily="34" charset="0"/>
              </a:rPr>
              <a:t>Plataformas de revistas electrónicas en la BUMA</a:t>
            </a:r>
            <a:r>
              <a:rPr lang="es-ES_tradnl" sz="6000" b="0">
                <a:solidFill>
                  <a:schemeClr val="tx2"/>
                </a:solidFill>
                <a:latin typeface="Candara" pitchFamily="34" charset="0"/>
              </a:rPr>
              <a:t> </a:t>
            </a:r>
          </a:p>
        </p:txBody>
      </p:sp>
      <p:pic>
        <p:nvPicPr>
          <p:cNvPr id="91140" name="Picture 5" descr="Dibujo 9"/>
          <p:cNvPicPr>
            <a:picLocks noChangeAspect="1" noChangeArrowheads="1"/>
          </p:cNvPicPr>
          <p:nvPr/>
        </p:nvPicPr>
        <p:blipFill>
          <a:blip r:embed="rId3"/>
          <a:srcRect/>
          <a:stretch>
            <a:fillRect/>
          </a:stretch>
        </p:blipFill>
        <p:spPr bwMode="auto">
          <a:xfrm>
            <a:off x="1187450" y="1628775"/>
            <a:ext cx="7237413" cy="5040313"/>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p:cNvSpPr>
            <a:spLocks noChangeArrowheads="1"/>
          </p:cNvSpPr>
          <p:nvPr/>
        </p:nvSpPr>
        <p:spPr bwMode="auto">
          <a:xfrm>
            <a:off x="857250" y="1357313"/>
            <a:ext cx="8101013" cy="4524375"/>
          </a:xfrm>
          <a:prstGeom prst="rect">
            <a:avLst/>
          </a:prstGeom>
          <a:noFill/>
          <a:ln w="9525">
            <a:noFill/>
            <a:miter lim="800000"/>
            <a:headEnd/>
            <a:tailEnd/>
          </a:ln>
        </p:spPr>
        <p:txBody>
          <a:bodyPr>
            <a:spAutoFit/>
          </a:bodyPr>
          <a:lstStyle/>
          <a:p>
            <a:endParaRPr lang="es-ES" sz="2400" b="0">
              <a:latin typeface="Candara" pitchFamily="34" charset="0"/>
            </a:endParaRPr>
          </a:p>
          <a:p>
            <a:pPr algn="just"/>
            <a:r>
              <a:rPr lang="es-ES" sz="2400" b="0">
                <a:latin typeface="Candara" pitchFamily="34" charset="0"/>
              </a:rPr>
              <a:t>“La Biblioteca Universitaria cuenta con </a:t>
            </a:r>
            <a:r>
              <a:rPr lang="es-ES" sz="2400">
                <a:latin typeface="Candara" pitchFamily="34" charset="0"/>
              </a:rPr>
              <a:t>1.082.060</a:t>
            </a:r>
            <a:r>
              <a:rPr lang="es-ES" sz="2400" b="0">
                <a:latin typeface="Candara" pitchFamily="34" charset="0"/>
              </a:rPr>
              <a:t> monografías, de las cuales </a:t>
            </a:r>
            <a:r>
              <a:rPr lang="es-ES" sz="2400">
                <a:solidFill>
                  <a:srgbClr val="CC00CC"/>
                </a:solidFill>
                <a:latin typeface="Candara" pitchFamily="34" charset="0"/>
              </a:rPr>
              <a:t>267.331</a:t>
            </a:r>
            <a:r>
              <a:rPr lang="es-ES" sz="2400" b="0">
                <a:latin typeface="Candara" pitchFamily="34" charset="0"/>
              </a:rPr>
              <a:t> son digitales, </a:t>
            </a:r>
            <a:r>
              <a:rPr lang="es-ES" sz="2400">
                <a:latin typeface="Candara" pitchFamily="34" charset="0"/>
              </a:rPr>
              <a:t>4.444</a:t>
            </a:r>
            <a:r>
              <a:rPr lang="es-ES" sz="2400" b="0">
                <a:latin typeface="Candara" pitchFamily="34" charset="0"/>
              </a:rPr>
              <a:t> suscripciones a publicaciones periódicas impresas, </a:t>
            </a:r>
            <a:r>
              <a:rPr lang="es-ES" sz="2400">
                <a:solidFill>
                  <a:srgbClr val="CC00CC"/>
                </a:solidFill>
                <a:latin typeface="Candara" pitchFamily="34" charset="0"/>
              </a:rPr>
              <a:t>21.020</a:t>
            </a:r>
            <a:r>
              <a:rPr lang="es-ES" sz="2400" b="0">
                <a:latin typeface="Candara" pitchFamily="34" charset="0"/>
              </a:rPr>
              <a:t> revistas electrónicas y </a:t>
            </a:r>
            <a:r>
              <a:rPr lang="es-ES" sz="2400">
                <a:solidFill>
                  <a:srgbClr val="CC00CC"/>
                </a:solidFill>
                <a:latin typeface="Candara" pitchFamily="34" charset="0"/>
              </a:rPr>
              <a:t>134</a:t>
            </a:r>
            <a:r>
              <a:rPr lang="es-ES" sz="2400" b="0">
                <a:latin typeface="Candara" pitchFamily="34" charset="0"/>
              </a:rPr>
              <a:t> bases de datos. Todas estas colecciones están accesibles a través del Catálogo Jábega”.</a:t>
            </a:r>
          </a:p>
          <a:p>
            <a:endParaRPr lang="es-ES_tradnl" sz="2400" b="0">
              <a:latin typeface="Candara" pitchFamily="34" charset="0"/>
            </a:endParaRPr>
          </a:p>
          <a:p>
            <a:r>
              <a:rPr lang="es-ES_tradnl" sz="2400" b="0">
                <a:latin typeface="Candara" pitchFamily="34" charset="0"/>
              </a:rPr>
              <a:t>(Memoria Curso Académico 2013)</a:t>
            </a:r>
          </a:p>
          <a:p>
            <a:endParaRPr lang="es-ES_tradnl" sz="2400" b="0">
              <a:latin typeface="Candara" pitchFamily="34" charset="0"/>
            </a:endParaRPr>
          </a:p>
          <a:p>
            <a:r>
              <a:rPr lang="es-ES_tradnl" sz="2400">
                <a:latin typeface="Candara" pitchFamily="34" charset="0"/>
              </a:rPr>
              <a:t>¿Sabíamos que existen todos esos recursos electrónicos?</a:t>
            </a:r>
          </a:p>
          <a:p>
            <a:r>
              <a:rPr lang="es-ES_tradnl" sz="2400">
                <a:latin typeface="Candara" pitchFamily="34" charset="0"/>
              </a:rPr>
              <a:t>¿Sabemos dónde están?</a:t>
            </a:r>
          </a:p>
          <a:p>
            <a:r>
              <a:rPr lang="es-ES_tradnl" sz="2400" b="0">
                <a:latin typeface="Candara" pitchFamily="34" charset="0"/>
              </a:rPr>
              <a:t>Es decir:</a:t>
            </a:r>
            <a:r>
              <a:rPr lang="es-ES_tradnl" sz="2400">
                <a:latin typeface="Candara" pitchFamily="34" charset="0"/>
              </a:rPr>
              <a:t> ¿Sabemos utilizar la biblioteca digital de la UMA?</a:t>
            </a:r>
            <a:endParaRPr lang="es-ES_tradnl" sz="2400" b="0">
              <a:latin typeface="Candara" pitchFamily="34" charset="0"/>
            </a:endParaRPr>
          </a:p>
        </p:txBody>
      </p:sp>
      <p:sp>
        <p:nvSpPr>
          <p:cNvPr id="21506" name="Rectangle 2"/>
          <p:cNvSpPr>
            <a:spLocks noGrp="1" noChangeArrowheads="1"/>
          </p:cNvSpPr>
          <p:nvPr>
            <p:ph type="title" idx="4294967295"/>
          </p:nvPr>
        </p:nvSpPr>
        <p:spPr>
          <a:xfrm>
            <a:off x="900113" y="0"/>
            <a:ext cx="8243887" cy="1417638"/>
          </a:xfrm>
          <a:solidFill>
            <a:schemeClr val="accent1"/>
          </a:solidFill>
          <a:ln>
            <a:solidFill>
              <a:srgbClr val="3366FF"/>
            </a:solidFill>
          </a:ln>
        </p:spPr>
        <p:txBody>
          <a:bodyPr/>
          <a:lstStyle/>
          <a:p>
            <a:pPr eaLnBrk="1" hangingPunct="1"/>
            <a:r>
              <a:rPr lang="es-ES_tradnl" sz="3600" smtClean="0">
                <a:latin typeface="Candara" pitchFamily="34" charset="0"/>
              </a:rPr>
              <a:t>Los recursos electrónicos de la BUMA. Datos</a:t>
            </a:r>
          </a:p>
        </p:txBody>
      </p:sp>
    </p:spTree>
  </p:cSld>
  <p:clrMapOvr>
    <a:masterClrMapping/>
  </p:clrMapOvr>
  <p:transition>
    <p:cover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C9CA8DC3-4A26-4AAC-A0C6-9CCBCDBBFC0D}" type="slidenum">
              <a:rPr lang="es-ES_tradnl" sz="1300" b="0">
                <a:latin typeface="Arial" charset="0"/>
              </a:rPr>
              <a:pPr algn="r"/>
              <a:t>40</a:t>
            </a:fld>
            <a:endParaRPr lang="es-ES_tradnl" sz="1300" b="0">
              <a:latin typeface="Arial" charset="0"/>
            </a:endParaRPr>
          </a:p>
        </p:txBody>
      </p:sp>
      <p:sp>
        <p:nvSpPr>
          <p:cNvPr id="93186"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9318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5400" b="0">
                <a:solidFill>
                  <a:schemeClr val="tx2"/>
                </a:solidFill>
                <a:latin typeface="Candara" pitchFamily="34" charset="0"/>
              </a:rPr>
              <a:t>Plataformas de revistas electrónicas en la BUMA</a:t>
            </a:r>
            <a:r>
              <a:rPr lang="es-ES_tradnl" sz="6000" b="0">
                <a:solidFill>
                  <a:schemeClr val="tx2"/>
                </a:solidFill>
                <a:latin typeface="Candara" pitchFamily="34" charset="0"/>
              </a:rPr>
              <a:t> </a:t>
            </a:r>
          </a:p>
        </p:txBody>
      </p:sp>
      <p:pic>
        <p:nvPicPr>
          <p:cNvPr id="93188" name="Picture 7"/>
          <p:cNvPicPr>
            <a:picLocks noChangeAspect="1" noChangeArrowheads="1"/>
          </p:cNvPicPr>
          <p:nvPr/>
        </p:nvPicPr>
        <p:blipFill>
          <a:blip r:embed="rId3"/>
          <a:srcRect/>
          <a:stretch>
            <a:fillRect/>
          </a:stretch>
        </p:blipFill>
        <p:spPr bwMode="auto">
          <a:xfrm>
            <a:off x="900113" y="1557338"/>
            <a:ext cx="8243887" cy="53006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1A815D62-806B-4066-B53A-8BB6F2E5CB92}" type="slidenum">
              <a:rPr lang="es-ES_tradnl" sz="1300" b="0">
                <a:latin typeface="Arial" charset="0"/>
              </a:rPr>
              <a:pPr algn="r"/>
              <a:t>41</a:t>
            </a:fld>
            <a:endParaRPr lang="es-ES_tradnl" sz="1300" b="0">
              <a:latin typeface="Arial" charset="0"/>
            </a:endParaRPr>
          </a:p>
        </p:txBody>
      </p:sp>
      <p:sp>
        <p:nvSpPr>
          <p:cNvPr id="95234"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9523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5400" b="0">
                <a:solidFill>
                  <a:schemeClr val="tx2"/>
                </a:solidFill>
                <a:latin typeface="Candara" pitchFamily="34" charset="0"/>
              </a:rPr>
              <a:t>Plataformas de revistas electrónicas en la BUMA</a:t>
            </a:r>
            <a:r>
              <a:rPr lang="es-ES_tradnl" sz="6000" b="0">
                <a:solidFill>
                  <a:schemeClr val="tx2"/>
                </a:solidFill>
                <a:latin typeface="Candara" pitchFamily="34" charset="0"/>
              </a:rPr>
              <a:t> </a:t>
            </a:r>
          </a:p>
        </p:txBody>
      </p:sp>
      <p:pic>
        <p:nvPicPr>
          <p:cNvPr id="95236" name="Picture 7"/>
          <p:cNvPicPr>
            <a:picLocks noChangeAspect="1" noChangeArrowheads="1"/>
          </p:cNvPicPr>
          <p:nvPr/>
        </p:nvPicPr>
        <p:blipFill>
          <a:blip r:embed="rId3"/>
          <a:srcRect/>
          <a:stretch>
            <a:fillRect/>
          </a:stretch>
        </p:blipFill>
        <p:spPr bwMode="auto">
          <a:xfrm>
            <a:off x="1042988" y="1557338"/>
            <a:ext cx="7850187" cy="511175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AE312AD8-FF97-4E4F-8C93-701039BB1FD7}" type="slidenum">
              <a:rPr lang="es-ES_tradnl" sz="1300" b="0">
                <a:latin typeface="Arial" charset="0"/>
              </a:rPr>
              <a:pPr algn="r"/>
              <a:t>42</a:t>
            </a:fld>
            <a:endParaRPr lang="es-ES_tradnl" sz="1300" b="0">
              <a:latin typeface="Arial" charset="0"/>
            </a:endParaRPr>
          </a:p>
        </p:txBody>
      </p:sp>
      <p:sp>
        <p:nvSpPr>
          <p:cNvPr id="97282"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nSpc>
                <a:spcPct val="90000"/>
              </a:lnSpc>
              <a:buFontTx/>
              <a:buNone/>
            </a:pPr>
            <a:r>
              <a:rPr lang="es-ES" sz="1800" smtClean="0"/>
              <a:t>  </a:t>
            </a:r>
          </a:p>
          <a:p>
            <a:pPr marL="609600" indent="-609600">
              <a:lnSpc>
                <a:spcPct val="90000"/>
              </a:lnSpc>
              <a:buFontTx/>
              <a:buNone/>
            </a:pPr>
            <a:r>
              <a:rPr lang="es-ES" sz="1800" smtClean="0">
                <a:latin typeface="Candara" pitchFamily="34" charset="0"/>
              </a:rPr>
              <a:t>Para acceder individualmente a cualquiera de las plataformas de revistas electrónicas, recurriremos al </a:t>
            </a:r>
            <a:r>
              <a:rPr lang="es-ES" sz="1800" smtClean="0">
                <a:solidFill>
                  <a:srgbClr val="990099"/>
                </a:solidFill>
                <a:latin typeface="Candara" pitchFamily="34" charset="0"/>
                <a:hlinkClick r:id="rId3"/>
              </a:rPr>
              <a:t>Catálogo Jábega</a:t>
            </a:r>
            <a:r>
              <a:rPr lang="es-ES" sz="1800" smtClean="0">
                <a:latin typeface="Candara" pitchFamily="34" charset="0"/>
              </a:rPr>
              <a:t>. </a:t>
            </a:r>
          </a:p>
          <a:p>
            <a:pPr marL="609600" indent="-609600">
              <a:lnSpc>
                <a:spcPct val="90000"/>
              </a:lnSpc>
              <a:buFontTx/>
              <a:buNone/>
            </a:pPr>
            <a:endParaRPr lang="es-ES" sz="1800" smtClean="0"/>
          </a:p>
          <a:p>
            <a:pPr marL="609600" indent="-609600">
              <a:lnSpc>
                <a:spcPct val="90000"/>
              </a:lnSpc>
              <a:buFontTx/>
              <a:buNone/>
            </a:pPr>
            <a:endParaRPr lang="es-ES" sz="1800" smtClean="0"/>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9728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revistas electrónicas: búsqueda en Jábega</a:t>
            </a:r>
          </a:p>
        </p:txBody>
      </p:sp>
      <p:sp>
        <p:nvSpPr>
          <p:cNvPr id="97284"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97285" name="7 Imagen" descr="Dibujo 9.bmp"/>
          <p:cNvPicPr>
            <a:picLocks noChangeAspect="1"/>
          </p:cNvPicPr>
          <p:nvPr/>
        </p:nvPicPr>
        <p:blipFill>
          <a:blip r:embed="rId4"/>
          <a:srcRect/>
          <a:stretch>
            <a:fillRect/>
          </a:stretch>
        </p:blipFill>
        <p:spPr bwMode="auto">
          <a:xfrm>
            <a:off x="928688" y="2643188"/>
            <a:ext cx="8215312" cy="421481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591F2FE5-7EB1-46A6-BF03-C9614E660B18}" type="slidenum">
              <a:rPr lang="es-ES_tradnl" sz="1300" b="0">
                <a:latin typeface="Arial" charset="0"/>
              </a:rPr>
              <a:pPr algn="r"/>
              <a:t>43</a:t>
            </a:fld>
            <a:endParaRPr lang="es-ES_tradnl" sz="1300" b="0">
              <a:latin typeface="Arial" charset="0"/>
            </a:endParaRPr>
          </a:p>
        </p:txBody>
      </p:sp>
      <p:sp>
        <p:nvSpPr>
          <p:cNvPr id="99330"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nSpc>
                <a:spcPct val="90000"/>
              </a:lnSpc>
              <a:buFontTx/>
              <a:buNone/>
            </a:pPr>
            <a:r>
              <a:rPr lang="es-ES" sz="1800" smtClean="0"/>
              <a:t>  </a:t>
            </a:r>
            <a:br>
              <a:rPr lang="es-ES" sz="1800" smtClean="0"/>
            </a:br>
            <a:r>
              <a:rPr lang="es-ES" sz="1800" smtClean="0"/>
              <a:t>En la siguiente pantalla, encontraremos el recurso catalogado:</a:t>
            </a:r>
          </a:p>
          <a:p>
            <a:pPr marL="609600" indent="-609600">
              <a:lnSpc>
                <a:spcPct val="90000"/>
              </a:lnSpc>
              <a:buFontTx/>
              <a:buNone/>
            </a:pPr>
            <a:r>
              <a:rPr lang="es-ES" sz="1800" smtClean="0"/>
              <a:t> </a:t>
            </a:r>
          </a:p>
          <a:p>
            <a:pPr marL="609600" indent="-609600">
              <a:lnSpc>
                <a:spcPct val="90000"/>
              </a:lnSpc>
              <a:buFontTx/>
              <a:buNone/>
            </a:pPr>
            <a:endParaRPr lang="es-ES" sz="1800" smtClean="0"/>
          </a:p>
          <a:p>
            <a:pPr marL="609600" indent="-609600">
              <a:lnSpc>
                <a:spcPct val="90000"/>
              </a:lnSpc>
              <a:buFontTx/>
              <a:buNone/>
            </a:pPr>
            <a:endParaRPr lang="es-ES" sz="1800" smtClean="0"/>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9933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revistas electrónicas: búsqueda en Jábega</a:t>
            </a:r>
          </a:p>
        </p:txBody>
      </p:sp>
      <p:sp>
        <p:nvSpPr>
          <p:cNvPr id="99332"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99333" name="Picture 7"/>
          <p:cNvPicPr>
            <a:picLocks noChangeAspect="1" noChangeArrowheads="1"/>
          </p:cNvPicPr>
          <p:nvPr/>
        </p:nvPicPr>
        <p:blipFill>
          <a:blip r:embed="rId3"/>
          <a:srcRect/>
          <a:stretch>
            <a:fillRect/>
          </a:stretch>
        </p:blipFill>
        <p:spPr bwMode="auto">
          <a:xfrm>
            <a:off x="1042988" y="2492375"/>
            <a:ext cx="7921625" cy="43656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C66108C2-6007-4630-AED4-2935AA2228F6}" type="slidenum">
              <a:rPr lang="es-ES_tradnl" sz="1300" b="0">
                <a:latin typeface="Arial" charset="0"/>
              </a:rPr>
              <a:pPr algn="r"/>
              <a:t>44</a:t>
            </a:fld>
            <a:endParaRPr lang="es-ES_tradnl" sz="1300" b="0">
              <a:latin typeface="Arial" charset="0"/>
            </a:endParaRPr>
          </a:p>
        </p:txBody>
      </p:sp>
      <p:sp>
        <p:nvSpPr>
          <p:cNvPr id="101378"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nSpc>
                <a:spcPct val="90000"/>
              </a:lnSpc>
              <a:buFontTx/>
              <a:buNone/>
            </a:pPr>
            <a:r>
              <a:rPr lang="es-ES" sz="1800" smtClean="0"/>
              <a:t>  </a:t>
            </a:r>
            <a:br>
              <a:rPr lang="es-ES" sz="1800" smtClean="0"/>
            </a:br>
            <a:r>
              <a:rPr lang="es-ES" sz="1800" smtClean="0"/>
              <a:t>Y, por último, accederemos a la plataforma seleccionada:</a:t>
            </a:r>
          </a:p>
          <a:p>
            <a:pPr marL="609600" indent="-609600">
              <a:lnSpc>
                <a:spcPct val="90000"/>
              </a:lnSpc>
              <a:buFontTx/>
              <a:buNone/>
            </a:pPr>
            <a:endParaRPr lang="es-ES" sz="1800" smtClean="0"/>
          </a:p>
          <a:p>
            <a:pPr marL="609600" indent="-609600">
              <a:lnSpc>
                <a:spcPct val="90000"/>
              </a:lnSpc>
              <a:buFontTx/>
              <a:buNone/>
            </a:pPr>
            <a:r>
              <a:rPr lang="es-ES" sz="1800" smtClean="0"/>
              <a:t> </a:t>
            </a:r>
          </a:p>
          <a:p>
            <a:pPr marL="609600" indent="-609600">
              <a:lnSpc>
                <a:spcPct val="90000"/>
              </a:lnSpc>
              <a:buFontTx/>
              <a:buNone/>
            </a:pPr>
            <a:endParaRPr lang="es-ES" sz="1800" smtClean="0"/>
          </a:p>
          <a:p>
            <a:pPr marL="609600" indent="-609600">
              <a:lnSpc>
                <a:spcPct val="90000"/>
              </a:lnSpc>
              <a:buFontTx/>
              <a:buNone/>
            </a:pPr>
            <a:endParaRPr lang="es-ES" sz="1800" smtClean="0"/>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10137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revistas electrónicas: búsqueda en Jábega</a:t>
            </a:r>
          </a:p>
        </p:txBody>
      </p:sp>
      <p:sp>
        <p:nvSpPr>
          <p:cNvPr id="101380"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01381" name="7 Imagen" descr="Dibujo 11.bmp"/>
          <p:cNvPicPr>
            <a:picLocks noChangeAspect="1"/>
          </p:cNvPicPr>
          <p:nvPr/>
        </p:nvPicPr>
        <p:blipFill>
          <a:blip r:embed="rId3"/>
          <a:srcRect/>
          <a:stretch>
            <a:fillRect/>
          </a:stretch>
        </p:blipFill>
        <p:spPr bwMode="auto">
          <a:xfrm>
            <a:off x="1116013" y="2060575"/>
            <a:ext cx="8027987" cy="47974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DA03E718-4829-447B-810C-4751B989414C}" type="slidenum">
              <a:rPr lang="es-ES_tradnl" sz="1300" b="0">
                <a:latin typeface="Arial" charset="0"/>
              </a:rPr>
              <a:pPr algn="r"/>
              <a:t>45</a:t>
            </a:fld>
            <a:endParaRPr lang="es-ES_tradnl" sz="1300" b="0">
              <a:latin typeface="Arial" charset="0"/>
            </a:endParaRPr>
          </a:p>
        </p:txBody>
      </p:sp>
      <p:sp>
        <p:nvSpPr>
          <p:cNvPr id="103426"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nSpc>
                <a:spcPct val="90000"/>
              </a:lnSpc>
              <a:buFontTx/>
              <a:buNone/>
            </a:pPr>
            <a:r>
              <a:rPr lang="es-ES" sz="1800" smtClean="0"/>
              <a:t>  </a:t>
            </a:r>
          </a:p>
          <a:p>
            <a:pPr marL="609600" indent="-609600">
              <a:lnSpc>
                <a:spcPct val="90000"/>
              </a:lnSpc>
              <a:buFontTx/>
              <a:buNone/>
            </a:pPr>
            <a:r>
              <a:rPr lang="es-ES" sz="1800" smtClean="0"/>
              <a:t>También podemos acceder a los </a:t>
            </a:r>
            <a:r>
              <a:rPr lang="es-ES" sz="1800" u="sng" smtClean="0"/>
              <a:t>títulos</a:t>
            </a:r>
            <a:r>
              <a:rPr lang="es-ES" sz="1800" smtClean="0"/>
              <a:t> independientes:</a:t>
            </a:r>
          </a:p>
          <a:p>
            <a:pPr marL="609600" indent="-609600">
              <a:lnSpc>
                <a:spcPct val="90000"/>
              </a:lnSpc>
              <a:buFontTx/>
              <a:buNone/>
            </a:pPr>
            <a:r>
              <a:rPr lang="es-ES" smtClean="0"/>
              <a:t>   </a:t>
            </a:r>
            <a:endParaRPr lang="es-ES" sz="1800" smtClean="0"/>
          </a:p>
          <a:p>
            <a:pPr marL="609600" indent="-609600">
              <a:lnSpc>
                <a:spcPct val="90000"/>
              </a:lnSpc>
              <a:buFontTx/>
              <a:buNone/>
            </a:pPr>
            <a:r>
              <a:rPr lang="es-ES" sz="1800" smtClean="0"/>
              <a:t> </a:t>
            </a:r>
          </a:p>
          <a:p>
            <a:pPr marL="609600" indent="-609600">
              <a:lnSpc>
                <a:spcPct val="90000"/>
              </a:lnSpc>
              <a:buFontTx/>
              <a:buNone/>
            </a:pPr>
            <a:endParaRPr lang="es-ES" sz="1800" smtClean="0"/>
          </a:p>
          <a:p>
            <a:pPr marL="609600" indent="-609600">
              <a:lnSpc>
                <a:spcPct val="90000"/>
              </a:lnSpc>
              <a:buFontTx/>
              <a:buNone/>
            </a:pPr>
            <a:endParaRPr lang="es-ES" sz="1800" smtClean="0"/>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10342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revistas electrónicas: búsqueda en Jábega </a:t>
            </a:r>
          </a:p>
        </p:txBody>
      </p:sp>
      <p:sp>
        <p:nvSpPr>
          <p:cNvPr id="103428"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03429" name="Picture 7"/>
          <p:cNvPicPr>
            <a:picLocks noChangeAspect="1" noChangeArrowheads="1"/>
          </p:cNvPicPr>
          <p:nvPr/>
        </p:nvPicPr>
        <p:blipFill>
          <a:blip r:embed="rId3"/>
          <a:srcRect/>
          <a:stretch>
            <a:fillRect/>
          </a:stretch>
        </p:blipFill>
        <p:spPr bwMode="auto">
          <a:xfrm>
            <a:off x="971550" y="2205038"/>
            <a:ext cx="8172450" cy="46529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1A83A77D-FF11-4A38-AF54-16479EAD3991}" type="slidenum">
              <a:rPr lang="es-ES_tradnl" sz="1300" b="0">
                <a:latin typeface="Arial" charset="0"/>
              </a:rPr>
              <a:pPr algn="r"/>
              <a:t>46</a:t>
            </a:fld>
            <a:endParaRPr lang="es-ES_tradnl" sz="1300" b="0">
              <a:latin typeface="Arial" charset="0"/>
            </a:endParaRPr>
          </a:p>
        </p:txBody>
      </p:sp>
      <p:sp>
        <p:nvSpPr>
          <p:cNvPr id="105474"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revistas electrónicas: búsqueda en Jábega</a:t>
            </a:r>
          </a:p>
        </p:txBody>
      </p:sp>
      <p:sp>
        <p:nvSpPr>
          <p:cNvPr id="105475"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05476" name="Picture 8"/>
          <p:cNvPicPr>
            <a:picLocks noChangeAspect="1" noChangeArrowheads="1"/>
          </p:cNvPicPr>
          <p:nvPr/>
        </p:nvPicPr>
        <p:blipFill>
          <a:blip r:embed="rId3"/>
          <a:srcRect/>
          <a:stretch>
            <a:fillRect/>
          </a:stretch>
        </p:blipFill>
        <p:spPr bwMode="auto">
          <a:xfrm>
            <a:off x="1116013" y="1557338"/>
            <a:ext cx="7834312" cy="53006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CD86BE08-E8DC-455C-A2D6-83B07518E7D5}" type="slidenum">
              <a:rPr lang="es-ES_tradnl" sz="1300" b="0">
                <a:latin typeface="Arial" charset="0"/>
              </a:rPr>
              <a:pPr algn="r"/>
              <a:t>47</a:t>
            </a:fld>
            <a:endParaRPr lang="es-ES_tradnl" sz="1300" b="0">
              <a:latin typeface="Arial" charset="0"/>
            </a:endParaRPr>
          </a:p>
        </p:txBody>
      </p:sp>
      <p:sp>
        <p:nvSpPr>
          <p:cNvPr id="107522"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revistas electrónicas: búsqueda en Jábega</a:t>
            </a:r>
          </a:p>
        </p:txBody>
      </p:sp>
      <p:sp>
        <p:nvSpPr>
          <p:cNvPr id="107523"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07524" name="Picture 8"/>
          <p:cNvPicPr>
            <a:picLocks noChangeAspect="1" noChangeArrowheads="1"/>
          </p:cNvPicPr>
          <p:nvPr/>
        </p:nvPicPr>
        <p:blipFill>
          <a:blip r:embed="rId3"/>
          <a:srcRect/>
          <a:stretch>
            <a:fillRect/>
          </a:stretch>
        </p:blipFill>
        <p:spPr bwMode="auto">
          <a:xfrm>
            <a:off x="900113" y="1628775"/>
            <a:ext cx="8243887" cy="52292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3DF2CBE9-4700-4ACC-AE29-BDFFF25790BC}" type="slidenum">
              <a:rPr lang="es-ES_tradnl" sz="1300" b="0">
                <a:latin typeface="Arial" charset="0"/>
              </a:rPr>
              <a:pPr algn="r"/>
              <a:t>48</a:t>
            </a:fld>
            <a:endParaRPr lang="es-ES_tradnl" sz="1300" b="0">
              <a:latin typeface="Arial" charset="0"/>
            </a:endParaRPr>
          </a:p>
        </p:txBody>
      </p:sp>
      <p:sp>
        <p:nvSpPr>
          <p:cNvPr id="109570" name="Rectangle 3"/>
          <p:cNvSpPr>
            <a:spLocks noGrp="1" noChangeArrowheads="1"/>
          </p:cNvSpPr>
          <p:nvPr>
            <p:ph type="body" idx="4294967295"/>
          </p:nvPr>
        </p:nvSpPr>
        <p:spPr>
          <a:xfrm>
            <a:off x="900113" y="1484313"/>
            <a:ext cx="8064500" cy="5113337"/>
          </a:xfrm>
        </p:spPr>
        <p:txBody>
          <a:bodyPr lIns="92075" tIns="46038" rIns="92075" bIns="46038"/>
          <a:lstStyle/>
          <a:p>
            <a:pPr marL="609600" indent="-609600">
              <a:buFontTx/>
              <a:buNone/>
            </a:pPr>
            <a:r>
              <a:rPr lang="es-ES_tradnl" sz="2400" smtClean="0">
                <a:latin typeface="Candara" pitchFamily="34" charset="0"/>
              </a:rPr>
              <a:t>Disponemos de otra herramienta complementaria a Jábega para conocer </a:t>
            </a:r>
            <a:r>
              <a:rPr lang="es-ES_tradnl" sz="2400" u="sng" smtClean="0">
                <a:latin typeface="Candara" pitchFamily="34" charset="0"/>
              </a:rPr>
              <a:t>individualmente, por materias o por colecciones</a:t>
            </a:r>
            <a:r>
              <a:rPr lang="es-ES_tradnl" sz="2400" smtClean="0">
                <a:latin typeface="Candara" pitchFamily="34" charset="0"/>
              </a:rPr>
              <a:t> las revistas electrónicas a través del </a:t>
            </a:r>
            <a:r>
              <a:rPr lang="es-ES_tradnl" sz="2400" smtClean="0">
                <a:latin typeface="Candara" pitchFamily="34" charset="0"/>
                <a:hlinkClick r:id="rId3"/>
              </a:rPr>
              <a:t>Catálogo Jábega</a:t>
            </a:r>
            <a:r>
              <a:rPr lang="es-ES_tradnl" sz="2400" smtClean="0">
                <a:latin typeface="Candara" pitchFamily="34" charset="0"/>
              </a:rPr>
              <a:t>, pinchando en “</a:t>
            </a:r>
            <a:r>
              <a:rPr lang="es-ES_tradnl" sz="2400" smtClean="0">
                <a:solidFill>
                  <a:srgbClr val="990099"/>
                </a:solidFill>
                <a:latin typeface="Candara" pitchFamily="34" charset="0"/>
              </a:rPr>
              <a:t>Listado de revistas</a:t>
            </a:r>
            <a:r>
              <a:rPr lang="es-ES_tradnl" sz="2400" smtClean="0">
                <a:latin typeface="Candara" pitchFamily="34" charset="0"/>
              </a:rPr>
              <a:t>”. </a:t>
            </a:r>
          </a:p>
          <a:p>
            <a:pPr marL="609600" indent="-609600">
              <a:buFontTx/>
              <a:buNone/>
            </a:pPr>
            <a:endParaRPr lang="es-ES_tradnl" sz="2400" smtClean="0">
              <a:latin typeface="Candara" pitchFamily="34" charset="0"/>
            </a:endParaRPr>
          </a:p>
          <a:p>
            <a:pPr marL="609600" indent="-609600">
              <a:buFontTx/>
              <a:buNone/>
            </a:pPr>
            <a:endParaRPr lang="es-ES_tradnl" sz="2800" smtClean="0">
              <a:latin typeface="Candara" pitchFamily="34" charset="0"/>
            </a:endParaRPr>
          </a:p>
          <a:p>
            <a:pPr marL="609600" indent="-609600" algn="just" eaLnBrk="1" hangingPunct="1">
              <a:buFontTx/>
              <a:buNone/>
            </a:pPr>
            <a:endParaRPr lang="es-ES_tradnl" sz="2800" smtClean="0">
              <a:solidFill>
                <a:srgbClr val="990099"/>
              </a:solidFill>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latin typeface="Candara" pitchFamily="34" charset="0"/>
            </a:endParaRPr>
          </a:p>
          <a:p>
            <a:pPr marL="609600" indent="-609600" algn="just" eaLnBrk="1" hangingPunct="1">
              <a:buFontTx/>
              <a:buNone/>
            </a:pPr>
            <a:endParaRPr lang="es-ES_tradnl" sz="2800"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b="1" smtClean="0">
              <a:solidFill>
                <a:srgbClr val="990099"/>
              </a:solidFill>
              <a:latin typeface="Candara" pitchFamily="34" charset="0"/>
            </a:endParaRPr>
          </a:p>
          <a:p>
            <a:pPr marL="609600" indent="-609600" eaLnBrk="1" hangingPunct="1">
              <a:buFontTx/>
              <a:buNone/>
            </a:pPr>
            <a:endParaRPr lang="es-ES_tradnl" sz="2800" smtClean="0">
              <a:latin typeface="Candara" pitchFamily="34" charset="0"/>
            </a:endParaRPr>
          </a:p>
        </p:txBody>
      </p:sp>
      <p:sp>
        <p:nvSpPr>
          <p:cNvPr id="10957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Plataformas de revistas electrónicas en la BUMA. Acceso por título y materias</a:t>
            </a:r>
          </a:p>
        </p:txBody>
      </p:sp>
      <p:pic>
        <p:nvPicPr>
          <p:cNvPr id="109572" name="Picture 4"/>
          <p:cNvPicPr>
            <a:picLocks noChangeAspect="1" noChangeArrowheads="1"/>
          </p:cNvPicPr>
          <p:nvPr/>
        </p:nvPicPr>
        <p:blipFill>
          <a:blip r:embed="rId4"/>
          <a:srcRect/>
          <a:stretch>
            <a:fillRect/>
          </a:stretch>
        </p:blipFill>
        <p:spPr bwMode="auto">
          <a:xfrm>
            <a:off x="971550" y="2997200"/>
            <a:ext cx="8172450" cy="38608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E7EE27E5-D602-4377-9658-0B45EA036A94}" type="slidenum">
              <a:rPr lang="es-ES_tradnl" sz="1300" b="0">
                <a:latin typeface="Arial" charset="0"/>
              </a:rPr>
              <a:pPr algn="r"/>
              <a:t>49</a:t>
            </a:fld>
            <a:endParaRPr lang="es-ES_tradnl" sz="1300" b="0">
              <a:latin typeface="Arial" charset="0"/>
            </a:endParaRPr>
          </a:p>
        </p:txBody>
      </p:sp>
      <p:sp>
        <p:nvSpPr>
          <p:cNvPr id="111618"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eaLnBrk="1" hangingPunct="1">
              <a:spcBef>
                <a:spcPct val="0"/>
              </a:spcBef>
              <a:buFontTx/>
              <a:buNone/>
            </a:pPr>
            <a:endParaRPr lang="es-ES"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1161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Plataformas de revistas electrónicas en la BUMA. Acceso por título y materias</a:t>
            </a:r>
          </a:p>
        </p:txBody>
      </p:sp>
      <p:pic>
        <p:nvPicPr>
          <p:cNvPr id="111620" name="Picture 6"/>
          <p:cNvPicPr>
            <a:picLocks noChangeAspect="1" noChangeArrowheads="1"/>
          </p:cNvPicPr>
          <p:nvPr/>
        </p:nvPicPr>
        <p:blipFill>
          <a:blip r:embed="rId3"/>
          <a:srcRect/>
          <a:stretch>
            <a:fillRect/>
          </a:stretch>
        </p:blipFill>
        <p:spPr bwMode="auto">
          <a:xfrm>
            <a:off x="971550" y="1484313"/>
            <a:ext cx="8172450" cy="537368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a:xfrm>
            <a:off x="900113" y="1484313"/>
            <a:ext cx="8243887" cy="5373687"/>
          </a:xfrm>
        </p:spPr>
        <p:txBody>
          <a:bodyPr/>
          <a:lstStyle/>
          <a:p>
            <a:pPr>
              <a:buFontTx/>
              <a:buNone/>
            </a:pPr>
            <a:endParaRPr lang="es-ES" smtClean="0"/>
          </a:p>
        </p:txBody>
      </p:sp>
      <p:sp>
        <p:nvSpPr>
          <p:cNvPr id="22530" name="Rectangle 4"/>
          <p:cNvSpPr>
            <a:spLocks noChangeArrowheads="1"/>
          </p:cNvSpPr>
          <p:nvPr/>
        </p:nvSpPr>
        <p:spPr bwMode="auto">
          <a:xfrm>
            <a:off x="971550" y="2349500"/>
            <a:ext cx="7958138" cy="2835275"/>
          </a:xfrm>
          <a:prstGeom prst="rect">
            <a:avLst/>
          </a:prstGeom>
          <a:noFill/>
          <a:ln w="9525">
            <a:noFill/>
            <a:miter lim="800000"/>
            <a:headEnd/>
            <a:tailEnd/>
          </a:ln>
        </p:spPr>
        <p:txBody>
          <a:bodyPr>
            <a:spAutoFit/>
          </a:bodyPr>
          <a:lstStyle/>
          <a:p>
            <a:pPr marL="742950" lvl="1" indent="-285750"/>
            <a:r>
              <a:rPr lang="es-ES_tradnl" sz="2800" b="0">
                <a:latin typeface="Candara" pitchFamily="34" charset="0"/>
              </a:rPr>
              <a:t>La Biblioteca de la UMA, nos proporciona acceso a tres tipos de recursos electrónicos: </a:t>
            </a:r>
          </a:p>
          <a:p>
            <a:pPr marL="742950" lvl="1" indent="-285750"/>
            <a:endParaRPr lang="es-ES_tradnl" sz="2800" b="0">
              <a:latin typeface="Candara" pitchFamily="34" charset="0"/>
            </a:endParaRPr>
          </a:p>
          <a:p>
            <a:pPr marL="1143000" lvl="2" indent="-228600">
              <a:buFontTx/>
              <a:buChar char="•"/>
            </a:pPr>
            <a:r>
              <a:rPr lang="es-ES_tradnl" sz="3200">
                <a:solidFill>
                  <a:srgbClr val="990099"/>
                </a:solidFill>
                <a:latin typeface="Candara" pitchFamily="34" charset="0"/>
              </a:rPr>
              <a:t>Bases de datos</a:t>
            </a:r>
          </a:p>
          <a:p>
            <a:pPr marL="1143000" lvl="2" indent="-228600">
              <a:buFontTx/>
              <a:buChar char="•"/>
            </a:pPr>
            <a:r>
              <a:rPr lang="es-ES_tradnl" sz="3200">
                <a:solidFill>
                  <a:srgbClr val="990099"/>
                </a:solidFill>
                <a:latin typeface="Candara" pitchFamily="34" charset="0"/>
              </a:rPr>
              <a:t>Revistas electrónicas</a:t>
            </a:r>
          </a:p>
          <a:p>
            <a:pPr marL="1143000" lvl="2" indent="-228600">
              <a:buFontTx/>
              <a:buChar char="•"/>
            </a:pPr>
            <a:r>
              <a:rPr lang="es-ES_tradnl" sz="3200">
                <a:solidFill>
                  <a:srgbClr val="990099"/>
                </a:solidFill>
                <a:latin typeface="Candara" pitchFamily="34" charset="0"/>
              </a:rPr>
              <a:t>Libros electrónicos</a:t>
            </a:r>
          </a:p>
        </p:txBody>
      </p:sp>
      <p:sp>
        <p:nvSpPr>
          <p:cNvPr id="22531" name="Rectangle 2"/>
          <p:cNvSpPr>
            <a:spLocks noGrp="1" noChangeArrowheads="1"/>
          </p:cNvSpPr>
          <p:nvPr>
            <p:ph type="title"/>
          </p:nvPr>
        </p:nvSpPr>
        <p:spPr>
          <a:xfrm>
            <a:off x="900113" y="0"/>
            <a:ext cx="8243887" cy="1417638"/>
          </a:xfrm>
          <a:solidFill>
            <a:schemeClr val="accent1"/>
          </a:solidFill>
          <a:ln>
            <a:solidFill>
              <a:srgbClr val="3366FF"/>
            </a:solidFill>
          </a:ln>
        </p:spPr>
        <p:txBody>
          <a:bodyPr/>
          <a:lstStyle/>
          <a:p>
            <a:pPr eaLnBrk="1" hangingPunct="1"/>
            <a:r>
              <a:rPr lang="es-ES_tradnl" sz="3600" smtClean="0">
                <a:latin typeface="Candara" pitchFamily="34" charset="0"/>
              </a:rPr>
              <a:t>Tipología de los recursos electrónicos</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F68B0473-6A36-4B72-8676-0C3AC3ACFA66}" type="slidenum">
              <a:rPr lang="es-ES_tradnl" sz="1300" b="0">
                <a:latin typeface="Arial" charset="0"/>
              </a:rPr>
              <a:pPr algn="r"/>
              <a:t>50</a:t>
            </a:fld>
            <a:endParaRPr lang="es-ES_tradnl" sz="1300" b="0">
              <a:latin typeface="Arial" charset="0"/>
            </a:endParaRPr>
          </a:p>
        </p:txBody>
      </p:sp>
      <p:sp>
        <p:nvSpPr>
          <p:cNvPr id="113666"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eaLnBrk="1" hangingPunct="1">
              <a:spcBef>
                <a:spcPct val="0"/>
              </a:spcBef>
              <a:buFontTx/>
              <a:buNone/>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1366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Plataformas de revistas electrónicas en la BUMA. Acceso por título y materias</a:t>
            </a:r>
          </a:p>
        </p:txBody>
      </p:sp>
      <p:pic>
        <p:nvPicPr>
          <p:cNvPr id="113668" name="Picture 6"/>
          <p:cNvPicPr>
            <a:picLocks noChangeAspect="1" noChangeArrowheads="1"/>
          </p:cNvPicPr>
          <p:nvPr/>
        </p:nvPicPr>
        <p:blipFill>
          <a:blip r:embed="rId3"/>
          <a:srcRect/>
          <a:stretch>
            <a:fillRect/>
          </a:stretch>
        </p:blipFill>
        <p:spPr bwMode="auto">
          <a:xfrm>
            <a:off x="900113" y="1484313"/>
            <a:ext cx="8243887" cy="537368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D1B23EA8-505D-47F9-91D0-3A90D6ED38EF}" type="slidenum">
              <a:rPr lang="es-ES_tradnl" sz="1300" b="0">
                <a:latin typeface="Arial" charset="0"/>
              </a:rPr>
              <a:pPr algn="r"/>
              <a:t>51</a:t>
            </a:fld>
            <a:endParaRPr lang="es-ES_tradnl" sz="1300" b="0">
              <a:latin typeface="Arial" charset="0"/>
            </a:endParaRPr>
          </a:p>
        </p:txBody>
      </p:sp>
      <p:sp>
        <p:nvSpPr>
          <p:cNvPr id="115714" name="Rectangle 3"/>
          <p:cNvSpPr>
            <a:spLocks noGrp="1" noChangeArrowheads="1"/>
          </p:cNvSpPr>
          <p:nvPr>
            <p:ph type="body" idx="4294967295"/>
          </p:nvPr>
        </p:nvSpPr>
        <p:spPr>
          <a:xfrm>
            <a:off x="900113" y="1484313"/>
            <a:ext cx="8243887" cy="5113337"/>
          </a:xfrm>
        </p:spPr>
        <p:txBody>
          <a:bodyPr lIns="92075" tIns="46038" rIns="92075" bIns="46038"/>
          <a:lstStyle/>
          <a:p>
            <a:pPr marL="609600" indent="-609600" eaLnBrk="1" hangingPunct="1">
              <a:spcBef>
                <a:spcPct val="0"/>
              </a:spcBef>
              <a:buFontTx/>
              <a:buNone/>
            </a:pPr>
            <a:r>
              <a:rPr lang="es-ES" sz="2400" smtClean="0">
                <a:latin typeface="Candara" pitchFamily="34" charset="0"/>
              </a:rPr>
              <a:t>Los títulos individuales incluyen información sobre el </a:t>
            </a:r>
            <a:r>
              <a:rPr lang="es-ES" sz="2400" smtClean="0">
                <a:solidFill>
                  <a:srgbClr val="990099"/>
                </a:solidFill>
                <a:latin typeface="Candara" pitchFamily="34" charset="0"/>
              </a:rPr>
              <a:t>ISSN</a:t>
            </a:r>
            <a:r>
              <a:rPr lang="es-ES" sz="2400" smtClean="0">
                <a:latin typeface="Candara" pitchFamily="34" charset="0"/>
              </a:rPr>
              <a:t> y sobre su </a:t>
            </a:r>
            <a:r>
              <a:rPr lang="es-ES" sz="2400" smtClean="0">
                <a:solidFill>
                  <a:srgbClr val="990099"/>
                </a:solidFill>
                <a:latin typeface="Candara" pitchFamily="34" charset="0"/>
              </a:rPr>
              <a:t>cobertura cronológica</a:t>
            </a:r>
            <a:r>
              <a:rPr lang="es-ES" sz="2400" smtClean="0">
                <a:latin typeface="Candara" pitchFamily="34" charset="0"/>
              </a:rPr>
              <a:t>.</a:t>
            </a:r>
          </a:p>
          <a:p>
            <a:pPr marL="609600" indent="-609600" eaLnBrk="1" hangingPunct="1">
              <a:spcBef>
                <a:spcPct val="0"/>
              </a:spcBef>
              <a:buFontTx/>
              <a:buNone/>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1571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Plataformas de revistas electrónicas en la BUMA. Acceso por título y materias</a:t>
            </a:r>
          </a:p>
        </p:txBody>
      </p:sp>
      <p:pic>
        <p:nvPicPr>
          <p:cNvPr id="115716" name="Picture 8" descr="DibujoSS"/>
          <p:cNvPicPr>
            <a:picLocks noChangeAspect="1" noChangeArrowheads="1"/>
          </p:cNvPicPr>
          <p:nvPr/>
        </p:nvPicPr>
        <p:blipFill>
          <a:blip r:embed="rId3"/>
          <a:srcRect/>
          <a:stretch>
            <a:fillRect/>
          </a:stretch>
        </p:blipFill>
        <p:spPr bwMode="auto">
          <a:xfrm>
            <a:off x="1331913" y="2349500"/>
            <a:ext cx="9918700" cy="45085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98A96622-FBAD-4B20-BBCD-90655750FC7F}" type="slidenum">
              <a:rPr lang="es-ES_tradnl" sz="1300" b="0">
                <a:latin typeface="Arial" charset="0"/>
              </a:rPr>
              <a:pPr algn="r"/>
              <a:t>52</a:t>
            </a:fld>
            <a:endParaRPr lang="es-ES_tradnl" sz="1300" b="0">
              <a:latin typeface="Arial" charset="0"/>
            </a:endParaRPr>
          </a:p>
        </p:txBody>
      </p:sp>
      <p:sp>
        <p:nvSpPr>
          <p:cNvPr id="117762" name="Rectangle 3"/>
          <p:cNvSpPr>
            <a:spLocks noGrp="1" noChangeArrowheads="1"/>
          </p:cNvSpPr>
          <p:nvPr>
            <p:ph type="body" idx="4294967295"/>
          </p:nvPr>
        </p:nvSpPr>
        <p:spPr>
          <a:xfrm>
            <a:off x="900113" y="1484313"/>
            <a:ext cx="7559675" cy="5113337"/>
          </a:xfrm>
        </p:spPr>
        <p:txBody>
          <a:bodyPr lIns="92075" tIns="46038" rIns="92075" bIns="46038"/>
          <a:lstStyle/>
          <a:p>
            <a:pPr marL="609600" indent="-609600" eaLnBrk="1" hangingPunct="1">
              <a:spcBef>
                <a:spcPct val="0"/>
              </a:spcBef>
              <a:buFontTx/>
              <a:buNone/>
            </a:pPr>
            <a:r>
              <a:rPr lang="es-ES" sz="2000" smtClean="0">
                <a:latin typeface="Candara" pitchFamily="34" charset="0"/>
              </a:rPr>
              <a:t>Listados por materias.</a:t>
            </a:r>
            <a:endParaRPr lang="es-ES" sz="2000" smtClean="0">
              <a:solidFill>
                <a:srgbClr val="990099"/>
              </a:solidFill>
              <a:latin typeface="Candara" pitchFamily="34" charset="0"/>
            </a:endParaRPr>
          </a:p>
          <a:p>
            <a:pPr marL="609600" indent="-609600" eaLnBrk="1" hangingPunct="1">
              <a:spcBef>
                <a:spcPct val="0"/>
              </a:spcBef>
              <a:buFontTx/>
              <a:buNone/>
            </a:pPr>
            <a:endParaRPr lang="es-ES_tradnl" sz="20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17763" name="Rectangle 2"/>
          <p:cNvSpPr>
            <a:spLocks noChangeArrowheads="1"/>
          </p:cNvSpPr>
          <p:nvPr/>
        </p:nvSpPr>
        <p:spPr bwMode="auto">
          <a:xfrm>
            <a:off x="900113" y="0"/>
            <a:ext cx="8243887" cy="1412875"/>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Plataformas de revistas electrónicas en la BUMA. Acceso por título y materias</a:t>
            </a:r>
          </a:p>
        </p:txBody>
      </p:sp>
      <p:pic>
        <p:nvPicPr>
          <p:cNvPr id="117764" name="Picture 7"/>
          <p:cNvPicPr>
            <a:picLocks noChangeAspect="1" noChangeArrowheads="1"/>
          </p:cNvPicPr>
          <p:nvPr/>
        </p:nvPicPr>
        <p:blipFill>
          <a:blip r:embed="rId3"/>
          <a:srcRect/>
          <a:stretch>
            <a:fillRect/>
          </a:stretch>
        </p:blipFill>
        <p:spPr bwMode="auto">
          <a:xfrm>
            <a:off x="971550" y="1916113"/>
            <a:ext cx="8172450" cy="494188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A648480E-6E3F-4D66-A483-DF2C3137957B}" type="slidenum">
              <a:rPr lang="es-ES_tradnl" sz="1300" b="0">
                <a:latin typeface="Arial" charset="0"/>
              </a:rPr>
              <a:pPr algn="r"/>
              <a:t>53</a:t>
            </a:fld>
            <a:endParaRPr lang="es-ES_tradnl" sz="1300" b="0">
              <a:latin typeface="Arial" charset="0"/>
            </a:endParaRPr>
          </a:p>
        </p:txBody>
      </p:sp>
      <p:sp>
        <p:nvSpPr>
          <p:cNvPr id="119810" name="Rectangle 3"/>
          <p:cNvSpPr>
            <a:spLocks noGrp="1" noChangeArrowheads="1"/>
          </p:cNvSpPr>
          <p:nvPr>
            <p:ph type="body" idx="4294967295"/>
          </p:nvPr>
        </p:nvSpPr>
        <p:spPr>
          <a:xfrm>
            <a:off x="900113" y="1484313"/>
            <a:ext cx="8243887" cy="5373687"/>
          </a:xfrm>
        </p:spPr>
        <p:txBody>
          <a:bodyPr lIns="92075" tIns="46038" rIns="92075" bIns="46038"/>
          <a:lstStyle/>
          <a:p>
            <a:pPr marL="609600" indent="-609600" eaLnBrk="1" hangingPunct="1">
              <a:spcBef>
                <a:spcPct val="0"/>
              </a:spcBef>
              <a:buFontTx/>
              <a:buNone/>
            </a:pPr>
            <a:r>
              <a:rPr lang="es-ES" sz="2400" smtClean="0">
                <a:latin typeface="Candara" pitchFamily="34" charset="0"/>
              </a:rPr>
              <a:t>Por ejemplo: revistas de </a:t>
            </a:r>
            <a:r>
              <a:rPr lang="es-ES" sz="2400" b="1" smtClean="0">
                <a:solidFill>
                  <a:srgbClr val="990099"/>
                </a:solidFill>
                <a:latin typeface="Candara" pitchFamily="34" charset="0"/>
              </a:rPr>
              <a:t>Ciencias Sociales</a:t>
            </a:r>
            <a:r>
              <a:rPr lang="es-ES" sz="2400" smtClean="0">
                <a:solidFill>
                  <a:srgbClr val="990099"/>
                </a:solidFill>
                <a:latin typeface="Candara" pitchFamily="34" charset="0"/>
              </a:rPr>
              <a:t>.</a:t>
            </a: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1981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Plataformas de revistas electrónicas en la BUMA. Acceso por título y materias</a:t>
            </a:r>
          </a:p>
        </p:txBody>
      </p:sp>
      <p:pic>
        <p:nvPicPr>
          <p:cNvPr id="119812" name="Picture 6"/>
          <p:cNvPicPr>
            <a:picLocks noChangeAspect="1" noChangeArrowheads="1"/>
          </p:cNvPicPr>
          <p:nvPr/>
        </p:nvPicPr>
        <p:blipFill>
          <a:blip r:embed="rId3"/>
          <a:srcRect/>
          <a:stretch>
            <a:fillRect/>
          </a:stretch>
        </p:blipFill>
        <p:spPr bwMode="auto">
          <a:xfrm>
            <a:off x="900113" y="1916113"/>
            <a:ext cx="8243887" cy="494188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534ED80D-D575-4CC0-88CC-5750137427C4}" type="slidenum">
              <a:rPr lang="es-ES_tradnl" sz="1300" b="0">
                <a:latin typeface="Arial" charset="0"/>
              </a:rPr>
              <a:pPr algn="r"/>
              <a:t>54</a:t>
            </a:fld>
            <a:endParaRPr lang="es-ES_tradnl" sz="1300" b="0">
              <a:latin typeface="Arial" charset="0"/>
            </a:endParaRPr>
          </a:p>
        </p:txBody>
      </p:sp>
      <p:sp>
        <p:nvSpPr>
          <p:cNvPr id="121858"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eaLnBrk="1" hangingPunct="1">
              <a:spcBef>
                <a:spcPct val="0"/>
              </a:spcBef>
              <a:buFontTx/>
              <a:buNone/>
            </a:pPr>
            <a:r>
              <a:rPr lang="es-ES" sz="2000" smtClean="0">
                <a:latin typeface="Candara" pitchFamily="34" charset="0"/>
              </a:rPr>
              <a:t>o Revistas de </a:t>
            </a:r>
            <a:r>
              <a:rPr lang="es-ES" sz="2000" smtClean="0">
                <a:solidFill>
                  <a:srgbClr val="990099"/>
                </a:solidFill>
                <a:latin typeface="Candara" pitchFamily="34" charset="0"/>
              </a:rPr>
              <a:t>Ciencias Biológicas y de la Salud</a:t>
            </a:r>
            <a:r>
              <a:rPr lang="es-ES" sz="2000" smtClean="0">
                <a:latin typeface="Candara" pitchFamily="34" charset="0"/>
              </a:rPr>
              <a:t>. Y de la misma manera con otras muchas materias de todas las disciplinas académicas.</a:t>
            </a: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2185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Plataformas de revistas electrónicas en la BUMA. Acceso por título y materias</a:t>
            </a:r>
          </a:p>
        </p:txBody>
      </p:sp>
      <p:pic>
        <p:nvPicPr>
          <p:cNvPr id="121860" name="Picture 6"/>
          <p:cNvPicPr>
            <a:picLocks noChangeAspect="1" noChangeArrowheads="1"/>
          </p:cNvPicPr>
          <p:nvPr/>
        </p:nvPicPr>
        <p:blipFill>
          <a:blip r:embed="rId3"/>
          <a:srcRect/>
          <a:stretch>
            <a:fillRect/>
          </a:stretch>
        </p:blipFill>
        <p:spPr bwMode="auto">
          <a:xfrm>
            <a:off x="971550" y="2420938"/>
            <a:ext cx="8172450" cy="44370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857DBDF2-6FB5-4ACD-A8B2-19FDA7AAEE47}" type="slidenum">
              <a:rPr lang="es-ES_tradnl" sz="1300" b="0">
                <a:latin typeface="Arial" charset="0"/>
              </a:rPr>
              <a:pPr algn="r"/>
              <a:t>55</a:t>
            </a:fld>
            <a:endParaRPr lang="es-ES_tradnl" sz="1300" b="0">
              <a:latin typeface="Arial" charset="0"/>
            </a:endParaRPr>
          </a:p>
        </p:txBody>
      </p:sp>
      <p:sp>
        <p:nvSpPr>
          <p:cNvPr id="123906" name="Rectangle 3"/>
          <p:cNvSpPr>
            <a:spLocks noGrp="1" noChangeArrowheads="1"/>
          </p:cNvSpPr>
          <p:nvPr>
            <p:ph type="body" idx="4294967295"/>
          </p:nvPr>
        </p:nvSpPr>
        <p:spPr>
          <a:xfrm>
            <a:off x="900113" y="1500188"/>
            <a:ext cx="8243887" cy="5357812"/>
          </a:xfrm>
        </p:spPr>
        <p:txBody>
          <a:bodyPr lIns="92075" tIns="46038" rIns="92075" bIns="46038"/>
          <a:lstStyle/>
          <a:p>
            <a:pPr marL="609600" indent="-609600" algn="just" eaLnBrk="1" hangingPunct="1">
              <a:buFontTx/>
              <a:buNone/>
            </a:pPr>
            <a:r>
              <a:rPr lang="es-ES" sz="3600" smtClean="0">
                <a:latin typeface="Candara" pitchFamily="34" charset="0"/>
              </a:rPr>
              <a:t>      </a:t>
            </a:r>
            <a:r>
              <a:rPr lang="es-ES" sz="2800" u="sng" smtClean="0">
                <a:latin typeface="Candara" pitchFamily="34" charset="0"/>
              </a:rPr>
              <a:t>Prácticas:</a:t>
            </a:r>
          </a:p>
          <a:p>
            <a:pPr marL="609600" indent="-609600" algn="just" eaLnBrk="1" hangingPunct="1">
              <a:buFontTx/>
              <a:buNone/>
            </a:pPr>
            <a:r>
              <a:rPr lang="es-ES" sz="2800" smtClean="0">
                <a:latin typeface="Candara" pitchFamily="34" charset="0"/>
              </a:rPr>
              <a:t>-  </a:t>
            </a:r>
            <a:r>
              <a:rPr lang="es-ES" sz="2600" smtClean="0">
                <a:latin typeface="Candara" pitchFamily="34" charset="0"/>
              </a:rPr>
              <a:t>Buscar en </a:t>
            </a:r>
            <a:r>
              <a:rPr lang="es-ES" sz="2600" b="1" u="sng" smtClean="0">
                <a:latin typeface="Candara" pitchFamily="34" charset="0"/>
              </a:rPr>
              <a:t>Jábega</a:t>
            </a:r>
            <a:r>
              <a:rPr lang="es-ES" sz="2600" smtClean="0">
                <a:latin typeface="Candara" pitchFamily="34" charset="0"/>
              </a:rPr>
              <a:t> los siguientes títulos. ¿A qué plataforma de revistas pertenecen?: </a:t>
            </a:r>
          </a:p>
          <a:p>
            <a:pPr marL="609600" indent="-609600" algn="just" eaLnBrk="1" hangingPunct="1">
              <a:buFontTx/>
              <a:buNone/>
            </a:pPr>
            <a:r>
              <a:rPr lang="es-ES" sz="2600" smtClean="0">
                <a:latin typeface="Candara" pitchFamily="34" charset="0"/>
              </a:rPr>
              <a:t>               . </a:t>
            </a:r>
            <a:r>
              <a:rPr lang="es-ES_tradnl" sz="2600" b="1" smtClean="0">
                <a:latin typeface="Candara" pitchFamily="34" charset="0"/>
              </a:rPr>
              <a:t>Violence against women</a:t>
            </a:r>
            <a:endParaRPr lang="es-ES_tradnl" sz="2600" smtClean="0">
              <a:latin typeface="Candara" pitchFamily="34" charset="0"/>
            </a:endParaRPr>
          </a:p>
          <a:p>
            <a:pPr marL="609600" indent="-609600" algn="just" eaLnBrk="1" hangingPunct="1">
              <a:buFontTx/>
              <a:buNone/>
            </a:pPr>
            <a:r>
              <a:rPr lang="es-ES_tradnl" sz="2600" smtClean="0">
                <a:latin typeface="Candara" pitchFamily="34" charset="0"/>
              </a:rPr>
              <a:t>               </a:t>
            </a:r>
            <a:r>
              <a:rPr lang="en-US" sz="2600" b="1" smtClean="0">
                <a:latin typeface="Candara" pitchFamily="34" charset="0"/>
              </a:rPr>
              <a:t>. Materials science and engineering</a:t>
            </a:r>
            <a:endParaRPr lang="es-ES" sz="2600" b="1" smtClean="0">
              <a:latin typeface="Candara" pitchFamily="34" charset="0"/>
            </a:endParaRPr>
          </a:p>
          <a:p>
            <a:pPr marL="609600" indent="-609600" algn="just" eaLnBrk="1" hangingPunct="1">
              <a:buFontTx/>
              <a:buNone/>
            </a:pPr>
            <a:r>
              <a:rPr lang="es-ES" sz="2600" b="1" smtClean="0">
                <a:latin typeface="Candara" pitchFamily="34" charset="0"/>
              </a:rPr>
              <a:t>               </a:t>
            </a:r>
            <a:r>
              <a:rPr lang="en-US" sz="2600" b="1" smtClean="0">
                <a:latin typeface="Candara" pitchFamily="34" charset="0"/>
              </a:rPr>
              <a:t>. </a:t>
            </a:r>
            <a:r>
              <a:rPr lang="es-ES" sz="2600" b="1" smtClean="0">
                <a:latin typeface="Candara" pitchFamily="34" charset="0"/>
              </a:rPr>
              <a:t>Arqueología de la arquitectura</a:t>
            </a:r>
          </a:p>
          <a:p>
            <a:pPr marL="609600" indent="-609600" algn="just" eaLnBrk="1" hangingPunct="1">
              <a:buFontTx/>
              <a:buNone/>
            </a:pPr>
            <a:endParaRPr lang="es-ES" sz="2000" b="1" smtClean="0">
              <a:latin typeface="Candara" pitchFamily="34" charset="0"/>
            </a:endParaRPr>
          </a:p>
          <a:p>
            <a:pPr marL="609600" indent="-609600" algn="just" eaLnBrk="1" hangingPunct="1">
              <a:buFontTx/>
              <a:buChar char="-"/>
            </a:pPr>
            <a:r>
              <a:rPr lang="es-ES" sz="2600" smtClean="0">
                <a:latin typeface="Candara" pitchFamily="34" charset="0"/>
              </a:rPr>
              <a:t>Accediendo a </a:t>
            </a:r>
            <a:r>
              <a:rPr lang="es-ES" sz="2600" b="1" u="sng" smtClean="0">
                <a:latin typeface="Candara" pitchFamily="34" charset="0"/>
              </a:rPr>
              <a:t>Listado de revistas</a:t>
            </a:r>
            <a:r>
              <a:rPr lang="es-ES" sz="2600" smtClean="0">
                <a:latin typeface="Candara" pitchFamily="34" charset="0"/>
              </a:rPr>
              <a:t>: </a:t>
            </a:r>
          </a:p>
          <a:p>
            <a:pPr marL="609600" indent="-609600" algn="just" eaLnBrk="1" hangingPunct="1">
              <a:buFontTx/>
              <a:buNone/>
            </a:pPr>
            <a:r>
              <a:rPr lang="es-ES" sz="2600" smtClean="0">
                <a:latin typeface="Candara" pitchFamily="34" charset="0"/>
              </a:rPr>
              <a:t>         .  ¿Cuántas publicaciones encuentras sobre </a:t>
            </a:r>
            <a:r>
              <a:rPr lang="es-ES" sz="2600" b="1" smtClean="0">
                <a:latin typeface="Candara" pitchFamily="34" charset="0"/>
              </a:rPr>
              <a:t>cine</a:t>
            </a:r>
            <a:r>
              <a:rPr lang="es-ES" sz="2600" smtClean="0">
                <a:latin typeface="Candara" pitchFamily="34" charset="0"/>
              </a:rPr>
              <a:t>?</a:t>
            </a:r>
          </a:p>
          <a:p>
            <a:pPr marL="609600" indent="-609600" algn="just" eaLnBrk="1" hangingPunct="1">
              <a:buFontTx/>
              <a:buNone/>
            </a:pPr>
            <a:r>
              <a:rPr lang="es-ES" sz="2600" smtClean="0">
                <a:latin typeface="Candara" pitchFamily="34" charset="0"/>
              </a:rPr>
              <a:t>         . ¿Qué cobertura cronológica tiene la publicación </a:t>
            </a:r>
            <a:r>
              <a:rPr lang="es-ES" sz="2600" b="1" smtClean="0">
                <a:latin typeface="Candara" pitchFamily="34" charset="0"/>
              </a:rPr>
              <a:t>International journal of dentistry?</a:t>
            </a:r>
            <a:endParaRPr lang="es-ES_tradnl" sz="2600" smtClean="0">
              <a:solidFill>
                <a:srgbClr val="990099"/>
              </a:solidFill>
              <a:latin typeface="Candara" pitchFamily="34" charset="0"/>
            </a:endParaRPr>
          </a:p>
        </p:txBody>
      </p:sp>
      <p:sp>
        <p:nvSpPr>
          <p:cNvPr id="12390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Las revistas electrónicas: Búsquedas en Jábega / Listado de revistas</a:t>
            </a:r>
          </a:p>
        </p:txBody>
      </p:sp>
    </p:spTree>
  </p:cSld>
  <p:clrMapOvr>
    <a:masterClrMapping/>
  </p:clrMapOvr>
  <p:transition>
    <p:cover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713D08EE-5B5C-4AE8-86D4-F7F12179A74B}" type="slidenum">
              <a:rPr lang="es-ES_tradnl" sz="1300" b="0">
                <a:latin typeface="Arial" charset="0"/>
              </a:rPr>
              <a:pPr algn="r"/>
              <a:t>56</a:t>
            </a:fld>
            <a:endParaRPr lang="es-ES_tradnl" sz="1300" b="0">
              <a:latin typeface="Arial" charset="0"/>
            </a:endParaRPr>
          </a:p>
        </p:txBody>
      </p:sp>
      <p:sp>
        <p:nvSpPr>
          <p:cNvPr id="125954"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endParaRPr lang="es-ES" sz="2800" smtClean="0">
              <a:latin typeface="Candara" pitchFamily="34" charset="0"/>
            </a:endParaRPr>
          </a:p>
          <a:p>
            <a:pPr marL="609600" indent="-609600" algn="just" eaLnBrk="1" hangingPunct="1"/>
            <a:r>
              <a:rPr lang="es-ES" sz="2800" smtClean="0">
                <a:latin typeface="Candara" pitchFamily="34" charset="0"/>
              </a:rPr>
              <a:t>También denominados digitales.</a:t>
            </a:r>
          </a:p>
          <a:p>
            <a:pPr marL="609600" indent="-609600" algn="just" eaLnBrk="1" hangingPunct="1"/>
            <a:endParaRPr lang="es-ES" sz="2800" smtClean="0">
              <a:latin typeface="Candara" pitchFamily="34" charset="0"/>
            </a:endParaRPr>
          </a:p>
          <a:p>
            <a:pPr marL="609600" indent="-609600" algn="just" eaLnBrk="1" hangingPunct="1"/>
            <a:r>
              <a:rPr lang="es-ES" sz="2800" smtClean="0">
                <a:latin typeface="Candara" pitchFamily="34" charset="0"/>
              </a:rPr>
              <a:t>La mayoría de títulos electrónicos suscritos por la BUMA no suelen tener réplica en formato impreso.</a:t>
            </a:r>
          </a:p>
          <a:p>
            <a:pPr marL="609600" indent="-609600" algn="just" eaLnBrk="1" hangingPunct="1"/>
            <a:endParaRPr lang="es-ES" sz="2800" smtClean="0">
              <a:latin typeface="Candara" pitchFamily="34" charset="0"/>
            </a:endParaRPr>
          </a:p>
          <a:p>
            <a:pPr marL="609600" indent="-609600" algn="just" eaLnBrk="1" hangingPunct="1"/>
            <a:r>
              <a:rPr lang="es-ES" sz="2800" smtClean="0">
                <a:latin typeface="Candara" pitchFamily="34" charset="0"/>
              </a:rPr>
              <a:t>Son de carácter especializado.</a:t>
            </a:r>
          </a:p>
          <a:p>
            <a:pPr marL="609600" indent="-609600" eaLnBrk="1" hangingPunct="1">
              <a:spcBef>
                <a:spcPct val="0"/>
              </a:spcBef>
              <a:buFontTx/>
              <a:buNone/>
            </a:pPr>
            <a:endParaRPr lang="es-ES" sz="28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2595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595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595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595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4"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CD4E7108-F87F-473D-B0C5-548380A6525B}" type="slidenum">
              <a:rPr lang="es-ES_tradnl" sz="1300" b="0">
                <a:latin typeface="Arial" charset="0"/>
              </a:rPr>
              <a:pPr algn="r"/>
              <a:t>57</a:t>
            </a:fld>
            <a:endParaRPr lang="es-ES_tradnl" sz="1300" b="0">
              <a:latin typeface="Arial" charset="0"/>
            </a:endParaRPr>
          </a:p>
        </p:txBody>
      </p:sp>
      <p:sp>
        <p:nvSpPr>
          <p:cNvPr id="128002" name="Rectangle 3"/>
          <p:cNvSpPr>
            <a:spLocks noGrp="1" noChangeArrowheads="1"/>
          </p:cNvSpPr>
          <p:nvPr>
            <p:ph type="body" idx="4294967295"/>
          </p:nvPr>
        </p:nvSpPr>
        <p:spPr>
          <a:xfrm>
            <a:off x="900113" y="1484313"/>
            <a:ext cx="8243887" cy="5113337"/>
          </a:xfrm>
        </p:spPr>
        <p:txBody>
          <a:bodyPr lIns="92075" tIns="46038" rIns="92075" bIns="46038"/>
          <a:lstStyle/>
          <a:p>
            <a:pPr marL="609600" indent="-609600" algn="just" eaLnBrk="1" hangingPunct="1">
              <a:buFontTx/>
              <a:buNone/>
            </a:pPr>
            <a:r>
              <a:rPr lang="es-ES_tradnl" sz="2000" smtClean="0">
                <a:latin typeface="Candara" pitchFamily="34" charset="0"/>
              </a:rPr>
              <a:t>Las vías de acceso son las mismas que en los casos anteriores e igualmente accedemos a un listado alfabético de </a:t>
            </a:r>
            <a:r>
              <a:rPr lang="es-ES_tradnl" sz="2000" b="1" smtClean="0">
                <a:solidFill>
                  <a:srgbClr val="990099"/>
                </a:solidFill>
                <a:latin typeface="Candara" pitchFamily="34" charset="0"/>
              </a:rPr>
              <a:t>plataformas</a:t>
            </a:r>
            <a:r>
              <a:rPr lang="es-ES_tradnl" sz="2000" smtClean="0">
                <a:latin typeface="Candara" pitchFamily="34" charset="0"/>
              </a:rPr>
              <a:t> de libros electrónicos:</a:t>
            </a: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2800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Acceso</a:t>
            </a:r>
          </a:p>
        </p:txBody>
      </p:sp>
      <p:pic>
        <p:nvPicPr>
          <p:cNvPr id="128004" name="Picture 2"/>
          <p:cNvPicPr>
            <a:picLocks noChangeAspect="1" noChangeArrowheads="1"/>
          </p:cNvPicPr>
          <p:nvPr/>
        </p:nvPicPr>
        <p:blipFill>
          <a:blip r:embed="rId3"/>
          <a:srcRect/>
          <a:stretch>
            <a:fillRect/>
          </a:stretch>
        </p:blipFill>
        <p:spPr bwMode="auto">
          <a:xfrm>
            <a:off x="971550" y="2565400"/>
            <a:ext cx="8172450" cy="42926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34454B2C-3F4B-47B7-8BA3-7F00526973DD}" type="slidenum">
              <a:rPr lang="es-ES_tradnl" sz="1300" b="0">
                <a:latin typeface="Arial" charset="0"/>
              </a:rPr>
              <a:pPr algn="r"/>
              <a:t>58</a:t>
            </a:fld>
            <a:endParaRPr lang="es-ES_tradnl" sz="1300" b="0">
              <a:latin typeface="Arial" charset="0"/>
            </a:endParaRPr>
          </a:p>
        </p:txBody>
      </p:sp>
      <p:sp>
        <p:nvSpPr>
          <p:cNvPr id="130050" name="Rectangle 3"/>
          <p:cNvSpPr>
            <a:spLocks noGrp="1" noChangeArrowheads="1"/>
          </p:cNvSpPr>
          <p:nvPr>
            <p:ph type="body" idx="4294967295"/>
          </p:nvPr>
        </p:nvSpPr>
        <p:spPr>
          <a:xfrm>
            <a:off x="900113" y="1484313"/>
            <a:ext cx="8243887" cy="5113337"/>
          </a:xfrm>
        </p:spPr>
        <p:txBody>
          <a:bodyPr lIns="92075" tIns="46038" rIns="92075" bIns="46038"/>
          <a:lstStyle/>
          <a:p>
            <a:pPr marL="609600" indent="-609600" algn="just" eaLnBrk="1" hangingPunct="1">
              <a:lnSpc>
                <a:spcPct val="80000"/>
              </a:lnSpc>
              <a:buFontTx/>
              <a:buNone/>
            </a:pPr>
            <a:r>
              <a:rPr lang="es-ES" sz="2000" smtClean="0">
                <a:latin typeface="Candara" pitchFamily="34" charset="0"/>
              </a:rPr>
              <a:t>Los paquetes de libros electrónicos abarcan títulos de gran relevancia de todas las disciplinas académicas. Por ejemplo, de carácter multidisciplinar tenemos </a:t>
            </a:r>
            <a:r>
              <a:rPr lang="es-ES" sz="2000" smtClean="0">
                <a:solidFill>
                  <a:srgbClr val="990099"/>
                </a:solidFill>
                <a:latin typeface="Candara" pitchFamily="34" charset="0"/>
              </a:rPr>
              <a:t>ScienceDirect.</a:t>
            </a:r>
          </a:p>
          <a:p>
            <a:pPr marL="609600" indent="-609600" algn="just" eaLnBrk="1" hangingPunct="1">
              <a:lnSpc>
                <a:spcPct val="80000"/>
              </a:lnSpc>
              <a:buFontTx/>
              <a:buNone/>
            </a:pPr>
            <a:endParaRPr lang="es-ES" sz="2000" smtClean="0">
              <a:solidFill>
                <a:srgbClr val="990099"/>
              </a:solidFill>
              <a:latin typeface="Candara" pitchFamily="34" charset="0"/>
            </a:endParaRPr>
          </a:p>
          <a:p>
            <a:pPr marL="609600" indent="-609600" eaLnBrk="1" hangingPunct="1">
              <a:spcBef>
                <a:spcPct val="0"/>
              </a:spcBef>
              <a:buFontTx/>
              <a:buChar char="-"/>
            </a:pPr>
            <a:endParaRPr lang="es-ES" sz="2400" smtClean="0">
              <a:solidFill>
                <a:srgbClr val="990099"/>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3005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Acceso</a:t>
            </a:r>
          </a:p>
        </p:txBody>
      </p:sp>
      <p:pic>
        <p:nvPicPr>
          <p:cNvPr id="130052" name="Picture 6"/>
          <p:cNvPicPr>
            <a:picLocks noChangeAspect="1" noChangeArrowheads="1"/>
          </p:cNvPicPr>
          <p:nvPr/>
        </p:nvPicPr>
        <p:blipFill>
          <a:blip r:embed="rId3"/>
          <a:srcRect/>
          <a:stretch>
            <a:fillRect/>
          </a:stretch>
        </p:blipFill>
        <p:spPr bwMode="auto">
          <a:xfrm>
            <a:off x="971550" y="2349500"/>
            <a:ext cx="7993063" cy="45085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D67DADEB-0DB2-4CA5-89AA-4CC06E119221}" type="slidenum">
              <a:rPr lang="es-ES_tradnl" sz="1300" b="0">
                <a:latin typeface="Arial" charset="0"/>
              </a:rPr>
              <a:pPr algn="r"/>
              <a:t>59</a:t>
            </a:fld>
            <a:endParaRPr lang="es-ES_tradnl" sz="1300" b="0">
              <a:latin typeface="Arial" charset="0"/>
            </a:endParaRPr>
          </a:p>
        </p:txBody>
      </p:sp>
      <p:sp>
        <p:nvSpPr>
          <p:cNvPr id="132098" name="Rectangle 3"/>
          <p:cNvSpPr>
            <a:spLocks noGrp="1" noChangeArrowheads="1"/>
          </p:cNvSpPr>
          <p:nvPr>
            <p:ph type="body" idx="4294967295"/>
          </p:nvPr>
        </p:nvSpPr>
        <p:spPr>
          <a:xfrm>
            <a:off x="971550" y="1557338"/>
            <a:ext cx="8172450" cy="4824412"/>
          </a:xfrm>
        </p:spPr>
        <p:txBody>
          <a:bodyPr lIns="92075" tIns="46038" rIns="92075" bIns="46038"/>
          <a:lstStyle/>
          <a:p>
            <a:pPr marL="609600" indent="-609600" algn="just" eaLnBrk="1" hangingPunct="1">
              <a:buFontTx/>
              <a:buNone/>
            </a:pPr>
            <a:r>
              <a:rPr lang="es-ES_tradnl" sz="2000" smtClean="0">
                <a:latin typeface="Candara" pitchFamily="34" charset="0"/>
              </a:rPr>
              <a:t>O están dedicadas a </a:t>
            </a:r>
            <a:r>
              <a:rPr lang="es-ES_tradnl" sz="2000" u="sng" smtClean="0">
                <a:latin typeface="Candara" pitchFamily="34" charset="0"/>
              </a:rPr>
              <a:t>materias concretas</a:t>
            </a:r>
            <a:r>
              <a:rPr lang="es-ES_tradnl" sz="2000" smtClean="0">
                <a:latin typeface="Candara" pitchFamily="34" charset="0"/>
              </a:rPr>
              <a:t>. Por ejemplo, la colección </a:t>
            </a:r>
          </a:p>
          <a:p>
            <a:pPr marL="609600" indent="-609600" algn="just" eaLnBrk="1" hangingPunct="1">
              <a:buFontTx/>
              <a:buNone/>
            </a:pPr>
            <a:r>
              <a:rPr lang="es-ES_tradnl" sz="2000" b="1" smtClean="0">
                <a:solidFill>
                  <a:srgbClr val="CC00CC"/>
                </a:solidFill>
                <a:latin typeface="Candara" pitchFamily="34" charset="0"/>
              </a:rPr>
              <a:t>PsycBooks</a:t>
            </a:r>
            <a:r>
              <a:rPr lang="es-ES_tradnl" sz="2000" smtClean="0">
                <a:latin typeface="Candara" pitchFamily="34" charset="0"/>
              </a:rPr>
              <a:t> especializada en psicología.</a:t>
            </a:r>
            <a:r>
              <a:rPr lang="es-ES_tradnl" smtClean="0"/>
              <a:t> </a:t>
            </a:r>
          </a:p>
          <a:p>
            <a:pPr marL="609600" indent="-609600" algn="just" eaLnBrk="1" hangingPunct="1">
              <a:buFontTx/>
              <a:buNone/>
            </a:pPr>
            <a:endParaRPr lang="es-ES_tradnl" smtClean="0"/>
          </a:p>
          <a:p>
            <a:pPr marL="609600" indent="-609600" algn="just" eaLnBrk="1" hangingPunct="1">
              <a:buFontTx/>
              <a:buNone/>
            </a:pPr>
            <a:endParaRPr lang="es-ES" smtClean="0"/>
          </a:p>
          <a:p>
            <a:pPr marL="609600" indent="-609600" algn="just" eaLnBrk="1" hangingPunct="1">
              <a:buFontTx/>
              <a:buNone/>
            </a:pPr>
            <a:endParaRPr lang="es-ES_tradnl" sz="2400" smtClean="0">
              <a:solidFill>
                <a:srgbClr val="FF0000"/>
              </a:solidFill>
              <a:latin typeface="Candara" pitchFamily="34" charset="0"/>
            </a:endParaRP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3209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Acceso</a:t>
            </a:r>
          </a:p>
        </p:txBody>
      </p:sp>
      <p:pic>
        <p:nvPicPr>
          <p:cNvPr id="132100" name="Picture 7"/>
          <p:cNvPicPr>
            <a:picLocks noChangeAspect="1" noChangeArrowheads="1"/>
          </p:cNvPicPr>
          <p:nvPr/>
        </p:nvPicPr>
        <p:blipFill>
          <a:blip r:embed="rId3"/>
          <a:srcRect/>
          <a:stretch>
            <a:fillRect/>
          </a:stretch>
        </p:blipFill>
        <p:spPr bwMode="auto">
          <a:xfrm>
            <a:off x="1116013" y="2565400"/>
            <a:ext cx="7777162" cy="4103688"/>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7AC53132-C256-422D-B546-F62C7C6A786D}" type="slidenum">
              <a:rPr lang="es-ES_tradnl" sz="1300" b="0">
                <a:latin typeface="Arial" charset="0"/>
              </a:rPr>
              <a:pPr algn="r"/>
              <a:t>6</a:t>
            </a:fld>
            <a:endParaRPr lang="es-ES_tradnl" sz="1300" b="0">
              <a:latin typeface="Arial" charset="0"/>
            </a:endParaRPr>
          </a:p>
        </p:txBody>
      </p:sp>
      <p:sp>
        <p:nvSpPr>
          <p:cNvPr id="78850" name="Rectangle 3"/>
          <p:cNvSpPr>
            <a:spLocks noGrp="1" noChangeArrowheads="1"/>
          </p:cNvSpPr>
          <p:nvPr>
            <p:ph type="body" idx="4294967295"/>
          </p:nvPr>
        </p:nvSpPr>
        <p:spPr>
          <a:xfrm>
            <a:off x="900113" y="1773238"/>
            <a:ext cx="7559675" cy="4824412"/>
          </a:xfrm>
        </p:spPr>
        <p:txBody>
          <a:bodyPr lIns="92075" tIns="46038" rIns="92075" bIns="46038"/>
          <a:lstStyle/>
          <a:p>
            <a:pPr>
              <a:buFontTx/>
              <a:buNone/>
              <a:defRPr/>
            </a:pPr>
            <a:r>
              <a:rPr lang="es-ES_tradnl" sz="2800" dirty="0" smtClean="0">
                <a:latin typeface="Candara" pitchFamily="34" charset="0"/>
              </a:rPr>
              <a:t>Podemos acceder a los recursos electrónicos a través de varias vías:</a:t>
            </a:r>
          </a:p>
          <a:p>
            <a:pPr marL="609600" indent="-609600" eaLnBrk="1" hangingPunct="1">
              <a:spcBef>
                <a:spcPct val="0"/>
              </a:spcBef>
              <a:buFontTx/>
              <a:buNone/>
              <a:defRPr/>
            </a:pPr>
            <a:endParaRPr lang="es-ES" sz="2800" dirty="0" smtClean="0">
              <a:solidFill>
                <a:srgbClr val="FF0000"/>
              </a:solidFill>
              <a:latin typeface="Candara" pitchFamily="34" charset="0"/>
            </a:endParaRPr>
          </a:p>
          <a:p>
            <a:pPr marL="609600" indent="-609600" eaLnBrk="1" hangingPunct="1">
              <a:spcBef>
                <a:spcPct val="0"/>
              </a:spcBef>
              <a:buFontTx/>
              <a:buNone/>
              <a:defRPr/>
            </a:pPr>
            <a:endParaRPr lang="es-ES" sz="2400" dirty="0" smtClean="0">
              <a:latin typeface="Candara" pitchFamily="34" charset="0"/>
            </a:endParaRPr>
          </a:p>
          <a:p>
            <a:pPr marL="609600" indent="-609600" eaLnBrk="1" hangingPunct="1">
              <a:spcBef>
                <a:spcPct val="0"/>
              </a:spcBef>
              <a:buFontTx/>
              <a:buNone/>
              <a:defRPr/>
            </a:pPr>
            <a:endParaRPr lang="es-ES_tradnl" sz="2800" dirty="0" smtClean="0">
              <a:solidFill>
                <a:srgbClr val="990099"/>
              </a:solidFill>
              <a:latin typeface="Candara" pitchFamily="34" charset="0"/>
            </a:endParaRPr>
          </a:p>
          <a:p>
            <a:pPr marL="609600" indent="-609600" eaLnBrk="1" hangingPunct="1">
              <a:spcBef>
                <a:spcPct val="0"/>
              </a:spcBef>
              <a:buFontTx/>
              <a:buNone/>
              <a:defRPr/>
            </a:pPr>
            <a:endParaRPr lang="es-ES_tradnl" sz="2800" dirty="0" smtClean="0">
              <a:solidFill>
                <a:srgbClr val="990099"/>
              </a:solidFill>
              <a:latin typeface="Candara" pitchFamily="34" charset="0"/>
            </a:endParaRPr>
          </a:p>
        </p:txBody>
      </p:sp>
      <p:sp>
        <p:nvSpPr>
          <p:cNvPr id="2355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¿Dónde están los recursos electrónicos?</a:t>
            </a:r>
          </a:p>
        </p:txBody>
      </p:sp>
      <p:pic>
        <p:nvPicPr>
          <p:cNvPr id="23556" name="4 Imagen" descr="Dibujo 2.bmp"/>
          <p:cNvPicPr>
            <a:picLocks noChangeAspect="1"/>
          </p:cNvPicPr>
          <p:nvPr/>
        </p:nvPicPr>
        <p:blipFill>
          <a:blip r:embed="rId3"/>
          <a:srcRect/>
          <a:stretch>
            <a:fillRect/>
          </a:stretch>
        </p:blipFill>
        <p:spPr bwMode="auto">
          <a:xfrm>
            <a:off x="1071563" y="2714625"/>
            <a:ext cx="7810500" cy="3929063"/>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792113F2-2358-4EA5-A285-D32AF65F85CF}" type="slidenum">
              <a:rPr lang="es-ES_tradnl" sz="1300" b="0">
                <a:latin typeface="Arial" charset="0"/>
              </a:rPr>
              <a:pPr algn="r"/>
              <a:t>60</a:t>
            </a:fld>
            <a:endParaRPr lang="es-ES_tradnl" sz="1300" b="0">
              <a:latin typeface="Arial" charset="0"/>
            </a:endParaRPr>
          </a:p>
        </p:txBody>
      </p:sp>
      <p:sp>
        <p:nvSpPr>
          <p:cNvPr id="134146"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buFontTx/>
              <a:buNone/>
            </a:pPr>
            <a:r>
              <a:rPr lang="es-ES_tradnl" sz="2000" smtClean="0">
                <a:latin typeface="Candara" pitchFamily="34" charset="0"/>
              </a:rPr>
              <a:t>Otro ejemplo lo constituye, la plataforma EEBO, dedicada a la literatura inglesa de los Siglos XV al XVII:</a:t>
            </a:r>
            <a:endParaRPr lang="es-ES" smtClean="0"/>
          </a:p>
          <a:p>
            <a:pPr marL="609600" indent="-609600" eaLnBrk="1" hangingPunct="1">
              <a:spcBef>
                <a:spcPct val="0"/>
              </a:spcBef>
              <a:buFontTx/>
              <a:buNone/>
            </a:pP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3414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Acceso</a:t>
            </a:r>
          </a:p>
        </p:txBody>
      </p:sp>
      <p:pic>
        <p:nvPicPr>
          <p:cNvPr id="134148" name="Picture 5"/>
          <p:cNvPicPr>
            <a:picLocks noChangeAspect="1" noChangeArrowheads="1"/>
          </p:cNvPicPr>
          <p:nvPr/>
        </p:nvPicPr>
        <p:blipFill>
          <a:blip r:embed="rId3"/>
          <a:srcRect/>
          <a:stretch>
            <a:fillRect/>
          </a:stretch>
        </p:blipFill>
        <p:spPr bwMode="auto">
          <a:xfrm>
            <a:off x="1187450" y="2565400"/>
            <a:ext cx="7705725" cy="403225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82EEBF6B-4ED2-4993-A69A-4B436F90FF34}" type="slidenum">
              <a:rPr lang="es-ES_tradnl" sz="1300" b="0">
                <a:latin typeface="Arial" charset="0"/>
              </a:rPr>
              <a:pPr algn="r"/>
              <a:t>61</a:t>
            </a:fld>
            <a:endParaRPr lang="es-ES_tradnl" sz="1300" b="0">
              <a:latin typeface="Arial" charset="0"/>
            </a:endParaRPr>
          </a:p>
        </p:txBody>
      </p:sp>
      <p:sp>
        <p:nvSpPr>
          <p:cNvPr id="136194" name="Rectangle 3"/>
          <p:cNvSpPr>
            <a:spLocks noGrp="1" noChangeArrowheads="1"/>
          </p:cNvSpPr>
          <p:nvPr>
            <p:ph type="body" idx="4294967295"/>
          </p:nvPr>
        </p:nvSpPr>
        <p:spPr>
          <a:xfrm>
            <a:off x="900113" y="1557338"/>
            <a:ext cx="8243887" cy="4464050"/>
          </a:xfrm>
        </p:spPr>
        <p:txBody>
          <a:bodyPr lIns="92075" tIns="46038" rIns="92075" bIns="46038"/>
          <a:lstStyle/>
          <a:p>
            <a:pPr marL="609600" indent="-609600" algn="just" eaLnBrk="1" hangingPunct="1">
              <a:buFontTx/>
              <a:buNone/>
            </a:pPr>
            <a:r>
              <a:rPr lang="es-ES_tradnl" sz="2000" smtClean="0">
                <a:latin typeface="Candara" pitchFamily="34" charset="0"/>
              </a:rPr>
              <a:t> O dedicadas a la informática, como la la colección “</a:t>
            </a:r>
            <a:r>
              <a:rPr lang="es-ES_tradnl" sz="2000" smtClean="0">
                <a:solidFill>
                  <a:srgbClr val="990099"/>
                </a:solidFill>
                <a:latin typeface="Candara" pitchFamily="34" charset="0"/>
              </a:rPr>
              <a:t>Communications in Computer and Information Science</a:t>
            </a:r>
            <a:r>
              <a:rPr lang="es-ES_tradnl" sz="2000" smtClean="0">
                <a:latin typeface="Candara" pitchFamily="34" charset="0"/>
              </a:rPr>
              <a:t>”, de Springer.</a:t>
            </a: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3619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Acceso</a:t>
            </a:r>
          </a:p>
        </p:txBody>
      </p:sp>
      <p:pic>
        <p:nvPicPr>
          <p:cNvPr id="136196" name="Picture 7"/>
          <p:cNvPicPr>
            <a:picLocks noChangeAspect="1" noChangeArrowheads="1"/>
          </p:cNvPicPr>
          <p:nvPr/>
        </p:nvPicPr>
        <p:blipFill>
          <a:blip r:embed="rId3"/>
          <a:srcRect/>
          <a:stretch>
            <a:fillRect/>
          </a:stretch>
        </p:blipFill>
        <p:spPr bwMode="auto">
          <a:xfrm>
            <a:off x="1116013" y="2276475"/>
            <a:ext cx="7777162" cy="4319588"/>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B792589B-5A54-4D7D-AF26-5EC64D7ABAF7}" type="slidenum">
              <a:rPr lang="es-ES_tradnl" sz="1300" b="0">
                <a:latin typeface="Arial" charset="0"/>
              </a:rPr>
              <a:pPr algn="r"/>
              <a:t>62</a:t>
            </a:fld>
            <a:endParaRPr lang="es-ES_tradnl" sz="1300" b="0">
              <a:latin typeface="Arial" charset="0"/>
            </a:endParaRPr>
          </a:p>
        </p:txBody>
      </p:sp>
      <p:sp>
        <p:nvSpPr>
          <p:cNvPr id="138242"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buFontTx/>
              <a:buNone/>
            </a:pPr>
            <a:r>
              <a:rPr lang="es-ES_tradnl" sz="2000" smtClean="0">
                <a:latin typeface="Candara" pitchFamily="34" charset="0"/>
              </a:rPr>
              <a:t> </a:t>
            </a:r>
            <a:r>
              <a:rPr lang="es-ES_tradnl" sz="1800" smtClean="0">
                <a:latin typeface="Candara" pitchFamily="34" charset="0"/>
              </a:rPr>
              <a:t>Si conocemos el título o datos bibliográficos del libro que necesitamos, desde el catálogo Jábega, hacemos una búsqueda simple, delimitando por el catálogo de publicaciones electrónicas:</a:t>
            </a:r>
          </a:p>
          <a:p>
            <a:pPr marL="609600" indent="-609600" eaLnBrk="1" hangingPunct="1">
              <a:spcBef>
                <a:spcPct val="0"/>
              </a:spcBef>
              <a:buFontTx/>
              <a:buNone/>
            </a:pPr>
            <a:endParaRPr lang="es-ES_tradnl" sz="18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3824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Búsqueda en Jábega</a:t>
            </a:r>
          </a:p>
        </p:txBody>
      </p:sp>
      <p:pic>
        <p:nvPicPr>
          <p:cNvPr id="138244" name="Picture 8" descr="Dibujo 5"/>
          <p:cNvPicPr>
            <a:picLocks noChangeAspect="1" noChangeArrowheads="1"/>
          </p:cNvPicPr>
          <p:nvPr/>
        </p:nvPicPr>
        <p:blipFill>
          <a:blip r:embed="rId3"/>
          <a:srcRect/>
          <a:stretch>
            <a:fillRect/>
          </a:stretch>
        </p:blipFill>
        <p:spPr bwMode="auto">
          <a:xfrm>
            <a:off x="1042988" y="2781300"/>
            <a:ext cx="7827962" cy="40767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9AA06C7C-66FE-40D4-B737-869FBF0CF593}" type="slidenum">
              <a:rPr lang="es-ES_tradnl" sz="1300" b="0">
                <a:latin typeface="Arial" charset="0"/>
              </a:rPr>
              <a:pPr algn="r"/>
              <a:t>63</a:t>
            </a:fld>
            <a:endParaRPr lang="es-ES_tradnl" sz="1300" b="0">
              <a:latin typeface="Arial" charset="0"/>
            </a:endParaRPr>
          </a:p>
        </p:txBody>
      </p:sp>
      <p:sp>
        <p:nvSpPr>
          <p:cNvPr id="140290" name="Rectangle 3"/>
          <p:cNvSpPr>
            <a:spLocks noGrp="1" noChangeArrowheads="1"/>
          </p:cNvSpPr>
          <p:nvPr>
            <p:ph type="body" idx="4294967295"/>
          </p:nvPr>
        </p:nvSpPr>
        <p:spPr>
          <a:xfrm>
            <a:off x="900113" y="1557338"/>
            <a:ext cx="8243887" cy="5040312"/>
          </a:xfrm>
        </p:spPr>
        <p:txBody>
          <a:bodyPr lIns="92075" tIns="46038" rIns="92075" bIns="46038"/>
          <a:lstStyle/>
          <a:p>
            <a:pPr marL="609600" indent="-609600" eaLnBrk="1" hangingPunct="1">
              <a:spcBef>
                <a:spcPct val="0"/>
              </a:spcBef>
              <a:buFontTx/>
              <a:buNone/>
            </a:pPr>
            <a:endParaRPr lang="es-ES_tradnl" sz="18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4029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Búsqueda en Jábega</a:t>
            </a:r>
          </a:p>
        </p:txBody>
      </p:sp>
      <p:pic>
        <p:nvPicPr>
          <p:cNvPr id="140292" name="Picture 5"/>
          <p:cNvPicPr>
            <a:picLocks noChangeAspect="1" noChangeArrowheads="1"/>
          </p:cNvPicPr>
          <p:nvPr/>
        </p:nvPicPr>
        <p:blipFill>
          <a:blip r:embed="rId3"/>
          <a:srcRect/>
          <a:stretch>
            <a:fillRect/>
          </a:stretch>
        </p:blipFill>
        <p:spPr bwMode="auto">
          <a:xfrm>
            <a:off x="971550" y="1557338"/>
            <a:ext cx="8172450" cy="53006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170129DE-6A56-427B-8764-F8827F12213D}" type="slidenum">
              <a:rPr lang="es-ES_tradnl" sz="1300" b="0">
                <a:latin typeface="Arial" charset="0"/>
              </a:rPr>
              <a:pPr algn="r"/>
              <a:t>64</a:t>
            </a:fld>
            <a:endParaRPr lang="es-ES_tradnl" sz="1300" b="0">
              <a:latin typeface="Arial" charset="0"/>
            </a:endParaRPr>
          </a:p>
        </p:txBody>
      </p:sp>
      <p:sp>
        <p:nvSpPr>
          <p:cNvPr id="142338" name="Rectangle 3"/>
          <p:cNvSpPr>
            <a:spLocks noGrp="1" noChangeArrowheads="1"/>
          </p:cNvSpPr>
          <p:nvPr>
            <p:ph type="body" idx="4294967295"/>
          </p:nvPr>
        </p:nvSpPr>
        <p:spPr>
          <a:xfrm>
            <a:off x="900113" y="1412875"/>
            <a:ext cx="8243887" cy="5113338"/>
          </a:xfrm>
        </p:spPr>
        <p:txBody>
          <a:bodyPr lIns="92075" tIns="46038" rIns="92075" bIns="46038"/>
          <a:lstStyle/>
          <a:p>
            <a:pPr marL="609600" indent="-609600" algn="just" eaLnBrk="1" hangingPunct="1">
              <a:buFontTx/>
              <a:buNone/>
            </a:pPr>
            <a:r>
              <a:rPr lang="es-ES_tradnl" sz="2000" smtClean="0">
                <a:latin typeface="Candara" pitchFamily="34" charset="0"/>
              </a:rPr>
              <a:t>Podemos </a:t>
            </a:r>
            <a:r>
              <a:rPr lang="es-ES_tradnl" sz="2000" u="sng" smtClean="0">
                <a:solidFill>
                  <a:srgbClr val="990099"/>
                </a:solidFill>
                <a:latin typeface="Candara" pitchFamily="34" charset="0"/>
              </a:rPr>
              <a:t>leer en nuestra pantalla</a:t>
            </a:r>
            <a:r>
              <a:rPr lang="es-ES_tradnl" sz="2000" smtClean="0">
                <a:solidFill>
                  <a:srgbClr val="990099"/>
                </a:solidFill>
                <a:latin typeface="Candara" pitchFamily="34" charset="0"/>
              </a:rPr>
              <a:t>, </a:t>
            </a:r>
            <a:r>
              <a:rPr lang="es-ES_tradnl" sz="2000" u="sng" smtClean="0">
                <a:solidFill>
                  <a:srgbClr val="990099"/>
                </a:solidFill>
                <a:latin typeface="Candara" pitchFamily="34" charset="0"/>
              </a:rPr>
              <a:t>descargarnos o recibir en préstamo el contenido de un libro electrónico</a:t>
            </a:r>
            <a:r>
              <a:rPr lang="es-ES_tradnl" sz="2000" smtClean="0">
                <a:latin typeface="Candara" pitchFamily="34" charset="0"/>
              </a:rPr>
              <a:t>. El caso de e-libro.</a:t>
            </a: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4233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lectura, descarga, préstamo</a:t>
            </a:r>
          </a:p>
        </p:txBody>
      </p:sp>
      <p:pic>
        <p:nvPicPr>
          <p:cNvPr id="142340" name="Picture 6"/>
          <p:cNvPicPr>
            <a:picLocks noChangeAspect="1" noChangeArrowheads="1"/>
          </p:cNvPicPr>
          <p:nvPr/>
        </p:nvPicPr>
        <p:blipFill>
          <a:blip r:embed="rId3"/>
          <a:srcRect/>
          <a:stretch>
            <a:fillRect/>
          </a:stretch>
        </p:blipFill>
        <p:spPr bwMode="auto">
          <a:xfrm>
            <a:off x="900113" y="2205038"/>
            <a:ext cx="7954962" cy="45085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1478707F-8EFF-4165-9FCB-C355DE43FB90}" type="slidenum">
              <a:rPr lang="es-ES_tradnl" sz="1300" b="0">
                <a:latin typeface="Arial" charset="0"/>
              </a:rPr>
              <a:pPr algn="r"/>
              <a:t>65</a:t>
            </a:fld>
            <a:endParaRPr lang="es-ES_tradnl" sz="1300" b="0">
              <a:latin typeface="Arial" charset="0"/>
            </a:endParaRPr>
          </a:p>
        </p:txBody>
      </p:sp>
      <p:sp>
        <p:nvSpPr>
          <p:cNvPr id="144386"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buFontTx/>
              <a:buNone/>
            </a:pPr>
            <a:r>
              <a:rPr lang="es-ES_tradnl" sz="2000" smtClean="0">
                <a:latin typeface="Candara" pitchFamily="34" charset="0"/>
              </a:rPr>
              <a:t>Para descargarnos un libro deberemos estar </a:t>
            </a:r>
            <a:r>
              <a:rPr lang="es-ES_tradnl" sz="2000" u="sng" smtClean="0">
                <a:latin typeface="Candara" pitchFamily="34" charset="0"/>
              </a:rPr>
              <a:t>registrado</a:t>
            </a:r>
            <a:r>
              <a:rPr lang="es-ES_tradnl" sz="2000" smtClean="0">
                <a:latin typeface="Candara" pitchFamily="34" charset="0"/>
              </a:rPr>
              <a:t>s en la plataforma. </a:t>
            </a:r>
          </a:p>
          <a:p>
            <a:pPr marL="609600" indent="-609600" algn="just" eaLnBrk="1" hangingPunct="1">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4438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lectura, descarga, préstamo</a:t>
            </a:r>
          </a:p>
        </p:txBody>
      </p:sp>
      <p:pic>
        <p:nvPicPr>
          <p:cNvPr id="144388" name="Picture 7" descr="Dibujo 3"/>
          <p:cNvPicPr>
            <a:picLocks noChangeAspect="1" noChangeArrowheads="1"/>
          </p:cNvPicPr>
          <p:nvPr/>
        </p:nvPicPr>
        <p:blipFill>
          <a:blip r:embed="rId3"/>
          <a:srcRect/>
          <a:stretch>
            <a:fillRect/>
          </a:stretch>
        </p:blipFill>
        <p:spPr bwMode="auto">
          <a:xfrm>
            <a:off x="1187450" y="2420938"/>
            <a:ext cx="7705725" cy="44370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5A8D5835-65D8-4B1E-9844-0535001E0516}" type="slidenum">
              <a:rPr lang="es-ES_tradnl" sz="1300" b="0">
                <a:latin typeface="Arial" charset="0"/>
              </a:rPr>
              <a:pPr algn="r"/>
              <a:t>66</a:t>
            </a:fld>
            <a:endParaRPr lang="es-ES_tradnl" sz="1300" b="0">
              <a:latin typeface="Arial" charset="0"/>
            </a:endParaRPr>
          </a:p>
        </p:txBody>
      </p:sp>
      <p:sp>
        <p:nvSpPr>
          <p:cNvPr id="146434" name="Rectangle 3"/>
          <p:cNvSpPr>
            <a:spLocks noGrp="1" noChangeArrowheads="1"/>
          </p:cNvSpPr>
          <p:nvPr>
            <p:ph type="body" idx="4294967295"/>
          </p:nvPr>
        </p:nvSpPr>
        <p:spPr>
          <a:xfrm>
            <a:off x="900113" y="1773238"/>
            <a:ext cx="7559675" cy="4824412"/>
          </a:xfrm>
        </p:spPr>
        <p:txBody>
          <a:bodyPr lIns="92075" tIns="46038" rIns="92075" bIns="46038"/>
          <a:lstStyle/>
          <a:p>
            <a:pPr marL="609600" indent="-609600" algn="just" eaLnBrk="1" hangingPunct="1">
              <a:buFontTx/>
              <a:buNone/>
            </a:pPr>
            <a:r>
              <a:rPr lang="es-ES_tradnl" sz="2000" smtClean="0">
                <a:latin typeface="Candara" pitchFamily="34" charset="0"/>
              </a:rPr>
              <a:t>Página de la cuenta de usuario: </a:t>
            </a:r>
          </a:p>
          <a:p>
            <a:pPr marL="609600" indent="-609600" algn="just" eaLnBrk="1" hangingPunct="1">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4643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lectura, descarga, préstamo</a:t>
            </a:r>
          </a:p>
        </p:txBody>
      </p:sp>
      <p:pic>
        <p:nvPicPr>
          <p:cNvPr id="146436" name="Picture 6"/>
          <p:cNvPicPr>
            <a:picLocks noChangeAspect="1" noChangeArrowheads="1"/>
          </p:cNvPicPr>
          <p:nvPr/>
        </p:nvPicPr>
        <p:blipFill>
          <a:blip r:embed="rId3"/>
          <a:srcRect/>
          <a:stretch>
            <a:fillRect/>
          </a:stretch>
        </p:blipFill>
        <p:spPr bwMode="auto">
          <a:xfrm>
            <a:off x="1331913" y="2276475"/>
            <a:ext cx="7416800" cy="4392613"/>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6E254573-4408-4B40-A49A-36884BED281E}" type="slidenum">
              <a:rPr lang="es-ES_tradnl" sz="1300" b="0">
                <a:latin typeface="Arial" charset="0"/>
              </a:rPr>
              <a:pPr algn="r"/>
              <a:t>67</a:t>
            </a:fld>
            <a:endParaRPr lang="es-ES_tradnl" sz="1300" b="0">
              <a:latin typeface="Arial" charset="0"/>
            </a:endParaRPr>
          </a:p>
        </p:txBody>
      </p:sp>
      <p:sp>
        <p:nvSpPr>
          <p:cNvPr id="148482" name="Rectangle 3"/>
          <p:cNvSpPr>
            <a:spLocks noGrp="1" noChangeArrowheads="1"/>
          </p:cNvSpPr>
          <p:nvPr>
            <p:ph type="body" idx="4294967295"/>
          </p:nvPr>
        </p:nvSpPr>
        <p:spPr>
          <a:xfrm>
            <a:off x="900113" y="1557338"/>
            <a:ext cx="7559675" cy="5040312"/>
          </a:xfrm>
        </p:spPr>
        <p:txBody>
          <a:bodyPr lIns="92075" tIns="46038" rIns="92075" bIns="46038"/>
          <a:lstStyle/>
          <a:p>
            <a:pPr marL="609600" indent="-609600" algn="just" eaLnBrk="1" hangingPunct="1">
              <a:buFontTx/>
              <a:buNone/>
            </a:pPr>
            <a:r>
              <a:rPr lang="es-ES_tradnl" sz="2000" smtClean="0">
                <a:latin typeface="Candara" pitchFamily="34" charset="0"/>
              </a:rPr>
              <a:t>Una vez registrados o identificados con nuestra cuenta, volvemos a la página del libro seleccionado y podemos descargarnos el documento (50 páginas máximo) o tomarlo en préstamo durante 14 días: </a:t>
            </a:r>
          </a:p>
          <a:p>
            <a:pPr marL="609600" indent="-609600" algn="just" eaLnBrk="1" hangingPunct="1">
              <a:buFontTx/>
              <a:buNone/>
            </a:pPr>
            <a:endParaRPr lang="es-ES_tradnl" sz="2000" smtClean="0">
              <a:latin typeface="Candara" pitchFamily="34" charset="0"/>
            </a:endParaRPr>
          </a:p>
          <a:p>
            <a:pPr marL="609600" indent="-609600" algn="just" eaLnBrk="1" hangingPunct="1">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4848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lectura, descarga, préstamo</a:t>
            </a:r>
          </a:p>
        </p:txBody>
      </p:sp>
      <p:pic>
        <p:nvPicPr>
          <p:cNvPr id="148484" name="Picture 6" descr="Dibujo 6"/>
          <p:cNvPicPr>
            <a:picLocks noChangeAspect="1" noChangeArrowheads="1"/>
          </p:cNvPicPr>
          <p:nvPr/>
        </p:nvPicPr>
        <p:blipFill>
          <a:blip r:embed="rId3"/>
          <a:srcRect/>
          <a:stretch>
            <a:fillRect/>
          </a:stretch>
        </p:blipFill>
        <p:spPr bwMode="auto">
          <a:xfrm>
            <a:off x="1116013" y="2924175"/>
            <a:ext cx="7704137" cy="36734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78AD4BD6-604B-4537-93C1-2CA5D2C9606D}" type="slidenum">
              <a:rPr lang="es-ES_tradnl" sz="1300" b="0">
                <a:latin typeface="Arial" charset="0"/>
              </a:rPr>
              <a:pPr algn="r"/>
              <a:t>68</a:t>
            </a:fld>
            <a:endParaRPr lang="es-ES_tradnl" sz="1300" b="0">
              <a:latin typeface="Arial" charset="0"/>
            </a:endParaRPr>
          </a:p>
        </p:txBody>
      </p:sp>
      <p:sp>
        <p:nvSpPr>
          <p:cNvPr id="150530" name="Rectangle 3"/>
          <p:cNvSpPr>
            <a:spLocks noGrp="1" noChangeArrowheads="1"/>
          </p:cNvSpPr>
          <p:nvPr>
            <p:ph type="body" idx="4294967295"/>
          </p:nvPr>
        </p:nvSpPr>
        <p:spPr>
          <a:xfrm>
            <a:off x="900113" y="1484313"/>
            <a:ext cx="8029575" cy="5373687"/>
          </a:xfrm>
        </p:spPr>
        <p:txBody>
          <a:bodyPr lIns="92075" tIns="46038" rIns="92075" bIns="46038"/>
          <a:lstStyle/>
          <a:p>
            <a:pPr marL="609600" indent="-609600" algn="just" eaLnBrk="1" hangingPunct="1">
              <a:buFontTx/>
              <a:buNone/>
            </a:pPr>
            <a:r>
              <a:rPr lang="es-ES_tradnl" sz="2400" smtClean="0">
                <a:latin typeface="Candara" pitchFamily="34" charset="0"/>
              </a:rPr>
              <a:t>         </a:t>
            </a:r>
          </a:p>
          <a:p>
            <a:pPr marL="609600" indent="-609600" algn="just" eaLnBrk="1" hangingPunct="1">
              <a:buFontTx/>
              <a:buNone/>
            </a:pPr>
            <a:r>
              <a:rPr lang="es-ES_tradnl" sz="2400" smtClean="0">
                <a:latin typeface="Candara" pitchFamily="34" charset="0"/>
              </a:rPr>
              <a:t>         </a:t>
            </a:r>
            <a:r>
              <a:rPr lang="es-ES_tradnl" sz="2400" u="sng" smtClean="0">
                <a:latin typeface="Candara" pitchFamily="34" charset="0"/>
              </a:rPr>
              <a:t>Prácticas</a:t>
            </a:r>
            <a:r>
              <a:rPr lang="es-ES_tradnl" sz="2400" smtClean="0">
                <a:latin typeface="Candara" pitchFamily="34" charset="0"/>
              </a:rPr>
              <a:t>:</a:t>
            </a:r>
          </a:p>
          <a:p>
            <a:pPr marL="609600" indent="-609600" algn="just" eaLnBrk="1" hangingPunct="1">
              <a:buFontTx/>
              <a:buNone/>
            </a:pPr>
            <a:endParaRPr lang="es-ES_tradnl" sz="2400" smtClean="0">
              <a:latin typeface="Candara" pitchFamily="34" charset="0"/>
            </a:endParaRPr>
          </a:p>
          <a:p>
            <a:pPr marL="609600" indent="-609600" algn="just" eaLnBrk="1" hangingPunct="1">
              <a:buFontTx/>
              <a:buNone/>
            </a:pPr>
            <a:r>
              <a:rPr lang="es-ES_tradnl" sz="2400" smtClean="0">
                <a:latin typeface="Candara" pitchFamily="34" charset="0"/>
              </a:rPr>
              <a:t>         Buscar en </a:t>
            </a:r>
            <a:r>
              <a:rPr lang="es-ES_tradnl" sz="2400" b="1" smtClean="0">
                <a:latin typeface="Candara" pitchFamily="34" charset="0"/>
              </a:rPr>
              <a:t>Jábega</a:t>
            </a:r>
            <a:r>
              <a:rPr lang="es-ES_tradnl" sz="2400" smtClean="0">
                <a:latin typeface="Candara" pitchFamily="34" charset="0"/>
              </a:rPr>
              <a:t> los siguientes títulos:</a:t>
            </a:r>
          </a:p>
          <a:p>
            <a:pPr marL="609600" indent="-609600" algn="just" eaLnBrk="1" hangingPunct="1">
              <a:buFontTx/>
              <a:buNone/>
            </a:pPr>
            <a:r>
              <a:rPr lang="es-ES_tradnl" sz="2400" smtClean="0">
                <a:latin typeface="Candara" pitchFamily="34" charset="0"/>
              </a:rPr>
              <a:t>	¿A qué plataformas de libros pertenecen?</a:t>
            </a:r>
          </a:p>
          <a:p>
            <a:pPr marL="609600" indent="-609600" algn="just" eaLnBrk="1" hangingPunct="1">
              <a:buFontTx/>
              <a:buNone/>
            </a:pPr>
            <a:r>
              <a:rPr lang="es-ES_tradnl" sz="2400" smtClean="0">
                <a:latin typeface="Candara" pitchFamily="34" charset="0"/>
              </a:rPr>
              <a:t>          </a:t>
            </a:r>
          </a:p>
          <a:p>
            <a:pPr marL="609600" indent="-609600" algn="just" eaLnBrk="1" hangingPunct="1">
              <a:buFontTx/>
              <a:buNone/>
            </a:pPr>
            <a:r>
              <a:rPr lang="es-ES_tradnl" sz="2400" smtClean="0">
                <a:latin typeface="Candara" pitchFamily="34" charset="0"/>
              </a:rPr>
              <a:t>          . </a:t>
            </a:r>
            <a:r>
              <a:rPr lang="es-ES_tradnl" sz="2400" b="1" smtClean="0">
                <a:latin typeface="Candara" pitchFamily="34" charset="0"/>
              </a:rPr>
              <a:t>Ank, la llave de la vida</a:t>
            </a:r>
          </a:p>
          <a:p>
            <a:pPr marL="609600" indent="-609600" algn="just" eaLnBrk="1" hangingPunct="1">
              <a:buFontTx/>
              <a:buNone/>
            </a:pPr>
            <a:r>
              <a:rPr lang="es-ES_tradnl" sz="2400" b="1" smtClean="0">
                <a:latin typeface="Candara" pitchFamily="34" charset="0"/>
              </a:rPr>
              <a:t>          . Entre la mente y el lenguaje: el árbol de carne</a:t>
            </a:r>
            <a:r>
              <a:rPr lang="es-ES" b="1" smtClean="0"/>
              <a:t>  </a:t>
            </a:r>
            <a:endParaRPr lang="es-ES_tradnl" sz="2400" b="1" smtClean="0">
              <a:latin typeface="Candara" pitchFamily="34" charset="0"/>
            </a:endParaRPr>
          </a:p>
          <a:p>
            <a:pPr marL="609600" indent="-609600" algn="just" eaLnBrk="1" hangingPunct="1">
              <a:buFontTx/>
              <a:buNone/>
            </a:pPr>
            <a:r>
              <a:rPr lang="es-ES_tradnl" sz="2400" b="1" smtClean="0">
                <a:latin typeface="Candara" pitchFamily="34" charset="0"/>
              </a:rPr>
              <a:t>          . </a:t>
            </a:r>
            <a:r>
              <a:rPr lang="en-US" sz="2400" b="1" smtClean="0">
                <a:latin typeface="Candara" pitchFamily="34" charset="0"/>
              </a:rPr>
              <a:t>The gifted and talented: developmental perspectives</a:t>
            </a:r>
          </a:p>
          <a:p>
            <a:pPr marL="609600" indent="-609600" algn="just" eaLnBrk="1" hangingPunct="1">
              <a:buFontTx/>
              <a:buNone/>
            </a:pPr>
            <a:r>
              <a:rPr lang="en-US" sz="2400" b="1" smtClean="0">
                <a:latin typeface="Candara" pitchFamily="34" charset="0"/>
              </a:rPr>
              <a:t>          . </a:t>
            </a:r>
            <a:r>
              <a:rPr lang="es-ES" sz="2400" b="1" smtClean="0">
                <a:latin typeface="Candara" pitchFamily="34" charset="0"/>
              </a:rPr>
              <a:t>Amplification of Chirality</a:t>
            </a:r>
          </a:p>
          <a:p>
            <a:pPr marL="609600" indent="-609600" eaLnBrk="1" hangingPunct="1">
              <a:spcBef>
                <a:spcPct val="0"/>
              </a:spcBef>
              <a:buFontTx/>
              <a:buNone/>
            </a:pPr>
            <a:endParaRPr lang="es-ES_tradnl" sz="2400" b="1"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_tradnl"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endParaRPr lang="es-ES" sz="2000" smtClean="0">
              <a:latin typeface="Candara" pitchFamily="34" charset="0"/>
            </a:endParaRPr>
          </a:p>
          <a:p>
            <a:pPr marL="609600" indent="-609600" eaLnBrk="1" hangingPunct="1">
              <a:spcBef>
                <a:spcPct val="0"/>
              </a:spcBef>
              <a:buFontTx/>
              <a:buNone/>
            </a:pPr>
            <a:r>
              <a:rPr lang="es-ES_tradnl" sz="2400" smtClean="0">
                <a:solidFill>
                  <a:srgbClr val="FF0000"/>
                </a:solidFill>
                <a:latin typeface="Candara" pitchFamily="34" charset="0"/>
              </a:rPr>
              <a:t> </a:t>
            </a:r>
          </a:p>
          <a:p>
            <a:pPr marL="609600" indent="-609600" eaLnBrk="1" hangingPunct="1">
              <a:spcBef>
                <a:spcPct val="0"/>
              </a:spcBef>
              <a:buFontTx/>
              <a:buChar char="-"/>
            </a:pPr>
            <a:endParaRPr lang="es-ES" sz="2400" smtClean="0">
              <a:solidFill>
                <a:srgbClr val="FF0000"/>
              </a:solidFill>
              <a:latin typeface="Candara" pitchFamily="34" charset="0"/>
            </a:endParaRPr>
          </a:p>
          <a:p>
            <a:pPr marL="609600" indent="-609600" eaLnBrk="1" hangingPunct="1">
              <a:spcBef>
                <a:spcPct val="0"/>
              </a:spcBef>
              <a:buFontTx/>
              <a:buNone/>
            </a:pPr>
            <a:endParaRPr lang="es-ES" sz="2400" smtClean="0">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a:p>
            <a:pPr marL="609600" indent="-609600" eaLnBrk="1" hangingPunct="1">
              <a:spcBef>
                <a:spcPct val="0"/>
              </a:spcBef>
              <a:buFontTx/>
              <a:buNone/>
            </a:pPr>
            <a:endParaRPr lang="es-ES_tradnl" sz="2800" smtClean="0">
              <a:solidFill>
                <a:srgbClr val="990099"/>
              </a:solidFill>
              <a:latin typeface="Candara" pitchFamily="34" charset="0"/>
            </a:endParaRPr>
          </a:p>
        </p:txBody>
      </p:sp>
      <p:sp>
        <p:nvSpPr>
          <p:cNvPr id="15053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Los libros electrónicos: lectura, descarga, préstamo</a:t>
            </a:r>
          </a:p>
        </p:txBody>
      </p:sp>
    </p:spTree>
  </p:cSld>
  <p:clrMapOvr>
    <a:masterClrMapping/>
  </p:clrMapOvr>
  <p:transition>
    <p:cover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ChangeArrowheads="1"/>
          </p:cNvSpPr>
          <p:nvPr>
            <p:ph type="title"/>
          </p:nvPr>
        </p:nvSpPr>
        <p:spPr>
          <a:xfrm>
            <a:off x="914400" y="260350"/>
            <a:ext cx="8229600" cy="1143000"/>
          </a:xfrm>
        </p:spPr>
        <p:txBody>
          <a:bodyPr/>
          <a:lstStyle/>
          <a:p>
            <a:r>
              <a:rPr lang="es-ES_tradnl" sz="4000" smtClean="0"/>
              <a:t>Preguntas frecuentes sobre recursos electrónicos</a:t>
            </a:r>
            <a:endParaRPr lang="es-ES" sz="4000" smtClean="0"/>
          </a:p>
        </p:txBody>
      </p:sp>
      <p:sp>
        <p:nvSpPr>
          <p:cNvPr id="152578" name="Rectangle 3"/>
          <p:cNvSpPr>
            <a:spLocks noGrp="1" noChangeArrowheads="1"/>
          </p:cNvSpPr>
          <p:nvPr>
            <p:ph type="body" idx="1"/>
          </p:nvPr>
        </p:nvSpPr>
        <p:spPr>
          <a:xfrm>
            <a:off x="914400" y="1628775"/>
            <a:ext cx="8015288" cy="5229225"/>
          </a:xfrm>
        </p:spPr>
        <p:txBody>
          <a:bodyPr/>
          <a:lstStyle/>
          <a:p>
            <a:pPr lvl="1"/>
            <a:endParaRPr lang="es-ES_tradnl" smtClean="0"/>
          </a:p>
          <a:p>
            <a:pPr lvl="1"/>
            <a:r>
              <a:rPr lang="es-ES_tradnl" smtClean="0">
                <a:solidFill>
                  <a:srgbClr val="990099"/>
                </a:solidFill>
                <a:latin typeface="Candara" pitchFamily="34" charset="0"/>
              </a:rPr>
              <a:t>¿Quiénes pueden acceder a los recursos electrónicos de la BUMA?</a:t>
            </a:r>
          </a:p>
          <a:p>
            <a:pPr lvl="1">
              <a:buFontTx/>
              <a:buNone/>
            </a:pPr>
            <a:r>
              <a:rPr lang="es-ES_tradnl" smtClean="0">
                <a:latin typeface="Candara" pitchFamily="34" charset="0"/>
              </a:rPr>
              <a:t>   </a:t>
            </a:r>
          </a:p>
          <a:p>
            <a:pPr lvl="1" algn="just">
              <a:buFontTx/>
              <a:buNone/>
            </a:pPr>
            <a:r>
              <a:rPr lang="es-ES_tradnl" smtClean="0">
                <a:latin typeface="Candara" pitchFamily="34" charset="0"/>
              </a:rPr>
              <a:t>   Los miembros de la comunidad universitaria: </a:t>
            </a:r>
            <a:r>
              <a:rPr lang="es-ES" smtClean="0">
                <a:latin typeface="Candara" pitchFamily="34" charset="0"/>
              </a:rPr>
              <a:t>Profesores e Investigadores, Estudiantes y PAS (Personal de Administración y Servicios).</a:t>
            </a:r>
            <a:endParaRPr lang="es-ES_tradnl" smtClean="0">
              <a:latin typeface="Candara" pitchFamily="34" charset="0"/>
            </a:endParaRPr>
          </a:p>
          <a:p>
            <a:pPr lvl="2"/>
            <a:endParaRPr lang="es-ES_tradnl" smtClean="0">
              <a:latin typeface="Candara" pitchFamily="34" charset="0"/>
            </a:endParaRPr>
          </a:p>
          <a:p>
            <a:pPr lvl="2"/>
            <a:endParaRPr lang="es-ES" smtClean="0"/>
          </a:p>
        </p:txBody>
      </p:sp>
      <p:sp>
        <p:nvSpPr>
          <p:cNvPr id="15257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Debería saber sobre los recursos electrónicos…</a:t>
            </a:r>
          </a:p>
        </p:txBody>
      </p:sp>
    </p:spTree>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A968E5F3-CDDB-4481-99BB-0DE1CF82B27E}" type="slidenum">
              <a:rPr lang="es-ES_tradnl" sz="1300" b="0">
                <a:latin typeface="Arial" charset="0"/>
              </a:rPr>
              <a:pPr algn="r"/>
              <a:t>7</a:t>
            </a:fld>
            <a:endParaRPr lang="es-ES_tradnl" sz="1300" b="0">
              <a:latin typeface="Arial" charset="0"/>
            </a:endParaRPr>
          </a:p>
        </p:txBody>
      </p:sp>
      <p:sp>
        <p:nvSpPr>
          <p:cNvPr id="25602" name="Rectangle 3"/>
          <p:cNvSpPr>
            <a:spLocks noGrp="1" noChangeArrowheads="1"/>
          </p:cNvSpPr>
          <p:nvPr>
            <p:ph type="body" idx="4294967295"/>
          </p:nvPr>
        </p:nvSpPr>
        <p:spPr>
          <a:xfrm>
            <a:off x="900113" y="1773238"/>
            <a:ext cx="7559675" cy="4824412"/>
          </a:xfrm>
        </p:spPr>
        <p:txBody>
          <a:bodyPr lIns="92075" tIns="46038" rIns="92075" bIns="46038"/>
          <a:lstStyle/>
          <a:p>
            <a:pPr>
              <a:buFontTx/>
              <a:buNone/>
            </a:pPr>
            <a:r>
              <a:rPr lang="es-ES_tradnl" sz="2800" smtClean="0">
                <a:latin typeface="Candara" pitchFamily="34" charset="0"/>
              </a:rPr>
              <a:t>      Siguiente pantalla:</a:t>
            </a:r>
          </a:p>
          <a:p>
            <a:pPr>
              <a:buFontTx/>
              <a:buNone/>
            </a:pPr>
            <a:endParaRPr lang="es-ES_tradnl" sz="2800" smtClean="0">
              <a:latin typeface="Candara" pitchFamily="34" charset="0"/>
            </a:endParaRPr>
          </a:p>
          <a:p>
            <a:pPr eaLnBrk="1" hangingPunct="1">
              <a:spcBef>
                <a:spcPct val="0"/>
              </a:spcBef>
              <a:buFontTx/>
              <a:buNone/>
            </a:pPr>
            <a:endParaRPr lang="es-ES" sz="2800" smtClean="0">
              <a:solidFill>
                <a:srgbClr val="FF0000"/>
              </a:solidFill>
              <a:latin typeface="Candara" pitchFamily="34" charset="0"/>
            </a:endParaRPr>
          </a:p>
          <a:p>
            <a:pPr eaLnBrk="1" hangingPunct="1">
              <a:spcBef>
                <a:spcPct val="0"/>
              </a:spcBef>
              <a:buFontTx/>
              <a:buNone/>
            </a:pPr>
            <a:endParaRPr lang="es-ES" sz="2400" smtClean="0">
              <a:latin typeface="Candara" pitchFamily="34" charset="0"/>
            </a:endParaRPr>
          </a:p>
          <a:p>
            <a:pPr eaLnBrk="1" hangingPunct="1">
              <a:spcBef>
                <a:spcPct val="0"/>
              </a:spcBef>
              <a:buFontTx/>
              <a:buNone/>
            </a:pPr>
            <a:endParaRPr lang="es-ES_tradnl" sz="2800" smtClean="0">
              <a:solidFill>
                <a:srgbClr val="990099"/>
              </a:solidFill>
              <a:latin typeface="Candara" pitchFamily="34" charset="0"/>
            </a:endParaRPr>
          </a:p>
          <a:p>
            <a:pPr eaLnBrk="1" hangingPunct="1">
              <a:spcBef>
                <a:spcPct val="0"/>
              </a:spcBef>
              <a:buFontTx/>
              <a:buNone/>
            </a:pPr>
            <a:endParaRPr lang="es-ES_tradnl" sz="2800" smtClean="0">
              <a:solidFill>
                <a:srgbClr val="990099"/>
              </a:solidFill>
              <a:latin typeface="Candara" pitchFamily="34" charset="0"/>
            </a:endParaRPr>
          </a:p>
        </p:txBody>
      </p:sp>
      <p:sp>
        <p:nvSpPr>
          <p:cNvPr id="2560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¿Dónde están los recursos electrónicos?</a:t>
            </a:r>
          </a:p>
        </p:txBody>
      </p:sp>
      <p:pic>
        <p:nvPicPr>
          <p:cNvPr id="25604" name="7 Imagen" descr="Dibujo 5.bmp"/>
          <p:cNvPicPr>
            <a:picLocks noChangeAspect="1"/>
          </p:cNvPicPr>
          <p:nvPr/>
        </p:nvPicPr>
        <p:blipFill>
          <a:blip r:embed="rId3"/>
          <a:srcRect/>
          <a:stretch>
            <a:fillRect/>
          </a:stretch>
        </p:blipFill>
        <p:spPr bwMode="auto">
          <a:xfrm>
            <a:off x="1492250" y="2276475"/>
            <a:ext cx="7651750" cy="45815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2"/>
          <p:cNvSpPr>
            <a:spLocks noGrp="1" noChangeArrowheads="1"/>
          </p:cNvSpPr>
          <p:nvPr>
            <p:ph type="title"/>
          </p:nvPr>
        </p:nvSpPr>
        <p:spPr>
          <a:xfrm>
            <a:off x="971550" y="260350"/>
            <a:ext cx="8172450" cy="1143000"/>
          </a:xfrm>
        </p:spPr>
        <p:txBody>
          <a:bodyPr/>
          <a:lstStyle/>
          <a:p>
            <a:r>
              <a:rPr lang="es-ES_tradnl" sz="4000" smtClean="0"/>
              <a:t>Debería saber sobre los recursos electrónicos…</a:t>
            </a:r>
            <a:endParaRPr lang="es-ES" sz="4000" smtClean="0"/>
          </a:p>
        </p:txBody>
      </p:sp>
      <p:sp>
        <p:nvSpPr>
          <p:cNvPr id="153602" name="Rectangle 3"/>
          <p:cNvSpPr>
            <a:spLocks noGrp="1" noChangeArrowheads="1"/>
          </p:cNvSpPr>
          <p:nvPr>
            <p:ph type="body" idx="1"/>
          </p:nvPr>
        </p:nvSpPr>
        <p:spPr>
          <a:xfrm>
            <a:off x="914400" y="1628775"/>
            <a:ext cx="8015288" cy="4525963"/>
          </a:xfrm>
        </p:spPr>
        <p:txBody>
          <a:bodyPr/>
          <a:lstStyle/>
          <a:p>
            <a:pPr>
              <a:lnSpc>
                <a:spcPct val="80000"/>
              </a:lnSpc>
              <a:buFontTx/>
              <a:buNone/>
            </a:pPr>
            <a:endParaRPr lang="es-ES_tradnl" sz="2800" smtClean="0"/>
          </a:p>
          <a:p>
            <a:pPr>
              <a:lnSpc>
                <a:spcPct val="80000"/>
              </a:lnSpc>
              <a:buFontTx/>
              <a:buChar char="-"/>
            </a:pPr>
            <a:r>
              <a:rPr lang="es-ES_tradnl" sz="2800" smtClean="0">
                <a:solidFill>
                  <a:srgbClr val="990099"/>
                </a:solidFill>
                <a:latin typeface="Candara" pitchFamily="34" charset="0"/>
              </a:rPr>
              <a:t>¿Cuándo deje de ser estudiante de la UMA podré utilizar los recursos de la Biblioteca?</a:t>
            </a:r>
          </a:p>
          <a:p>
            <a:pPr>
              <a:lnSpc>
                <a:spcPct val="80000"/>
              </a:lnSpc>
              <a:buFontTx/>
              <a:buNone/>
            </a:pPr>
            <a:r>
              <a:rPr lang="es-ES_tradnl" sz="2800" smtClean="0">
                <a:latin typeface="Candara" pitchFamily="34" charset="0"/>
              </a:rPr>
              <a:t>  </a:t>
            </a:r>
          </a:p>
          <a:p>
            <a:pPr algn="just">
              <a:lnSpc>
                <a:spcPct val="80000"/>
              </a:lnSpc>
              <a:buFontTx/>
              <a:buNone/>
            </a:pPr>
            <a:r>
              <a:rPr lang="es-ES_tradnl" sz="2800" smtClean="0">
                <a:latin typeface="Candara" pitchFamily="34" charset="0"/>
              </a:rPr>
              <a:t>    La universidad ofrece la posibilidad de seguir vinculado a sus servicios y recursos a través de la </a:t>
            </a:r>
            <a:r>
              <a:rPr lang="es-ES_tradnl" sz="2800" smtClean="0">
                <a:latin typeface="Candara" pitchFamily="34" charset="0"/>
                <a:hlinkClick r:id="rId2"/>
              </a:rPr>
              <a:t>Asociación de Antiguos Alumnos</a:t>
            </a:r>
            <a:r>
              <a:rPr lang="es-ES_tradnl" sz="2800" smtClean="0">
                <a:latin typeface="Candara" pitchFamily="34" charset="0"/>
              </a:rPr>
              <a:t> a la que podrás pertenecer y de la que podrás beneficiarte por una pequeña cuantía económica. </a:t>
            </a:r>
            <a:r>
              <a:rPr lang="es-ES_tradnl" sz="2800" u="sng" smtClean="0">
                <a:latin typeface="Candara" pitchFamily="34" charset="0"/>
              </a:rPr>
              <a:t>Podrás acceder a las instalaciones de la BUMA y beneficiarte del préstamo domiciliario. </a:t>
            </a:r>
            <a:endParaRPr lang="es-ES_tradnl" sz="2800" u="sng" smtClean="0">
              <a:latin typeface="Souvenir Lt BT" pitchFamily="18" charset="0"/>
            </a:endParaRPr>
          </a:p>
          <a:p>
            <a:pPr>
              <a:lnSpc>
                <a:spcPct val="80000"/>
              </a:lnSpc>
            </a:pPr>
            <a:endParaRPr lang="es-ES_tradnl" sz="2800" u="sng" smtClean="0">
              <a:latin typeface="Souvenir Lt BT" pitchFamily="18" charset="0"/>
            </a:endParaRPr>
          </a:p>
          <a:p>
            <a:pPr>
              <a:lnSpc>
                <a:spcPct val="80000"/>
              </a:lnSpc>
            </a:pPr>
            <a:endParaRPr lang="es-ES" sz="2800" smtClean="0">
              <a:latin typeface="Souvenir Lt BT" pitchFamily="18" charset="0"/>
            </a:endParaRPr>
          </a:p>
        </p:txBody>
      </p:sp>
      <p:sp>
        <p:nvSpPr>
          <p:cNvPr id="15360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Debería saber sobre los recursos electrónicos…</a:t>
            </a:r>
          </a:p>
        </p:txBody>
      </p:sp>
    </p:spTree>
  </p:cSld>
  <p:clrMapOvr>
    <a:masterClrMapping/>
  </p:clrMapOvr>
  <p:transition>
    <p:cover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3"/>
          <p:cNvSpPr>
            <a:spLocks noGrp="1" noChangeArrowheads="1"/>
          </p:cNvSpPr>
          <p:nvPr>
            <p:ph type="body" idx="1"/>
          </p:nvPr>
        </p:nvSpPr>
        <p:spPr>
          <a:xfrm>
            <a:off x="914400" y="1484313"/>
            <a:ext cx="8015288" cy="5373687"/>
          </a:xfrm>
        </p:spPr>
        <p:txBody>
          <a:bodyPr/>
          <a:lstStyle/>
          <a:p>
            <a:pPr>
              <a:buFontTx/>
              <a:buChar char="-"/>
            </a:pPr>
            <a:endParaRPr lang="es-ES" smtClean="0">
              <a:solidFill>
                <a:srgbClr val="990099"/>
              </a:solidFill>
              <a:latin typeface="Candara" pitchFamily="34" charset="0"/>
            </a:endParaRPr>
          </a:p>
          <a:p>
            <a:pPr>
              <a:buFontTx/>
              <a:buChar char="-"/>
            </a:pPr>
            <a:r>
              <a:rPr lang="es-ES" smtClean="0">
                <a:solidFill>
                  <a:srgbClr val="990099"/>
                </a:solidFill>
                <a:latin typeface="Candara" pitchFamily="34" charset="0"/>
              </a:rPr>
              <a:t>¿Puedo acceder a los recursos electrónicos desde el exterior del campus universitario?</a:t>
            </a:r>
          </a:p>
          <a:p>
            <a:pPr>
              <a:buFontTx/>
              <a:buChar char="-"/>
            </a:pPr>
            <a:endParaRPr lang="es-ES" smtClean="0">
              <a:solidFill>
                <a:srgbClr val="990099"/>
              </a:solidFill>
              <a:latin typeface="Candara" pitchFamily="34" charset="0"/>
            </a:endParaRPr>
          </a:p>
          <a:p>
            <a:pPr algn="just">
              <a:buFontTx/>
              <a:buNone/>
            </a:pPr>
            <a:r>
              <a:rPr lang="es-ES" smtClean="0">
                <a:latin typeface="Candara" pitchFamily="34" charset="0"/>
              </a:rPr>
              <a:t>    </a:t>
            </a:r>
            <a:r>
              <a:rPr lang="es-ES" sz="2800" smtClean="0">
                <a:latin typeface="Candara" pitchFamily="34" charset="0"/>
              </a:rPr>
              <a:t>Una vez localizado el título del recurso en el </a:t>
            </a:r>
            <a:r>
              <a:rPr lang="es-ES" sz="2800" smtClean="0">
                <a:latin typeface="Candara" pitchFamily="34" charset="0"/>
                <a:hlinkClick r:id="rId2"/>
              </a:rPr>
              <a:t>Catálogo Jábega</a:t>
            </a:r>
            <a:r>
              <a:rPr lang="es-ES" sz="2800" smtClean="0">
                <a:latin typeface="Candara" pitchFamily="34" charset="0"/>
              </a:rPr>
              <a:t>, haz clic sobre el enlace. A continuación el sistema te solicitará que te identifiques en DUMA (cuenta de correo y clave). </a:t>
            </a:r>
          </a:p>
        </p:txBody>
      </p:sp>
      <p:sp>
        <p:nvSpPr>
          <p:cNvPr id="154626" name="Rectangle 2"/>
          <p:cNvSpPr>
            <a:spLocks noGrp="1" noChangeArrowheads="1"/>
          </p:cNvSpPr>
          <p:nvPr>
            <p:ph type="title"/>
          </p:nvPr>
        </p:nvSpPr>
        <p:spPr>
          <a:xfrm>
            <a:off x="900113" y="0"/>
            <a:ext cx="8243887" cy="1417638"/>
          </a:xfrm>
          <a:solidFill>
            <a:schemeClr val="accent1"/>
          </a:solidFill>
          <a:ln>
            <a:solidFill>
              <a:srgbClr val="3366FF"/>
            </a:solidFill>
          </a:ln>
        </p:spPr>
        <p:txBody>
          <a:bodyPr/>
          <a:lstStyle/>
          <a:p>
            <a:pPr eaLnBrk="1" hangingPunct="1"/>
            <a:r>
              <a:rPr lang="es-ES_tradnl" sz="4000" smtClean="0"/>
              <a:t>Debería saber sobre los recursos electrónicos…</a:t>
            </a:r>
          </a:p>
        </p:txBody>
      </p:sp>
    </p:spTree>
  </p:cSld>
  <p:clrMapOvr>
    <a:masterClrMapping/>
  </p:clrMapOvr>
  <p:transition>
    <p:cover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noChangeArrowheads="1"/>
          </p:cNvSpPr>
          <p:nvPr>
            <p:ph type="body" idx="1"/>
          </p:nvPr>
        </p:nvSpPr>
        <p:spPr>
          <a:xfrm>
            <a:off x="971550" y="1600200"/>
            <a:ext cx="8172450" cy="5257800"/>
          </a:xfrm>
        </p:spPr>
        <p:txBody>
          <a:bodyPr/>
          <a:lstStyle/>
          <a:p>
            <a:pPr>
              <a:buFontTx/>
              <a:buChar char="-"/>
            </a:pPr>
            <a:r>
              <a:rPr lang="es-ES" smtClean="0">
                <a:solidFill>
                  <a:srgbClr val="990099"/>
                </a:solidFill>
                <a:latin typeface="Candara" pitchFamily="34" charset="0"/>
              </a:rPr>
              <a:t>¿Algunos recursos electrónicos disponen de claves de acceso propias?</a:t>
            </a:r>
          </a:p>
          <a:p>
            <a:pPr>
              <a:buFontTx/>
              <a:buNone/>
            </a:pPr>
            <a:r>
              <a:rPr lang="es-ES_tradnl" smtClean="0">
                <a:latin typeface="Candara" pitchFamily="34" charset="0"/>
              </a:rPr>
              <a:t>   </a:t>
            </a:r>
          </a:p>
          <a:p>
            <a:pPr>
              <a:buFontTx/>
              <a:buNone/>
            </a:pPr>
            <a:r>
              <a:rPr lang="es-ES_tradnl" smtClean="0">
                <a:latin typeface="Candara" pitchFamily="34" charset="0"/>
              </a:rPr>
              <a:t>   En algunas bases de datos es necesario estar registrado para poder consultarlas. Ej. </a:t>
            </a:r>
            <a:r>
              <a:rPr lang="es-ES_tradnl" smtClean="0">
                <a:latin typeface="Candara" pitchFamily="34" charset="0"/>
                <a:hlinkClick r:id="rId2"/>
              </a:rPr>
              <a:t>Vlex</a:t>
            </a:r>
            <a:endParaRPr lang="es-ES_tradnl" smtClean="0">
              <a:latin typeface="Candara" pitchFamily="34" charset="0"/>
            </a:endParaRPr>
          </a:p>
          <a:p>
            <a:pPr>
              <a:buFontTx/>
              <a:buNone/>
            </a:pPr>
            <a:endParaRPr lang="es-ES_tradnl" smtClean="0">
              <a:latin typeface="Candara" pitchFamily="34" charset="0"/>
            </a:endParaRPr>
          </a:p>
          <a:p>
            <a:pPr>
              <a:buFontTx/>
              <a:buNone/>
            </a:pPr>
            <a:r>
              <a:rPr lang="es-ES_tradnl" smtClean="0">
                <a:latin typeface="Candara" pitchFamily="34" charset="0"/>
              </a:rPr>
              <a:t>   En otras, es necesario solicitar las claves de acceso a la Biblioteca que le competa.</a:t>
            </a:r>
          </a:p>
          <a:p>
            <a:pPr>
              <a:buFontTx/>
              <a:buNone/>
            </a:pPr>
            <a:r>
              <a:rPr lang="es-ES_tradnl" smtClean="0">
                <a:latin typeface="Candara" pitchFamily="34" charset="0"/>
              </a:rPr>
              <a:t>   Ej. </a:t>
            </a:r>
            <a:r>
              <a:rPr lang="es-ES_tradnl" smtClean="0">
                <a:latin typeface="Candara" pitchFamily="34" charset="0"/>
                <a:hlinkClick r:id="rId3"/>
              </a:rPr>
              <a:t>Educalex</a:t>
            </a:r>
            <a:endParaRPr lang="es-ES_tradnl" smtClean="0">
              <a:latin typeface="Candara" pitchFamily="34" charset="0"/>
            </a:endParaRPr>
          </a:p>
          <a:p>
            <a:pPr>
              <a:buFontTx/>
              <a:buNone/>
            </a:pPr>
            <a:endParaRPr lang="es-ES" smtClean="0">
              <a:latin typeface="Candara" pitchFamily="34" charset="0"/>
            </a:endParaRPr>
          </a:p>
        </p:txBody>
      </p:sp>
      <p:sp>
        <p:nvSpPr>
          <p:cNvPr id="155650" name="Rectangle 2"/>
          <p:cNvSpPr>
            <a:spLocks noGrp="1" noChangeArrowheads="1"/>
          </p:cNvSpPr>
          <p:nvPr>
            <p:ph type="title"/>
          </p:nvPr>
        </p:nvSpPr>
        <p:spPr>
          <a:xfrm>
            <a:off x="900113" y="0"/>
            <a:ext cx="8243887" cy="1417638"/>
          </a:xfrm>
          <a:solidFill>
            <a:schemeClr val="accent1"/>
          </a:solidFill>
          <a:ln>
            <a:solidFill>
              <a:srgbClr val="3366FF"/>
            </a:solidFill>
          </a:ln>
        </p:spPr>
        <p:txBody>
          <a:bodyPr/>
          <a:lstStyle/>
          <a:p>
            <a:pPr eaLnBrk="1" hangingPunct="1"/>
            <a:r>
              <a:rPr lang="es-ES_tradnl" sz="4000" smtClean="0"/>
              <a:t>Debería saber sobre los recursos electrónicos…</a:t>
            </a:r>
          </a:p>
        </p:txBody>
      </p:sp>
    </p:spTree>
  </p:cSld>
  <p:clrMapOvr>
    <a:masterClrMapping/>
  </p:clrMapOvr>
  <p:transition>
    <p:cover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2"/>
          <p:cNvSpPr>
            <a:spLocks noGrp="1" noChangeArrowheads="1"/>
          </p:cNvSpPr>
          <p:nvPr>
            <p:ph type="body" idx="1"/>
          </p:nvPr>
        </p:nvSpPr>
        <p:spPr>
          <a:xfrm>
            <a:off x="900113" y="1600200"/>
            <a:ext cx="8101012" cy="5257800"/>
          </a:xfrm>
        </p:spPr>
        <p:txBody>
          <a:bodyPr/>
          <a:lstStyle/>
          <a:p>
            <a:pPr>
              <a:buFontTx/>
              <a:buChar char="-"/>
            </a:pPr>
            <a:r>
              <a:rPr lang="es-ES" smtClean="0">
                <a:solidFill>
                  <a:srgbClr val="990099"/>
                </a:solidFill>
                <a:latin typeface="Candara" pitchFamily="34" charset="0"/>
              </a:rPr>
              <a:t>¿Desde qué año disponemos de los textos completos de las revistas electrónicas? </a:t>
            </a:r>
          </a:p>
          <a:p>
            <a:pPr algn="just">
              <a:buFontTx/>
              <a:buNone/>
            </a:pPr>
            <a:r>
              <a:rPr lang="es-ES" smtClean="0">
                <a:latin typeface="Candara" pitchFamily="34" charset="0"/>
              </a:rPr>
              <a:t>    La suscripción a una revista electrónica no significa que podamos acceder a todos los números editados. Para conocer la cobertura de una publicación consultaremos los “</a:t>
            </a:r>
            <a:r>
              <a:rPr lang="es-ES" smtClean="0">
                <a:latin typeface="Candara" pitchFamily="34" charset="0"/>
                <a:hlinkClick r:id="rId2"/>
              </a:rPr>
              <a:t>Listados de revistas</a:t>
            </a:r>
            <a:r>
              <a:rPr lang="es-ES" smtClean="0">
                <a:latin typeface="Candara" pitchFamily="34" charset="0"/>
              </a:rPr>
              <a:t>” a través del </a:t>
            </a:r>
            <a:r>
              <a:rPr lang="es-ES" smtClean="0">
                <a:latin typeface="Candara" pitchFamily="34" charset="0"/>
                <a:hlinkClick r:id="rId3"/>
              </a:rPr>
              <a:t>Catálogo Jábega</a:t>
            </a:r>
            <a:r>
              <a:rPr lang="es-ES" smtClean="0">
                <a:latin typeface="Candara" pitchFamily="34" charset="0"/>
              </a:rPr>
              <a:t>.</a:t>
            </a:r>
          </a:p>
        </p:txBody>
      </p:sp>
      <p:sp>
        <p:nvSpPr>
          <p:cNvPr id="156674" name="Rectangle 2"/>
          <p:cNvSpPr>
            <a:spLocks noGrp="1" noChangeArrowheads="1"/>
          </p:cNvSpPr>
          <p:nvPr>
            <p:ph type="title"/>
          </p:nvPr>
        </p:nvSpPr>
        <p:spPr>
          <a:xfrm>
            <a:off x="900113" y="0"/>
            <a:ext cx="8243887" cy="1417638"/>
          </a:xfrm>
          <a:solidFill>
            <a:schemeClr val="accent1"/>
          </a:solidFill>
          <a:ln>
            <a:solidFill>
              <a:srgbClr val="3366FF"/>
            </a:solidFill>
          </a:ln>
        </p:spPr>
        <p:txBody>
          <a:bodyPr/>
          <a:lstStyle/>
          <a:p>
            <a:pPr eaLnBrk="1" hangingPunct="1"/>
            <a:r>
              <a:rPr lang="es-ES_tradnl" sz="4000" smtClean="0">
                <a:latin typeface="Candara" pitchFamily="34" charset="0"/>
              </a:rPr>
              <a:t>Debería saber sobre los recursos electrónicos…</a:t>
            </a:r>
          </a:p>
        </p:txBody>
      </p:sp>
    </p:spTree>
  </p:cSld>
  <p:clrMapOvr>
    <a:masterClrMapping/>
  </p:clrMapOvr>
  <p:transition>
    <p:cover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2"/>
          <p:cNvSpPr>
            <a:spLocks noGrp="1" noChangeArrowheads="1"/>
          </p:cNvSpPr>
          <p:nvPr>
            <p:ph type="body" idx="1"/>
          </p:nvPr>
        </p:nvSpPr>
        <p:spPr>
          <a:xfrm>
            <a:off x="900113" y="1484313"/>
            <a:ext cx="8029575" cy="5373687"/>
          </a:xfrm>
        </p:spPr>
        <p:txBody>
          <a:bodyPr/>
          <a:lstStyle/>
          <a:p>
            <a:pPr>
              <a:buFontTx/>
              <a:buNone/>
            </a:pPr>
            <a:endParaRPr lang="es-ES_tradnl" sz="2800" smtClean="0">
              <a:latin typeface="Candara" pitchFamily="34" charset="0"/>
            </a:endParaRPr>
          </a:p>
          <a:p>
            <a:pPr>
              <a:buFontTx/>
              <a:buNone/>
            </a:pPr>
            <a:r>
              <a:rPr lang="es-ES_tradnl" sz="2800" smtClean="0">
                <a:latin typeface="Candara" pitchFamily="34" charset="0"/>
              </a:rPr>
              <a:t>-   </a:t>
            </a:r>
            <a:r>
              <a:rPr lang="es-ES" sz="2800" smtClean="0">
                <a:solidFill>
                  <a:srgbClr val="990099"/>
                </a:solidFill>
                <a:latin typeface="Candara" pitchFamily="34" charset="0"/>
              </a:rPr>
              <a:t>¿Qué es el embargo?</a:t>
            </a:r>
          </a:p>
          <a:p>
            <a:pPr algn="just">
              <a:buFontTx/>
              <a:buNone/>
            </a:pPr>
            <a:r>
              <a:rPr lang="es-ES" sz="2800" smtClean="0">
                <a:latin typeface="Candara" pitchFamily="34" charset="0"/>
              </a:rPr>
              <a:t>    Cuando accedemos a una revista, no siempre podemos ver los artículos de los últimos números publicados. Esta práctica editorial se denomina "período de embargo", es decir, el tiempo que transcurre desde la edición de un ejemplar de una revista hasta que se puede consultar el texto completo en plataformas electrónicas. Ej. </a:t>
            </a:r>
            <a:r>
              <a:rPr lang="es-ES" sz="2800" smtClean="0">
                <a:latin typeface="Candara" pitchFamily="34" charset="0"/>
                <a:hlinkClick r:id="rId2"/>
              </a:rPr>
              <a:t>Acta neuropathologica</a:t>
            </a:r>
            <a:r>
              <a:rPr lang="es-ES" sz="2800" smtClean="0">
                <a:latin typeface="Candara" pitchFamily="34" charset="0"/>
              </a:rPr>
              <a:t>.</a:t>
            </a:r>
          </a:p>
        </p:txBody>
      </p:sp>
      <p:sp>
        <p:nvSpPr>
          <p:cNvPr id="157698" name="Rectangle 2"/>
          <p:cNvSpPr>
            <a:spLocks noGrp="1" noChangeArrowheads="1"/>
          </p:cNvSpPr>
          <p:nvPr>
            <p:ph type="title"/>
          </p:nvPr>
        </p:nvSpPr>
        <p:spPr>
          <a:xfrm>
            <a:off x="900113" y="0"/>
            <a:ext cx="8243887" cy="1417638"/>
          </a:xfrm>
          <a:solidFill>
            <a:schemeClr val="accent1"/>
          </a:solidFill>
          <a:ln>
            <a:solidFill>
              <a:srgbClr val="3366FF"/>
            </a:solidFill>
          </a:ln>
        </p:spPr>
        <p:txBody>
          <a:bodyPr/>
          <a:lstStyle/>
          <a:p>
            <a:pPr eaLnBrk="1" hangingPunct="1"/>
            <a:r>
              <a:rPr lang="es-ES_tradnl" sz="4000" smtClean="0"/>
              <a:t>Debería saber sobre los recursos electrónicos…</a:t>
            </a:r>
          </a:p>
        </p:txBody>
      </p:sp>
    </p:spTree>
  </p:cSld>
  <p:clrMapOvr>
    <a:masterClrMapping/>
  </p:clrMapOvr>
  <p:transition>
    <p:cover di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2"/>
          <p:cNvSpPr>
            <a:spLocks noGrp="1" noChangeArrowheads="1"/>
          </p:cNvSpPr>
          <p:nvPr>
            <p:ph type="body" idx="1"/>
          </p:nvPr>
        </p:nvSpPr>
        <p:spPr>
          <a:xfrm>
            <a:off x="900113" y="1484313"/>
            <a:ext cx="8243887" cy="5373687"/>
          </a:xfrm>
        </p:spPr>
        <p:txBody>
          <a:bodyPr/>
          <a:lstStyle/>
          <a:p>
            <a:endParaRPr lang="es-ES" smtClean="0">
              <a:solidFill>
                <a:srgbClr val="990099"/>
              </a:solidFill>
              <a:latin typeface="Candara" pitchFamily="34" charset="0"/>
            </a:endParaRPr>
          </a:p>
          <a:p>
            <a:r>
              <a:rPr lang="es-ES" smtClean="0">
                <a:solidFill>
                  <a:srgbClr val="990099"/>
                </a:solidFill>
                <a:latin typeface="Candara" pitchFamily="34" charset="0"/>
              </a:rPr>
              <a:t>¿Qué hago si no funciona el enlace a una revista electrónica?</a:t>
            </a:r>
          </a:p>
          <a:p>
            <a:pPr>
              <a:buFontTx/>
              <a:buNone/>
            </a:pPr>
            <a:r>
              <a:rPr lang="es-ES" smtClean="0">
                <a:latin typeface="Candara" pitchFamily="34" charset="0"/>
              </a:rPr>
              <a:t>    Comunicar a la biblioteca la incidencia a través de los cauces apropiados: personalmente, teléfono, chat, buzón de quejas y sugerencias…</a:t>
            </a:r>
          </a:p>
          <a:p>
            <a:endParaRPr lang="es-ES" smtClean="0">
              <a:latin typeface="Candara" pitchFamily="34" charset="0"/>
            </a:endParaRPr>
          </a:p>
        </p:txBody>
      </p:sp>
      <p:sp>
        <p:nvSpPr>
          <p:cNvPr id="158722" name="Rectangle 2"/>
          <p:cNvSpPr>
            <a:spLocks noGrp="1" noChangeArrowheads="1"/>
          </p:cNvSpPr>
          <p:nvPr>
            <p:ph type="title"/>
          </p:nvPr>
        </p:nvSpPr>
        <p:spPr>
          <a:xfrm>
            <a:off x="900113" y="0"/>
            <a:ext cx="8243887" cy="1417638"/>
          </a:xfrm>
          <a:solidFill>
            <a:schemeClr val="accent1"/>
          </a:solidFill>
          <a:ln>
            <a:solidFill>
              <a:srgbClr val="3366FF"/>
            </a:solidFill>
          </a:ln>
        </p:spPr>
        <p:txBody>
          <a:bodyPr/>
          <a:lstStyle/>
          <a:p>
            <a:pPr eaLnBrk="1" hangingPunct="1"/>
            <a:r>
              <a:rPr lang="es-ES_tradnl" sz="4000" smtClean="0"/>
              <a:t>Debería saber sobre los recursos electrónicos…</a:t>
            </a:r>
          </a:p>
        </p:txBody>
      </p:sp>
    </p:spTree>
  </p:cSld>
  <p:clrMapOvr>
    <a:masterClrMapping/>
  </p:clrMapOvr>
  <p:transition>
    <p:cover di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62E27DC3-EC0D-4973-88A3-8E33BBB814E6}" type="slidenum">
              <a:rPr lang="es-ES_tradnl" sz="1300" b="0">
                <a:latin typeface="Arial" charset="0"/>
              </a:rPr>
              <a:pPr algn="r"/>
              <a:t>76</a:t>
            </a:fld>
            <a:endParaRPr lang="es-ES_tradnl" sz="1300" b="0">
              <a:latin typeface="Arial" charset="0"/>
            </a:endParaRPr>
          </a:p>
        </p:txBody>
      </p:sp>
      <p:sp>
        <p:nvSpPr>
          <p:cNvPr id="159746" name="Rectangle 3"/>
          <p:cNvSpPr>
            <a:spLocks noGrp="1" noChangeArrowheads="1"/>
          </p:cNvSpPr>
          <p:nvPr>
            <p:ph type="body" idx="4294967295"/>
          </p:nvPr>
        </p:nvSpPr>
        <p:spPr>
          <a:xfrm>
            <a:off x="900113" y="1484313"/>
            <a:ext cx="7704137" cy="4824412"/>
          </a:xfrm>
        </p:spPr>
        <p:txBody>
          <a:bodyPr lIns="92075" tIns="46038" rIns="92075" bIns="46038"/>
          <a:lstStyle/>
          <a:p>
            <a:pPr marL="609600" indent="-609600" eaLnBrk="1" hangingPunct="1">
              <a:lnSpc>
                <a:spcPct val="90000"/>
              </a:lnSpc>
              <a:spcBef>
                <a:spcPct val="0"/>
              </a:spcBef>
              <a:buFontTx/>
              <a:buNone/>
            </a:pPr>
            <a:endParaRPr lang="es-ES_tradnl" sz="2400" smtClean="0">
              <a:latin typeface="Candara" pitchFamily="34" charset="0"/>
            </a:endParaRPr>
          </a:p>
          <a:p>
            <a:pPr marL="609600" indent="-609600" eaLnBrk="1" hangingPunct="1">
              <a:lnSpc>
                <a:spcPct val="90000"/>
              </a:lnSpc>
              <a:spcBef>
                <a:spcPct val="0"/>
              </a:spcBef>
              <a:buFontTx/>
              <a:buNone/>
            </a:pPr>
            <a:endParaRPr lang="es-ES_tradnl" sz="2400" smtClean="0">
              <a:latin typeface="Candara" pitchFamily="34" charset="0"/>
            </a:endParaRPr>
          </a:p>
          <a:p>
            <a:pPr marL="609600" indent="-609600" eaLnBrk="1" hangingPunct="1">
              <a:lnSpc>
                <a:spcPct val="90000"/>
              </a:lnSpc>
              <a:spcBef>
                <a:spcPct val="0"/>
              </a:spcBef>
              <a:buFontTx/>
              <a:buNone/>
            </a:pPr>
            <a:endParaRPr lang="es-ES_tradnl" sz="2400" smtClean="0">
              <a:latin typeface="Candara" pitchFamily="34" charset="0"/>
            </a:endParaRPr>
          </a:p>
          <a:p>
            <a:pPr marL="609600" indent="-609600" algn="just" eaLnBrk="1" hangingPunct="1">
              <a:lnSpc>
                <a:spcPct val="90000"/>
              </a:lnSpc>
              <a:spcBef>
                <a:spcPct val="0"/>
              </a:spcBef>
              <a:buFontTx/>
              <a:buNone/>
            </a:pPr>
            <a:r>
              <a:rPr lang="es-ES_tradnl" sz="2400" smtClean="0">
                <a:latin typeface="Candara" pitchFamily="34" charset="0"/>
              </a:rPr>
              <a:t>         </a:t>
            </a:r>
            <a:r>
              <a:rPr lang="es-ES_tradnl" sz="2800" smtClean="0">
                <a:latin typeface="Candara" pitchFamily="34" charset="0"/>
              </a:rPr>
              <a:t>El </a:t>
            </a:r>
            <a:r>
              <a:rPr lang="es-ES_tradnl" sz="2800" smtClean="0">
                <a:solidFill>
                  <a:srgbClr val="990099"/>
                </a:solidFill>
                <a:latin typeface="Candara" pitchFamily="34" charset="0"/>
              </a:rPr>
              <a:t>Metabuscador</a:t>
            </a:r>
            <a:r>
              <a:rPr lang="es-ES_tradnl" sz="2800" smtClean="0">
                <a:latin typeface="Candara" pitchFamily="34" charset="0"/>
              </a:rPr>
              <a:t> es una herramienta que permite realizar una </a:t>
            </a:r>
            <a:r>
              <a:rPr lang="es-ES_tradnl" sz="2800" u="sng" smtClean="0">
                <a:solidFill>
                  <a:srgbClr val="990099"/>
                </a:solidFill>
                <a:latin typeface="Candara" pitchFamily="34" charset="0"/>
              </a:rPr>
              <a:t>búsqueda simultánea</a:t>
            </a:r>
            <a:r>
              <a:rPr lang="es-ES_tradnl" sz="2800" smtClean="0">
                <a:latin typeface="Candara" pitchFamily="34" charset="0"/>
              </a:rPr>
              <a:t> en varias fuentes de contenido </a:t>
            </a:r>
            <a:r>
              <a:rPr lang="es-ES" sz="2800" smtClean="0">
                <a:latin typeface="Candara" pitchFamily="34" charset="0"/>
              </a:rPr>
              <a:t>(bases de datos, portales de revistas y/o libros electrónicos, catálogos de bibliotecas, buscadores web...) a partir de una única interfaz.</a:t>
            </a:r>
            <a:r>
              <a:rPr lang="es-ES" sz="2400" smtClean="0">
                <a:latin typeface="Candara" pitchFamily="34" charset="0"/>
              </a:rPr>
              <a:t> </a:t>
            </a:r>
            <a:endParaRPr lang="es-ES_tradnl" sz="2400" smtClean="0">
              <a:latin typeface="Candara" pitchFamily="34" charset="0"/>
            </a:endParaRPr>
          </a:p>
        </p:txBody>
      </p:sp>
      <p:sp>
        <p:nvSpPr>
          <p:cNvPr id="15974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endParaRPr lang="es-ES_tradnl" sz="3600" b="0">
              <a:solidFill>
                <a:schemeClr val="tx2"/>
              </a:solidFill>
              <a:latin typeface="Candara" pitchFamily="34" charset="0"/>
            </a:endParaRPr>
          </a:p>
          <a:p>
            <a:pPr algn="ctr"/>
            <a:r>
              <a:rPr lang="es-ES_tradnl" sz="3600" b="0">
                <a:solidFill>
                  <a:schemeClr val="tx2"/>
                </a:solidFill>
                <a:latin typeface="Candara" pitchFamily="34" charset="0"/>
              </a:rPr>
              <a:t>Otras herramientas de búsqueda: </a:t>
            </a:r>
          </a:p>
          <a:p>
            <a:pPr algn="ctr"/>
            <a:r>
              <a:rPr lang="es-ES_tradnl" sz="3600" b="0">
                <a:solidFill>
                  <a:schemeClr val="tx2"/>
                </a:solidFill>
                <a:latin typeface="Candara" pitchFamily="34" charset="0"/>
              </a:rPr>
              <a:t>el Metabuscador</a:t>
            </a:r>
          </a:p>
          <a:p>
            <a:pPr algn="ctr"/>
            <a:endParaRPr lang="es-ES_tradnl" sz="3600" b="0">
              <a:solidFill>
                <a:schemeClr val="tx2"/>
              </a:solidFill>
              <a:latin typeface="Candara" pitchFamily="34" charset="0"/>
            </a:endParaRPr>
          </a:p>
        </p:txBody>
      </p:sp>
      <p:sp>
        <p:nvSpPr>
          <p:cNvPr id="159748"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85CF2BAF-C430-40DC-89DC-81BE5B04D51A}" type="slidenum">
              <a:rPr lang="es-ES_tradnl" sz="1300" b="0">
                <a:latin typeface="Arial" charset="0"/>
              </a:rPr>
              <a:pPr algn="r"/>
              <a:t>77</a:t>
            </a:fld>
            <a:endParaRPr lang="es-ES_tradnl" sz="1300" b="0">
              <a:latin typeface="Arial" charset="0"/>
            </a:endParaRPr>
          </a:p>
        </p:txBody>
      </p:sp>
      <p:sp>
        <p:nvSpPr>
          <p:cNvPr id="161794"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eaLnBrk="1" hangingPunct="1">
              <a:lnSpc>
                <a:spcPct val="90000"/>
              </a:lnSpc>
              <a:spcBef>
                <a:spcPct val="0"/>
              </a:spcBef>
              <a:buFontTx/>
              <a:buNone/>
            </a:pPr>
            <a:r>
              <a:rPr lang="es-ES_tradnl" sz="2400" smtClean="0">
                <a:latin typeface="Candara" pitchFamily="34" charset="0"/>
              </a:rPr>
              <a:t>         </a:t>
            </a:r>
          </a:p>
          <a:p>
            <a:pPr marL="609600" indent="-609600" eaLnBrk="1" hangingPunct="1">
              <a:lnSpc>
                <a:spcPct val="90000"/>
              </a:lnSpc>
              <a:spcBef>
                <a:spcPct val="0"/>
              </a:spcBef>
              <a:buFontTx/>
              <a:buNone/>
            </a:pPr>
            <a:r>
              <a:rPr lang="es-ES_tradnl" sz="2400" smtClean="0">
                <a:latin typeface="Candara" pitchFamily="34" charset="0"/>
              </a:rPr>
              <a:t>         Disponemos de un acceso directo al Metabuscador a través del Catálogo Jábega, en el enlace “</a:t>
            </a:r>
            <a:r>
              <a:rPr lang="es-ES_tradnl" sz="2400" smtClean="0">
                <a:solidFill>
                  <a:srgbClr val="990099"/>
                </a:solidFill>
                <a:latin typeface="Candara" pitchFamily="34" charset="0"/>
              </a:rPr>
              <a:t>Acceso al Metabuscador</a:t>
            </a:r>
            <a:r>
              <a:rPr lang="es-ES_tradnl" sz="2400" smtClean="0">
                <a:latin typeface="Candara" pitchFamily="34" charset="0"/>
              </a:rPr>
              <a:t>”.</a:t>
            </a:r>
          </a:p>
          <a:p>
            <a:pPr marL="609600" indent="-609600" eaLnBrk="1" hangingPunct="1">
              <a:lnSpc>
                <a:spcPct val="90000"/>
              </a:lnSpc>
              <a:spcBef>
                <a:spcPct val="0"/>
              </a:spcBef>
              <a:buFontTx/>
              <a:buNone/>
            </a:pPr>
            <a:endParaRPr lang="es-ES_tradnl" sz="2800" smtClean="0">
              <a:latin typeface="Candara" pitchFamily="34" charset="0"/>
            </a:endParaRPr>
          </a:p>
        </p:txBody>
      </p:sp>
      <p:sp>
        <p:nvSpPr>
          <p:cNvPr id="16179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Otras herramientas de búsqueda: </a:t>
            </a:r>
          </a:p>
          <a:p>
            <a:pPr algn="ctr"/>
            <a:r>
              <a:rPr lang="es-ES_tradnl" sz="3600" b="0">
                <a:solidFill>
                  <a:schemeClr val="tx2"/>
                </a:solidFill>
                <a:latin typeface="Candara" pitchFamily="34" charset="0"/>
              </a:rPr>
              <a:t>el Metabuscador</a:t>
            </a:r>
          </a:p>
        </p:txBody>
      </p:sp>
      <p:sp>
        <p:nvSpPr>
          <p:cNvPr id="161796"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61797" name="Picture 4"/>
          <p:cNvPicPr>
            <a:picLocks noChangeAspect="1" noChangeArrowheads="1"/>
          </p:cNvPicPr>
          <p:nvPr/>
        </p:nvPicPr>
        <p:blipFill>
          <a:blip r:embed="rId3"/>
          <a:srcRect/>
          <a:stretch>
            <a:fillRect/>
          </a:stretch>
        </p:blipFill>
        <p:spPr bwMode="auto">
          <a:xfrm>
            <a:off x="1692275" y="3284538"/>
            <a:ext cx="6484938" cy="248602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49ECB4DA-255C-4157-B6DA-A46D4C21DE40}" type="slidenum">
              <a:rPr lang="es-ES_tradnl" sz="1300" b="0">
                <a:latin typeface="Arial" charset="0"/>
              </a:rPr>
              <a:pPr algn="r"/>
              <a:t>78</a:t>
            </a:fld>
            <a:endParaRPr lang="es-ES_tradnl" sz="1300" b="0">
              <a:latin typeface="Arial" charset="0"/>
            </a:endParaRPr>
          </a:p>
        </p:txBody>
      </p:sp>
      <p:sp>
        <p:nvSpPr>
          <p:cNvPr id="163842"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gn="just">
              <a:lnSpc>
                <a:spcPct val="90000"/>
              </a:lnSpc>
              <a:buFontTx/>
              <a:buNone/>
            </a:pPr>
            <a:endParaRPr lang="es-ES_tradnl" sz="2400" smtClean="0">
              <a:latin typeface="Candara" pitchFamily="34" charset="0"/>
            </a:endParaRPr>
          </a:p>
          <a:p>
            <a:pPr marL="609600" indent="-609600" algn="just">
              <a:lnSpc>
                <a:spcPct val="90000"/>
              </a:lnSpc>
              <a:buFontTx/>
              <a:buNone/>
            </a:pPr>
            <a:r>
              <a:rPr lang="es-ES_tradnl" sz="2400" smtClean="0">
                <a:latin typeface="Candara" pitchFamily="34" charset="0"/>
              </a:rPr>
              <a:t>En la siguiente pantalla, bajamos el cursor, hasta el epígrafe Metabuscador. Allí, además de dar acceso al Metabuscador, tenemos una </a:t>
            </a:r>
            <a:r>
              <a:rPr lang="es-ES_tradnl" sz="2400" smtClean="0">
                <a:solidFill>
                  <a:srgbClr val="990099"/>
                </a:solidFill>
                <a:latin typeface="Candara" pitchFamily="34" charset="0"/>
              </a:rPr>
              <a:t>Guía de uso</a:t>
            </a:r>
            <a:r>
              <a:rPr lang="es-ES_tradnl" sz="2400" smtClean="0">
                <a:latin typeface="Candara" pitchFamily="34" charset="0"/>
              </a:rPr>
              <a:t>, y un apartado de </a:t>
            </a:r>
            <a:r>
              <a:rPr lang="es-ES_tradnl" sz="2400" smtClean="0">
                <a:solidFill>
                  <a:srgbClr val="990099"/>
                </a:solidFill>
                <a:latin typeface="Candara" pitchFamily="34" charset="0"/>
              </a:rPr>
              <a:t>Preguntas frecuentes</a:t>
            </a:r>
            <a:r>
              <a:rPr lang="es-ES_tradnl" sz="2400" smtClean="0">
                <a:latin typeface="Candara" pitchFamily="34" charset="0"/>
              </a:rPr>
              <a:t> que responderán muchas de nuestras dudas sobre esta herramienta.+</a:t>
            </a:r>
          </a:p>
          <a:p>
            <a:pPr marL="609600" indent="-609600">
              <a:lnSpc>
                <a:spcPct val="90000"/>
              </a:lnSpc>
              <a:buFontTx/>
              <a:buNone/>
            </a:pPr>
            <a:endParaRPr lang="es-ES" sz="2400" smtClean="0">
              <a:latin typeface="Candara" pitchFamily="34" charset="0"/>
            </a:endParaRPr>
          </a:p>
          <a:p>
            <a:pPr marL="609600" indent="-609600">
              <a:lnSpc>
                <a:spcPct val="90000"/>
              </a:lnSpc>
              <a:buFontTx/>
              <a:buNone/>
            </a:pPr>
            <a:endParaRPr lang="es-ES_tradnl" sz="2400" smtClean="0">
              <a:latin typeface="Candara" pitchFamily="34" charset="0"/>
            </a:endParaRPr>
          </a:p>
        </p:txBody>
      </p:sp>
      <p:sp>
        <p:nvSpPr>
          <p:cNvPr id="16384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Otras herramientas de búsqueda: </a:t>
            </a:r>
          </a:p>
          <a:p>
            <a:pPr algn="ctr"/>
            <a:r>
              <a:rPr lang="es-ES_tradnl" sz="3600" b="0">
                <a:solidFill>
                  <a:schemeClr val="tx2"/>
                </a:solidFill>
                <a:latin typeface="Candara" pitchFamily="34" charset="0"/>
              </a:rPr>
              <a:t>el Metabuscador</a:t>
            </a:r>
          </a:p>
        </p:txBody>
      </p:sp>
      <p:sp>
        <p:nvSpPr>
          <p:cNvPr id="163844"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63845" name="Picture 5"/>
          <p:cNvPicPr>
            <a:picLocks noChangeAspect="1" noChangeArrowheads="1"/>
          </p:cNvPicPr>
          <p:nvPr/>
        </p:nvPicPr>
        <p:blipFill>
          <a:blip r:embed="rId3"/>
          <a:srcRect/>
          <a:stretch>
            <a:fillRect/>
          </a:stretch>
        </p:blipFill>
        <p:spPr bwMode="auto">
          <a:xfrm>
            <a:off x="1116013" y="4437063"/>
            <a:ext cx="7675562" cy="14859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05C28825-6688-4C8A-82AC-5F94948D96D7}" type="slidenum">
              <a:rPr lang="es-ES_tradnl" sz="1300" b="0">
                <a:latin typeface="Arial" charset="0"/>
              </a:rPr>
              <a:pPr algn="r"/>
              <a:t>79</a:t>
            </a:fld>
            <a:endParaRPr lang="es-ES_tradnl" sz="1300" b="0">
              <a:latin typeface="Arial" charset="0"/>
            </a:endParaRPr>
          </a:p>
        </p:txBody>
      </p:sp>
      <p:sp>
        <p:nvSpPr>
          <p:cNvPr id="165890"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eaLnBrk="1" hangingPunct="1">
              <a:lnSpc>
                <a:spcPct val="90000"/>
              </a:lnSpc>
              <a:spcBef>
                <a:spcPct val="0"/>
              </a:spcBef>
              <a:buFontTx/>
              <a:buNone/>
            </a:pPr>
            <a:r>
              <a:rPr lang="es-ES_tradnl" sz="2400" smtClean="0">
                <a:latin typeface="Candara" pitchFamily="34" charset="0"/>
              </a:rPr>
              <a:t>El Metabuscador nos ofrece muchas posibilidades para realizar búsquedas genéricas.</a:t>
            </a:r>
          </a:p>
          <a:p>
            <a:pPr marL="609600" indent="-609600" eaLnBrk="1" hangingPunct="1">
              <a:lnSpc>
                <a:spcPct val="90000"/>
              </a:lnSpc>
              <a:spcBef>
                <a:spcPct val="0"/>
              </a:spcBef>
              <a:buFontTx/>
              <a:buNone/>
            </a:pPr>
            <a:endParaRPr lang="es-ES_tradnl" sz="2400" smtClean="0">
              <a:latin typeface="Candara" pitchFamily="34" charset="0"/>
            </a:endParaRPr>
          </a:p>
        </p:txBody>
      </p:sp>
      <p:sp>
        <p:nvSpPr>
          <p:cNvPr id="16589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Otras herramientas de búsqueda: </a:t>
            </a:r>
          </a:p>
          <a:p>
            <a:pPr algn="ctr"/>
            <a:r>
              <a:rPr lang="es-ES_tradnl" sz="3600" b="0">
                <a:solidFill>
                  <a:schemeClr val="tx2"/>
                </a:solidFill>
                <a:latin typeface="Candara" pitchFamily="34" charset="0"/>
              </a:rPr>
              <a:t>el Metabuscador</a:t>
            </a:r>
          </a:p>
        </p:txBody>
      </p:sp>
      <p:sp>
        <p:nvSpPr>
          <p:cNvPr id="165892"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65893" name="Picture 6"/>
          <p:cNvPicPr>
            <a:picLocks noChangeAspect="1" noChangeArrowheads="1"/>
          </p:cNvPicPr>
          <p:nvPr/>
        </p:nvPicPr>
        <p:blipFill>
          <a:blip r:embed="rId3"/>
          <a:srcRect/>
          <a:stretch>
            <a:fillRect/>
          </a:stretch>
        </p:blipFill>
        <p:spPr bwMode="auto">
          <a:xfrm>
            <a:off x="1116013" y="2636838"/>
            <a:ext cx="7437437" cy="35337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0FF79D66-814C-4EAB-9F76-D4400ED70E2E}" type="slidenum">
              <a:rPr lang="es-ES_tradnl" sz="1300" b="0">
                <a:latin typeface="Arial" charset="0"/>
              </a:rPr>
              <a:pPr algn="r"/>
              <a:t>8</a:t>
            </a:fld>
            <a:endParaRPr lang="es-ES_tradnl" sz="1300" b="0">
              <a:latin typeface="Arial" charset="0"/>
            </a:endParaRPr>
          </a:p>
        </p:txBody>
      </p:sp>
      <p:sp>
        <p:nvSpPr>
          <p:cNvPr id="78850" name="Rectangle 3"/>
          <p:cNvSpPr>
            <a:spLocks noGrp="1" noChangeArrowheads="1"/>
          </p:cNvSpPr>
          <p:nvPr>
            <p:ph type="body" idx="4294967295"/>
          </p:nvPr>
        </p:nvSpPr>
        <p:spPr>
          <a:xfrm>
            <a:off x="900113" y="1773238"/>
            <a:ext cx="7559675" cy="4824412"/>
          </a:xfrm>
        </p:spPr>
        <p:txBody>
          <a:bodyPr lIns="92075" tIns="46038" rIns="92075" bIns="46038"/>
          <a:lstStyle/>
          <a:p>
            <a:pPr>
              <a:buFontTx/>
              <a:buNone/>
              <a:defRPr/>
            </a:pPr>
            <a:r>
              <a:rPr lang="es-ES_tradnl" sz="2800" dirty="0" smtClean="0">
                <a:latin typeface="Candara" pitchFamily="34" charset="0"/>
              </a:rPr>
              <a:t> Y, siguiente pantalla:</a:t>
            </a:r>
          </a:p>
          <a:p>
            <a:pPr>
              <a:buFontTx/>
              <a:buNone/>
              <a:defRPr/>
            </a:pPr>
            <a:endParaRPr lang="es-ES_tradnl" sz="2800" dirty="0" smtClean="0">
              <a:latin typeface="Candara" pitchFamily="34" charset="0"/>
            </a:endParaRPr>
          </a:p>
          <a:p>
            <a:pPr marL="609600" indent="-609600" eaLnBrk="1" hangingPunct="1">
              <a:spcBef>
                <a:spcPct val="0"/>
              </a:spcBef>
              <a:buFontTx/>
              <a:buNone/>
              <a:defRPr/>
            </a:pPr>
            <a:endParaRPr lang="es-ES" sz="2800" dirty="0" smtClean="0">
              <a:solidFill>
                <a:srgbClr val="FF0000"/>
              </a:solidFill>
              <a:latin typeface="Candara" pitchFamily="34" charset="0"/>
            </a:endParaRPr>
          </a:p>
          <a:p>
            <a:pPr marL="609600" indent="-609600" eaLnBrk="1" hangingPunct="1">
              <a:spcBef>
                <a:spcPct val="0"/>
              </a:spcBef>
              <a:buFontTx/>
              <a:buNone/>
              <a:defRPr/>
            </a:pPr>
            <a:endParaRPr lang="es-ES" sz="2400" dirty="0" smtClean="0">
              <a:latin typeface="Candara" pitchFamily="34" charset="0"/>
            </a:endParaRPr>
          </a:p>
          <a:p>
            <a:pPr marL="609600" indent="-609600" eaLnBrk="1" hangingPunct="1">
              <a:spcBef>
                <a:spcPct val="0"/>
              </a:spcBef>
              <a:buFontTx/>
              <a:buNone/>
              <a:defRPr/>
            </a:pPr>
            <a:endParaRPr lang="es-ES_tradnl" sz="2800" dirty="0" smtClean="0">
              <a:solidFill>
                <a:srgbClr val="990099"/>
              </a:solidFill>
              <a:latin typeface="Candara" pitchFamily="34" charset="0"/>
            </a:endParaRPr>
          </a:p>
          <a:p>
            <a:pPr marL="609600" indent="-609600" eaLnBrk="1" hangingPunct="1">
              <a:spcBef>
                <a:spcPct val="0"/>
              </a:spcBef>
              <a:buFontTx/>
              <a:buNone/>
              <a:defRPr/>
            </a:pPr>
            <a:endParaRPr lang="es-ES_tradnl" sz="2800" dirty="0" smtClean="0">
              <a:solidFill>
                <a:srgbClr val="990099"/>
              </a:solidFill>
              <a:latin typeface="Candara" pitchFamily="34" charset="0"/>
            </a:endParaRPr>
          </a:p>
        </p:txBody>
      </p:sp>
      <p:sp>
        <p:nvSpPr>
          <p:cNvPr id="2765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¿Dónde están los recursos electrónicos?</a:t>
            </a:r>
          </a:p>
        </p:txBody>
      </p:sp>
      <p:pic>
        <p:nvPicPr>
          <p:cNvPr id="27652" name="5 Imagen" descr="Dibujo 6.bmp"/>
          <p:cNvPicPr>
            <a:picLocks noChangeAspect="1"/>
          </p:cNvPicPr>
          <p:nvPr/>
        </p:nvPicPr>
        <p:blipFill>
          <a:blip r:embed="rId3"/>
          <a:srcRect/>
          <a:stretch>
            <a:fillRect/>
          </a:stretch>
        </p:blipFill>
        <p:spPr bwMode="auto">
          <a:xfrm>
            <a:off x="1143000" y="2286000"/>
            <a:ext cx="8001000" cy="45720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64552638-8B83-4C37-BB97-05930A2C0162}" type="slidenum">
              <a:rPr lang="es-ES_tradnl" sz="1300" b="0">
                <a:latin typeface="Arial" charset="0"/>
              </a:rPr>
              <a:pPr algn="r"/>
              <a:t>80</a:t>
            </a:fld>
            <a:endParaRPr lang="es-ES_tradnl" sz="1300" b="0">
              <a:latin typeface="Arial" charset="0"/>
            </a:endParaRPr>
          </a:p>
        </p:txBody>
      </p:sp>
      <p:sp>
        <p:nvSpPr>
          <p:cNvPr id="167938" name="Rectangle 3"/>
          <p:cNvSpPr>
            <a:spLocks noGrp="1" noChangeArrowheads="1"/>
          </p:cNvSpPr>
          <p:nvPr>
            <p:ph type="body" idx="4294967295"/>
          </p:nvPr>
        </p:nvSpPr>
        <p:spPr>
          <a:xfrm>
            <a:off x="900113" y="1484313"/>
            <a:ext cx="7958137" cy="5373687"/>
          </a:xfrm>
        </p:spPr>
        <p:txBody>
          <a:bodyPr lIns="92075" tIns="46038" rIns="92075" bIns="46038"/>
          <a:lstStyle/>
          <a:p>
            <a:pPr marL="609600" indent="-609600">
              <a:lnSpc>
                <a:spcPct val="90000"/>
              </a:lnSpc>
              <a:buFontTx/>
              <a:buChar char="-"/>
            </a:pPr>
            <a:endParaRPr lang="es-ES_tradnl" sz="1800" smtClean="0">
              <a:latin typeface="Candara" pitchFamily="34" charset="0"/>
            </a:endParaRPr>
          </a:p>
          <a:p>
            <a:pPr marL="609600" indent="-609600" algn="just">
              <a:buFontTx/>
              <a:buNone/>
            </a:pPr>
            <a:endParaRPr lang="es-ES_tradnl" sz="2000" smtClean="0">
              <a:latin typeface="Candara" pitchFamily="34" charset="0"/>
            </a:endParaRPr>
          </a:p>
          <a:p>
            <a:pPr marL="609600" indent="-609600" algn="just">
              <a:buFontTx/>
              <a:buNone/>
            </a:pPr>
            <a:r>
              <a:rPr lang="es-ES_tradnl" sz="2000" smtClean="0">
                <a:latin typeface="Candara" pitchFamily="34" charset="0"/>
              </a:rPr>
              <a:t>                                        </a:t>
            </a:r>
            <a:r>
              <a:rPr lang="es-ES_tradnl" smtClean="0">
                <a:latin typeface="Candara" pitchFamily="34" charset="0"/>
              </a:rPr>
              <a:t>¿Qué es </a:t>
            </a:r>
            <a:r>
              <a:rPr lang="es-ES_tradnl" b="1" smtClean="0">
                <a:solidFill>
                  <a:srgbClr val="CC00CC"/>
                </a:solidFill>
                <a:latin typeface="Candara" pitchFamily="34" charset="0"/>
                <a:hlinkClick r:id="rId3"/>
              </a:rPr>
              <a:t>SUMMON</a:t>
            </a:r>
            <a:r>
              <a:rPr lang="es-ES_tradnl" smtClean="0">
                <a:latin typeface="Candara" pitchFamily="34" charset="0"/>
              </a:rPr>
              <a:t>?</a:t>
            </a:r>
          </a:p>
          <a:p>
            <a:pPr marL="609600" indent="-609600" algn="just">
              <a:buFontTx/>
              <a:buNone/>
            </a:pPr>
            <a:endParaRPr lang="es-ES_tradnl" smtClean="0">
              <a:latin typeface="Candara" pitchFamily="34" charset="0"/>
            </a:endParaRPr>
          </a:p>
          <a:p>
            <a:pPr marL="609600" indent="-609600" algn="just">
              <a:buFontTx/>
              <a:buNone/>
            </a:pPr>
            <a:r>
              <a:rPr lang="es-ES_tradnl" sz="2800" smtClean="0">
                <a:latin typeface="Candara" pitchFamily="34" charset="0"/>
              </a:rPr>
              <a:t>        </a:t>
            </a:r>
            <a:r>
              <a:rPr lang="es-ES_tradnl" sz="2800" smtClean="0">
                <a:solidFill>
                  <a:srgbClr val="CC00CC"/>
                </a:solidFill>
                <a:latin typeface="Candara" pitchFamily="34" charset="0"/>
                <a:hlinkClick r:id="rId3"/>
              </a:rPr>
              <a:t>Summon</a:t>
            </a:r>
            <a:r>
              <a:rPr lang="es-ES_tradnl" sz="2400" smtClean="0">
                <a:latin typeface="Candara" pitchFamily="34" charset="0"/>
              </a:rPr>
              <a:t> es una “herramienta de descubrimiento”, un sistema de recuperación de información que posibilita una búsqueda integrada de todos los recursos de la biblioteca en una única interfaz. </a:t>
            </a:r>
            <a:r>
              <a:rPr lang="es-ES_tradnl" sz="2400" b="1" u="sng" smtClean="0">
                <a:latin typeface="Candara" pitchFamily="34" charset="0"/>
              </a:rPr>
              <a:t>Permite la recuperación de artículos y la navegación por facetas.</a:t>
            </a:r>
          </a:p>
          <a:p>
            <a:pPr marL="609600" indent="-609600">
              <a:buFontTx/>
              <a:buNone/>
            </a:pPr>
            <a:endParaRPr lang="es-ES_tradnl" sz="2400" b="1" u="sng" smtClean="0">
              <a:latin typeface="Candara" pitchFamily="34" charset="0"/>
            </a:endParaRPr>
          </a:p>
          <a:p>
            <a:pPr marL="609600" indent="-609600">
              <a:lnSpc>
                <a:spcPct val="90000"/>
              </a:lnSpc>
              <a:buFontTx/>
              <a:buChar char="-"/>
            </a:pPr>
            <a:endParaRPr lang="es-ES_tradnl" sz="2800" smtClean="0">
              <a:latin typeface="Candara" pitchFamily="34" charset="0"/>
            </a:endParaRPr>
          </a:p>
        </p:txBody>
      </p:sp>
      <p:sp>
        <p:nvSpPr>
          <p:cNvPr id="16793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Nueva herramienta de búsqueda: SUMMON</a:t>
            </a:r>
          </a:p>
        </p:txBody>
      </p:sp>
    </p:spTree>
  </p:cSld>
  <p:clrMapOvr>
    <a:masterClrMapping/>
  </p:clrMapOvr>
  <p:transition>
    <p:cover dir="d"/>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DC28B793-FC3B-41F9-AEC1-EE5C78BD02D9}" type="slidenum">
              <a:rPr lang="es-ES_tradnl" sz="1300" b="0">
                <a:latin typeface="Arial" charset="0"/>
              </a:rPr>
              <a:pPr algn="r"/>
              <a:t>81</a:t>
            </a:fld>
            <a:endParaRPr lang="es-ES_tradnl" sz="1300" b="0">
              <a:latin typeface="Arial" charset="0"/>
            </a:endParaRPr>
          </a:p>
        </p:txBody>
      </p:sp>
      <p:sp>
        <p:nvSpPr>
          <p:cNvPr id="169986" name="Rectangle 3"/>
          <p:cNvSpPr>
            <a:spLocks noGrp="1" noChangeArrowheads="1"/>
          </p:cNvSpPr>
          <p:nvPr>
            <p:ph type="body" idx="4294967295"/>
          </p:nvPr>
        </p:nvSpPr>
        <p:spPr>
          <a:xfrm>
            <a:off x="900113" y="1484313"/>
            <a:ext cx="8243887" cy="5373687"/>
          </a:xfrm>
        </p:spPr>
        <p:txBody>
          <a:bodyPr lIns="92075" tIns="46038" rIns="92075" bIns="46038"/>
          <a:lstStyle/>
          <a:p>
            <a:pPr marL="609600" indent="-609600" algn="just">
              <a:buFontTx/>
              <a:buNone/>
            </a:pPr>
            <a:endParaRPr lang="es-ES" sz="3600" smtClean="0">
              <a:latin typeface="Candara" pitchFamily="34" charset="0"/>
            </a:endParaRPr>
          </a:p>
          <a:p>
            <a:pPr marL="609600" indent="-609600">
              <a:buFontTx/>
              <a:buNone/>
            </a:pPr>
            <a:r>
              <a:rPr lang="es-ES_tradnl" smtClean="0">
                <a:latin typeface="Candara" pitchFamily="34" charset="0"/>
              </a:rPr>
              <a:t>      </a:t>
            </a:r>
          </a:p>
        </p:txBody>
      </p:sp>
      <p:sp>
        <p:nvSpPr>
          <p:cNvPr id="16998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endParaRPr lang="es-ES_tradnl" sz="3600" b="0">
              <a:solidFill>
                <a:schemeClr val="tx2"/>
              </a:solidFill>
              <a:latin typeface="Candara" pitchFamily="34" charset="0"/>
            </a:endParaRPr>
          </a:p>
          <a:p>
            <a:pPr algn="ctr"/>
            <a:r>
              <a:rPr lang="es-ES_tradnl" sz="3600" b="0">
                <a:solidFill>
                  <a:schemeClr val="tx2"/>
                </a:solidFill>
                <a:latin typeface="Candara" pitchFamily="34" charset="0"/>
              </a:rPr>
              <a:t>Nueva herramienta de búsqueda: SUMMON</a:t>
            </a:r>
          </a:p>
          <a:p>
            <a:pPr algn="ctr"/>
            <a:endParaRPr lang="es-ES_tradnl" sz="3600" b="0">
              <a:solidFill>
                <a:schemeClr val="tx2"/>
              </a:solidFill>
              <a:latin typeface="Candara" pitchFamily="34" charset="0"/>
            </a:endParaRPr>
          </a:p>
        </p:txBody>
      </p:sp>
      <p:sp>
        <p:nvSpPr>
          <p:cNvPr id="169988" name="5 CuadroTexto"/>
          <p:cNvSpPr txBox="1">
            <a:spLocks noChangeArrowheads="1"/>
          </p:cNvSpPr>
          <p:nvPr/>
        </p:nvSpPr>
        <p:spPr bwMode="auto">
          <a:xfrm>
            <a:off x="1116013" y="1557338"/>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69989" name="Picture 9"/>
          <p:cNvPicPr>
            <a:picLocks noChangeAspect="1" noChangeArrowheads="1"/>
          </p:cNvPicPr>
          <p:nvPr/>
        </p:nvPicPr>
        <p:blipFill>
          <a:blip r:embed="rId3"/>
          <a:srcRect/>
          <a:stretch>
            <a:fillRect/>
          </a:stretch>
        </p:blipFill>
        <p:spPr bwMode="auto">
          <a:xfrm>
            <a:off x="900113" y="1484313"/>
            <a:ext cx="8243887" cy="5373687"/>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90330856-2192-4933-B882-10E3DDD75C02}" type="slidenum">
              <a:rPr lang="es-ES_tradnl" sz="1300" b="0">
                <a:latin typeface="Arial" charset="0"/>
              </a:rPr>
              <a:pPr algn="r"/>
              <a:t>82</a:t>
            </a:fld>
            <a:endParaRPr lang="es-ES_tradnl" sz="1300" b="0">
              <a:latin typeface="Arial" charset="0"/>
            </a:endParaRPr>
          </a:p>
        </p:txBody>
      </p:sp>
      <p:sp>
        <p:nvSpPr>
          <p:cNvPr id="172034" name="Rectangle 3"/>
          <p:cNvSpPr>
            <a:spLocks noGrp="1" noChangeArrowheads="1"/>
          </p:cNvSpPr>
          <p:nvPr>
            <p:ph type="body" idx="4294967295"/>
          </p:nvPr>
        </p:nvSpPr>
        <p:spPr>
          <a:xfrm>
            <a:off x="1187450" y="1484313"/>
            <a:ext cx="7416800" cy="4824412"/>
          </a:xfrm>
        </p:spPr>
        <p:txBody>
          <a:bodyPr lIns="92075" tIns="46038" rIns="92075" bIns="46038"/>
          <a:lstStyle/>
          <a:p>
            <a:pPr marL="609600" indent="-609600" algn="just">
              <a:buFontTx/>
              <a:buNone/>
            </a:pPr>
            <a:endParaRPr lang="es-ES" sz="3600" smtClean="0">
              <a:latin typeface="Candara" pitchFamily="34" charset="0"/>
            </a:endParaRPr>
          </a:p>
          <a:p>
            <a:pPr marL="609600" indent="-609600" algn="just">
              <a:buFontTx/>
              <a:buNone/>
            </a:pPr>
            <a:r>
              <a:rPr lang="es-ES" sz="2400" smtClean="0">
                <a:latin typeface="Candara" pitchFamily="34" charset="0"/>
              </a:rPr>
              <a:t>El CBUA es el Consorcio de Bibliotecas Universitarias de Andalucía. En la actualidad, lo integran las Bibliotecas de las </a:t>
            </a:r>
            <a:r>
              <a:rPr lang="es-ES" sz="2400" u="sng" smtClean="0">
                <a:latin typeface="Candara" pitchFamily="34" charset="0"/>
                <a:hlinkClick r:id="rId3" tooltip="Univs del CBUA"/>
              </a:rPr>
              <a:t>10 Universidades públicas andaluzas</a:t>
            </a:r>
            <a:r>
              <a:rPr lang="es-ES" sz="2400" smtClean="0">
                <a:latin typeface="Candara" pitchFamily="34" charset="0"/>
              </a:rPr>
              <a:t>.</a:t>
            </a:r>
          </a:p>
          <a:p>
            <a:pPr marL="609600" indent="-609600" algn="just">
              <a:buFontTx/>
              <a:buNone/>
            </a:pPr>
            <a:endParaRPr lang="es-ES" sz="2400" smtClean="0">
              <a:latin typeface="Candara" pitchFamily="34" charset="0"/>
            </a:endParaRPr>
          </a:p>
          <a:p>
            <a:pPr marL="609600" indent="-609600" algn="just">
              <a:buFontTx/>
              <a:buNone/>
            </a:pPr>
            <a:r>
              <a:rPr lang="es-ES" sz="2400" smtClean="0">
                <a:latin typeface="Candara" pitchFamily="34" charset="0"/>
              </a:rPr>
              <a:t>Entre sus objetivos están: Promover planes de cooperación, servicios bibliotecarios conjuntos, la </a:t>
            </a:r>
            <a:r>
              <a:rPr lang="es-ES" sz="2400" smtClean="0">
                <a:solidFill>
                  <a:srgbClr val="990099"/>
                </a:solidFill>
                <a:latin typeface="Candara" pitchFamily="34" charset="0"/>
              </a:rPr>
              <a:t>adquisición compartida de recursos electrónicos</a:t>
            </a:r>
            <a:r>
              <a:rPr lang="es-ES" sz="2400" smtClean="0">
                <a:latin typeface="Candara" pitchFamily="34" charset="0"/>
              </a:rPr>
              <a:t> y la conexión a redes nacionales e internacionales. </a:t>
            </a:r>
          </a:p>
          <a:p>
            <a:pPr marL="609600" indent="-609600" algn="just">
              <a:buFontTx/>
              <a:buNone/>
            </a:pPr>
            <a:endParaRPr lang="es-ES_tradnl" sz="2400" smtClean="0">
              <a:latin typeface="Candara" pitchFamily="34" charset="0"/>
            </a:endParaRPr>
          </a:p>
          <a:p>
            <a:pPr marL="609600" indent="-609600">
              <a:buFontTx/>
              <a:buChar char="-"/>
            </a:pPr>
            <a:endParaRPr lang="es-ES_tradnl" sz="2400" smtClean="0">
              <a:latin typeface="Candara" pitchFamily="34" charset="0"/>
            </a:endParaRPr>
          </a:p>
          <a:p>
            <a:pPr marL="609600" indent="-609600">
              <a:buFontTx/>
              <a:buChar char="-"/>
            </a:pPr>
            <a:endParaRPr lang="es-ES_tradnl" smtClean="0">
              <a:latin typeface="Candara" pitchFamily="34" charset="0"/>
            </a:endParaRPr>
          </a:p>
        </p:txBody>
      </p:sp>
      <p:sp>
        <p:nvSpPr>
          <p:cNvPr id="17203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El Consorcio de Bibliotecas Universitarias de Andalucía</a:t>
            </a:r>
          </a:p>
        </p:txBody>
      </p:sp>
      <p:sp>
        <p:nvSpPr>
          <p:cNvPr id="172036" name="5 CuadroTexto"/>
          <p:cNvSpPr txBox="1">
            <a:spLocks noChangeArrowheads="1"/>
          </p:cNvSpPr>
          <p:nvPr/>
        </p:nvSpPr>
        <p:spPr bwMode="auto">
          <a:xfrm>
            <a:off x="1116013" y="3860800"/>
            <a:ext cx="7272337"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F5D58F53-CBC6-45F1-93D9-31BEA0C6C8AB}" type="slidenum">
              <a:rPr lang="es-ES_tradnl" sz="1300" b="0">
                <a:latin typeface="Arial" charset="0"/>
              </a:rPr>
              <a:pPr algn="r"/>
              <a:t>83</a:t>
            </a:fld>
            <a:endParaRPr lang="es-ES_tradnl" sz="1300" b="0">
              <a:latin typeface="Arial" charset="0"/>
            </a:endParaRPr>
          </a:p>
        </p:txBody>
      </p:sp>
      <p:sp>
        <p:nvSpPr>
          <p:cNvPr id="174082"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gn="just">
              <a:lnSpc>
                <a:spcPct val="90000"/>
              </a:lnSpc>
              <a:buFontTx/>
              <a:buNone/>
            </a:pPr>
            <a:endParaRPr lang="es-ES" sz="2000" smtClean="0">
              <a:latin typeface="Candara" pitchFamily="34" charset="0"/>
            </a:endParaRPr>
          </a:p>
          <a:p>
            <a:pPr marL="609600" indent="-609600" algn="just">
              <a:lnSpc>
                <a:spcPct val="90000"/>
              </a:lnSpc>
              <a:buFontTx/>
              <a:buNone/>
            </a:pPr>
            <a:r>
              <a:rPr lang="es-ES" sz="2000" smtClean="0">
                <a:latin typeface="Candara" pitchFamily="34" charset="0"/>
              </a:rPr>
              <a:t>    Accedemos a la página principal del </a:t>
            </a:r>
            <a:r>
              <a:rPr lang="es-ES" sz="2000" smtClean="0">
                <a:latin typeface="Candara" pitchFamily="34" charset="0"/>
                <a:hlinkClick r:id="rId3"/>
              </a:rPr>
              <a:t>CBUA </a:t>
            </a:r>
            <a:r>
              <a:rPr lang="es-ES" sz="2000" smtClean="0">
                <a:latin typeface="Candara" pitchFamily="34" charset="0"/>
              </a:rPr>
              <a:t>(</a:t>
            </a:r>
            <a:r>
              <a:rPr lang="es-ES" sz="2000" smtClean="0">
                <a:latin typeface="Candara" pitchFamily="34" charset="0"/>
                <a:hlinkClick r:id="rId3"/>
              </a:rPr>
              <a:t>www.cbua.es</a:t>
            </a:r>
            <a:r>
              <a:rPr lang="es-ES" sz="2000" smtClean="0">
                <a:latin typeface="Candara" pitchFamily="34" charset="0"/>
              </a:rPr>
              <a:t>).</a:t>
            </a:r>
          </a:p>
          <a:p>
            <a:pPr marL="609600" indent="-609600" algn="just">
              <a:lnSpc>
                <a:spcPct val="90000"/>
              </a:lnSpc>
              <a:buFontTx/>
              <a:buNone/>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17408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 Biblioteca Digital del CBUA</a:t>
            </a:r>
          </a:p>
        </p:txBody>
      </p:sp>
      <p:sp>
        <p:nvSpPr>
          <p:cNvPr id="174084"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74085" name="5 Imagen" descr="Dibujo 12.bmp"/>
          <p:cNvPicPr>
            <a:picLocks noChangeAspect="1"/>
          </p:cNvPicPr>
          <p:nvPr/>
        </p:nvPicPr>
        <p:blipFill>
          <a:blip r:embed="rId4"/>
          <a:srcRect/>
          <a:stretch>
            <a:fillRect/>
          </a:stretch>
        </p:blipFill>
        <p:spPr bwMode="auto">
          <a:xfrm>
            <a:off x="1042988" y="2349500"/>
            <a:ext cx="7921625" cy="4319588"/>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222C02CD-2C24-4FA0-895A-D7C07602DA82}" type="slidenum">
              <a:rPr lang="es-ES_tradnl" sz="1300" b="0">
                <a:latin typeface="Arial" charset="0"/>
              </a:rPr>
              <a:pPr algn="r"/>
              <a:t>84</a:t>
            </a:fld>
            <a:endParaRPr lang="es-ES_tradnl" sz="1300" b="0">
              <a:latin typeface="Arial" charset="0"/>
            </a:endParaRPr>
          </a:p>
        </p:txBody>
      </p:sp>
      <p:sp>
        <p:nvSpPr>
          <p:cNvPr id="176130"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gn="just">
              <a:lnSpc>
                <a:spcPct val="90000"/>
              </a:lnSpc>
              <a:buFontTx/>
              <a:buNone/>
            </a:pPr>
            <a:r>
              <a:rPr lang="es-ES" sz="1800" smtClean="0">
                <a:latin typeface="Candara" pitchFamily="34" charset="0"/>
              </a:rPr>
              <a:t>    Y, a la Biblioteca digital, que tipifica también los recursos electrónicos como: </a:t>
            </a:r>
            <a:r>
              <a:rPr lang="es-ES" sz="1800" smtClean="0">
                <a:solidFill>
                  <a:srgbClr val="990099"/>
                </a:solidFill>
                <a:latin typeface="Candara" pitchFamily="34" charset="0"/>
              </a:rPr>
              <a:t>Revistas-e, Libros-e y Bases de datos</a:t>
            </a:r>
            <a:r>
              <a:rPr lang="es-ES" sz="1800" smtClean="0">
                <a:latin typeface="Candara" pitchFamily="34" charset="0"/>
              </a:rPr>
              <a:t>. Todos estos recursos están accesibles en nuestros listados y en el catálogo Jábega.</a:t>
            </a:r>
          </a:p>
          <a:p>
            <a:pPr marL="609600" indent="-609600" algn="just">
              <a:lnSpc>
                <a:spcPct val="90000"/>
              </a:lnSpc>
              <a:buFontTx/>
              <a:buNone/>
            </a:pPr>
            <a:r>
              <a:rPr lang="es-ES" sz="2000" smtClean="0">
                <a:latin typeface="Candara" pitchFamily="34" charset="0"/>
              </a:rPr>
              <a:t> </a:t>
            </a:r>
          </a:p>
          <a:p>
            <a:pPr marL="609600" indent="-609600" algn="just">
              <a:lnSpc>
                <a:spcPct val="90000"/>
              </a:lnSpc>
              <a:buFontTx/>
              <a:buNone/>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17613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 Biblioteca Digital del CBUA</a:t>
            </a:r>
          </a:p>
        </p:txBody>
      </p:sp>
      <p:sp>
        <p:nvSpPr>
          <p:cNvPr id="176132"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76133" name="6 Imagen" descr="Dibujo 13.bmp"/>
          <p:cNvPicPr>
            <a:picLocks noChangeAspect="1"/>
          </p:cNvPicPr>
          <p:nvPr/>
        </p:nvPicPr>
        <p:blipFill>
          <a:blip r:embed="rId3"/>
          <a:srcRect/>
          <a:stretch>
            <a:fillRect/>
          </a:stretch>
        </p:blipFill>
        <p:spPr bwMode="auto">
          <a:xfrm>
            <a:off x="1641475" y="2349500"/>
            <a:ext cx="7502525" cy="45085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360C4CE7-364D-47DA-BCB4-DB566F1DA5DD}" type="slidenum">
              <a:rPr lang="es-ES_tradnl" sz="1300" b="0">
                <a:latin typeface="Arial" charset="0"/>
              </a:rPr>
              <a:pPr algn="r"/>
              <a:t>85</a:t>
            </a:fld>
            <a:endParaRPr lang="es-ES_tradnl" sz="1300" b="0">
              <a:latin typeface="Arial" charset="0"/>
            </a:endParaRPr>
          </a:p>
        </p:txBody>
      </p:sp>
      <p:sp>
        <p:nvSpPr>
          <p:cNvPr id="178178"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gn="just">
              <a:lnSpc>
                <a:spcPct val="90000"/>
              </a:lnSpc>
              <a:buFontTx/>
              <a:buNone/>
            </a:pPr>
            <a:endParaRPr lang="es-ES" sz="2000" smtClean="0">
              <a:latin typeface="Candara" pitchFamily="34" charset="0"/>
            </a:endParaRPr>
          </a:p>
          <a:p>
            <a:pPr marL="609600" indent="-609600" algn="just">
              <a:lnSpc>
                <a:spcPct val="90000"/>
              </a:lnSpc>
              <a:buFontTx/>
              <a:buNone/>
            </a:pPr>
            <a:endParaRPr lang="es-ES" sz="2000" smtClean="0">
              <a:latin typeface="Candara" pitchFamily="34" charset="0"/>
            </a:endParaRPr>
          </a:p>
          <a:p>
            <a:pPr marL="609600" indent="-609600" algn="just">
              <a:lnSpc>
                <a:spcPct val="90000"/>
              </a:lnSpc>
              <a:buFontTx/>
              <a:buNone/>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17817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 Biblioteca Digital del CBUA</a:t>
            </a:r>
          </a:p>
        </p:txBody>
      </p:sp>
      <p:sp>
        <p:nvSpPr>
          <p:cNvPr id="178180"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78181" name="Picture 7"/>
          <p:cNvPicPr>
            <a:picLocks noChangeAspect="1" noChangeArrowheads="1"/>
          </p:cNvPicPr>
          <p:nvPr/>
        </p:nvPicPr>
        <p:blipFill>
          <a:blip r:embed="rId3"/>
          <a:srcRect/>
          <a:stretch>
            <a:fillRect/>
          </a:stretch>
        </p:blipFill>
        <p:spPr bwMode="auto">
          <a:xfrm>
            <a:off x="971550" y="1557338"/>
            <a:ext cx="8172450" cy="50847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DECB8C37-C0CA-47B5-813B-E51DAA7B00B8}" type="slidenum">
              <a:rPr lang="es-ES_tradnl" sz="1300" b="0">
                <a:latin typeface="Arial" charset="0"/>
              </a:rPr>
              <a:pPr algn="r"/>
              <a:t>86</a:t>
            </a:fld>
            <a:endParaRPr lang="es-ES_tradnl" sz="1300" b="0">
              <a:latin typeface="Arial" charset="0"/>
            </a:endParaRPr>
          </a:p>
        </p:txBody>
      </p:sp>
      <p:sp>
        <p:nvSpPr>
          <p:cNvPr id="180226"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gn="just">
              <a:lnSpc>
                <a:spcPct val="90000"/>
              </a:lnSpc>
              <a:buFontTx/>
              <a:buNone/>
            </a:pPr>
            <a:endParaRPr lang="es-ES" sz="2000" smtClean="0">
              <a:latin typeface="Candara" pitchFamily="34" charset="0"/>
            </a:endParaRPr>
          </a:p>
          <a:p>
            <a:pPr marL="609600" indent="-609600" algn="just">
              <a:lnSpc>
                <a:spcPct val="90000"/>
              </a:lnSpc>
              <a:buFontTx/>
              <a:buNone/>
            </a:pPr>
            <a:endParaRPr lang="es-ES" sz="2000" smtClean="0">
              <a:latin typeface="Candara" pitchFamily="34" charset="0"/>
            </a:endParaRPr>
          </a:p>
          <a:p>
            <a:pPr marL="609600" indent="-609600" algn="just">
              <a:lnSpc>
                <a:spcPct val="90000"/>
              </a:lnSpc>
              <a:buFontTx/>
              <a:buNone/>
            </a:pPr>
            <a:r>
              <a:rPr lang="es-ES" sz="2000" smtClean="0">
                <a:latin typeface="Candara" pitchFamily="34" charset="0"/>
              </a:rPr>
              <a:t> </a:t>
            </a:r>
          </a:p>
          <a:p>
            <a:pPr marL="609600" indent="-609600" algn="just">
              <a:lnSpc>
                <a:spcPct val="90000"/>
              </a:lnSpc>
              <a:buFontTx/>
              <a:buNone/>
            </a:pPr>
            <a:endParaRPr lang="es-ES_tradnl" sz="1800" smtClean="0">
              <a:latin typeface="Candara" pitchFamily="34" charset="0"/>
            </a:endParaRPr>
          </a:p>
          <a:p>
            <a:pPr marL="609600" indent="-609600">
              <a:lnSpc>
                <a:spcPct val="90000"/>
              </a:lnSpc>
              <a:buFontTx/>
              <a:buChar char="-"/>
            </a:pPr>
            <a:endParaRPr lang="es-ES_tradnl" sz="1800" smtClean="0">
              <a:latin typeface="Candara" pitchFamily="34" charset="0"/>
            </a:endParaRPr>
          </a:p>
        </p:txBody>
      </p:sp>
      <p:sp>
        <p:nvSpPr>
          <p:cNvPr id="18022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La Biblioteca Digital del CBUA</a:t>
            </a:r>
          </a:p>
        </p:txBody>
      </p:sp>
      <p:sp>
        <p:nvSpPr>
          <p:cNvPr id="180228"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180229" name="Picture 7"/>
          <p:cNvPicPr>
            <a:picLocks noChangeAspect="1" noChangeArrowheads="1"/>
          </p:cNvPicPr>
          <p:nvPr/>
        </p:nvPicPr>
        <p:blipFill>
          <a:blip r:embed="rId3"/>
          <a:srcRect/>
          <a:stretch>
            <a:fillRect/>
          </a:stretch>
        </p:blipFill>
        <p:spPr bwMode="auto">
          <a:xfrm>
            <a:off x="1908175" y="1557338"/>
            <a:ext cx="6192838" cy="5300662"/>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4B6509BD-244D-410B-8C9E-CD68A1DFFF73}" type="slidenum">
              <a:rPr lang="es-ES_tradnl" sz="1300" b="0">
                <a:latin typeface="Arial" charset="0"/>
              </a:rPr>
              <a:pPr algn="r"/>
              <a:t>87</a:t>
            </a:fld>
            <a:endParaRPr lang="es-ES_tradnl" sz="1300" b="0">
              <a:latin typeface="Arial" charset="0"/>
            </a:endParaRPr>
          </a:p>
        </p:txBody>
      </p:sp>
      <p:sp>
        <p:nvSpPr>
          <p:cNvPr id="182274"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eaLnBrk="1" hangingPunct="1">
              <a:lnSpc>
                <a:spcPct val="90000"/>
              </a:lnSpc>
              <a:spcBef>
                <a:spcPct val="0"/>
              </a:spcBef>
              <a:buFontTx/>
              <a:buNone/>
            </a:pPr>
            <a:r>
              <a:rPr lang="es-ES_tradnl" sz="2400" smtClean="0">
                <a:latin typeface="Candara" pitchFamily="34" charset="0"/>
              </a:rPr>
              <a:t>         </a:t>
            </a:r>
          </a:p>
          <a:p>
            <a:pPr marL="609600" indent="-609600" algn="just" eaLnBrk="1" hangingPunct="1">
              <a:lnSpc>
                <a:spcPct val="90000"/>
              </a:lnSpc>
              <a:spcBef>
                <a:spcPct val="0"/>
              </a:spcBef>
              <a:buFontTx/>
              <a:buNone/>
            </a:pPr>
            <a:r>
              <a:rPr lang="es-ES_tradnl" sz="2400" smtClean="0">
                <a:latin typeface="Candara" pitchFamily="34" charset="0"/>
              </a:rPr>
              <a:t>         </a:t>
            </a:r>
            <a:r>
              <a:rPr lang="es-ES" sz="2400" smtClean="0">
                <a:latin typeface="Candara" pitchFamily="34" charset="0"/>
              </a:rPr>
              <a:t>El Acceso abierto (Open Access) es un  movimiento que surge con fuerza en los inicios del siglo XXI. </a:t>
            </a:r>
          </a:p>
          <a:p>
            <a:pPr marL="609600" indent="-609600" algn="just" eaLnBrk="1" hangingPunct="1">
              <a:lnSpc>
                <a:spcPct val="90000"/>
              </a:lnSpc>
              <a:spcBef>
                <a:spcPct val="0"/>
              </a:spcBef>
              <a:buFontTx/>
              <a:buNone/>
            </a:pPr>
            <a:endParaRPr lang="es-ES" sz="2400" smtClean="0">
              <a:latin typeface="Candara" pitchFamily="34" charset="0"/>
            </a:endParaRPr>
          </a:p>
          <a:p>
            <a:pPr marL="609600" indent="-609600" algn="just" eaLnBrk="1" hangingPunct="1">
              <a:lnSpc>
                <a:spcPct val="90000"/>
              </a:lnSpc>
              <a:spcBef>
                <a:spcPct val="0"/>
              </a:spcBef>
              <a:buFontTx/>
              <a:buNone/>
            </a:pPr>
            <a:r>
              <a:rPr lang="es-ES_tradnl" sz="2400" smtClean="0">
                <a:latin typeface="Candara" pitchFamily="34" charset="0"/>
              </a:rPr>
              <a:t>         Para Remedios Melero, investigadora del CSIC, “el movimiento </a:t>
            </a:r>
            <a:r>
              <a:rPr lang="es-ES_tradnl" sz="2400" u="sng" smtClean="0">
                <a:latin typeface="Candara" pitchFamily="34" charset="0"/>
              </a:rPr>
              <a:t>open access o de acceso abierto</a:t>
            </a:r>
            <a:r>
              <a:rPr lang="es-ES_tradnl" sz="2400" smtClean="0">
                <a:latin typeface="Candara" pitchFamily="34" charset="0"/>
              </a:rPr>
              <a:t> puede definirse como el </a:t>
            </a:r>
            <a:r>
              <a:rPr lang="es-ES_tradnl" sz="2400" smtClean="0">
                <a:solidFill>
                  <a:srgbClr val="990099"/>
                </a:solidFill>
                <a:latin typeface="Candara" pitchFamily="34" charset="0"/>
              </a:rPr>
              <a:t>acceso libre sin restricciones</a:t>
            </a:r>
            <a:r>
              <a:rPr lang="es-ES_tradnl" sz="2400" smtClean="0">
                <a:latin typeface="Candara" pitchFamily="34" charset="0"/>
              </a:rPr>
              <a:t>, bien económicas o de derechos de copyright a través de </a:t>
            </a:r>
            <a:r>
              <a:rPr lang="es-ES_tradnl" sz="2400" smtClean="0">
                <a:solidFill>
                  <a:srgbClr val="990099"/>
                </a:solidFill>
                <a:latin typeface="Candara" pitchFamily="34" charset="0"/>
              </a:rPr>
              <a:t>internet</a:t>
            </a:r>
            <a:r>
              <a:rPr lang="es-ES_tradnl" sz="2400" smtClean="0">
                <a:latin typeface="Candara" pitchFamily="34" charset="0"/>
              </a:rPr>
              <a:t> a la literatura científica. (…) Esta definición implica por un lado la </a:t>
            </a:r>
            <a:r>
              <a:rPr lang="es-ES_tradnl" sz="2400" smtClean="0">
                <a:solidFill>
                  <a:srgbClr val="990099"/>
                </a:solidFill>
                <a:latin typeface="Candara" pitchFamily="34" charset="0"/>
              </a:rPr>
              <a:t>gratuidad</a:t>
            </a:r>
            <a:r>
              <a:rPr lang="es-ES_tradnl" sz="2400" smtClean="0">
                <a:latin typeface="Candara" pitchFamily="34" charset="0"/>
              </a:rPr>
              <a:t> para el usuario para acceder a esa literatura digital y por otra la eliminación total o bajo ciertas condiciones, de las barreras debidas a los derechos sobre ese objeto digital que impidan su visibilidad en Internet”. </a:t>
            </a:r>
          </a:p>
        </p:txBody>
      </p:sp>
      <p:sp>
        <p:nvSpPr>
          <p:cNvPr id="18227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Recursos electrónicos en Open Access: ¿Qué es el OPEN ACCESS?</a:t>
            </a:r>
          </a:p>
        </p:txBody>
      </p:sp>
      <p:sp>
        <p:nvSpPr>
          <p:cNvPr id="182276"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3053C141-0795-4424-808C-715FAFB086AE}" type="slidenum">
              <a:rPr lang="es-ES_tradnl" sz="1300" b="0">
                <a:latin typeface="Arial" charset="0"/>
              </a:rPr>
              <a:pPr algn="r"/>
              <a:t>88</a:t>
            </a:fld>
            <a:endParaRPr lang="es-ES_tradnl" sz="1300" b="0">
              <a:latin typeface="Arial" charset="0"/>
            </a:endParaRPr>
          </a:p>
        </p:txBody>
      </p:sp>
      <p:sp>
        <p:nvSpPr>
          <p:cNvPr id="184322" name="Rectangle 3"/>
          <p:cNvSpPr>
            <a:spLocks noGrp="1" noChangeArrowheads="1"/>
          </p:cNvSpPr>
          <p:nvPr>
            <p:ph type="body" idx="4294967295"/>
          </p:nvPr>
        </p:nvSpPr>
        <p:spPr>
          <a:xfrm>
            <a:off x="900113" y="1484313"/>
            <a:ext cx="7886700" cy="5373687"/>
          </a:xfrm>
        </p:spPr>
        <p:txBody>
          <a:bodyPr lIns="92075" tIns="46038" rIns="92075" bIns="46038"/>
          <a:lstStyle/>
          <a:p>
            <a:pPr marL="990600" lvl="1" indent="-533400"/>
            <a:endParaRPr lang="es-ES_tradnl" sz="2400" smtClean="0">
              <a:latin typeface="Candara" pitchFamily="34" charset="0"/>
            </a:endParaRPr>
          </a:p>
          <a:p>
            <a:pPr marL="990600" lvl="1" indent="-533400" algn="just"/>
            <a:r>
              <a:rPr lang="es-ES_tradnl" sz="2400" smtClean="0">
                <a:latin typeface="Candara" pitchFamily="34" charset="0"/>
              </a:rPr>
              <a:t>El desproporcionado incremento de los precios de las publicaciones científicas</a:t>
            </a:r>
          </a:p>
          <a:p>
            <a:pPr marL="990600" lvl="1" indent="-533400" algn="just"/>
            <a:r>
              <a:rPr lang="es-ES_tradnl" sz="2400" smtClean="0">
                <a:latin typeface="Candara" pitchFamily="34" charset="0"/>
              </a:rPr>
              <a:t>El monopolio de las grandes editoriales y el control de los derechos de copyright sobre los trabajos publicados</a:t>
            </a:r>
          </a:p>
          <a:p>
            <a:pPr marL="990600" lvl="1" indent="-533400" algn="just"/>
            <a:r>
              <a:rPr lang="es-ES_tradnl" sz="2400" smtClean="0">
                <a:latin typeface="Candara" pitchFamily="34" charset="0"/>
              </a:rPr>
              <a:t>Imposiciones editoriales en políticas de acceso y distribución</a:t>
            </a:r>
          </a:p>
          <a:p>
            <a:pPr marL="990600" lvl="1" indent="-533400" algn="just"/>
            <a:r>
              <a:rPr lang="es-ES_tradnl" sz="2400" smtClean="0">
                <a:latin typeface="Candara" pitchFamily="34" charset="0"/>
              </a:rPr>
              <a:t>El avance de las nuevas tecnologías e Internet, que facilitan el tráfico y compartición de información</a:t>
            </a:r>
          </a:p>
          <a:p>
            <a:pPr marL="990600" lvl="1" indent="-533400" algn="just">
              <a:buFontTx/>
              <a:buNone/>
            </a:pPr>
            <a:r>
              <a:rPr lang="es-ES_tradnl" sz="2400" smtClean="0">
                <a:latin typeface="Candara" pitchFamily="34" charset="0"/>
              </a:rPr>
              <a:t>       (Reme Melero)</a:t>
            </a:r>
          </a:p>
        </p:txBody>
      </p:sp>
      <p:sp>
        <p:nvSpPr>
          <p:cNvPr id="18432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¿Por qué surge el movimiento Open Access?</a:t>
            </a:r>
          </a:p>
        </p:txBody>
      </p:sp>
      <p:sp>
        <p:nvSpPr>
          <p:cNvPr id="184324"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A2D83B53-78FD-4C3A-8C17-771833ED9E41}" type="slidenum">
              <a:rPr lang="es-ES_tradnl" sz="1300" b="0">
                <a:latin typeface="Arial" charset="0"/>
              </a:rPr>
              <a:pPr algn="r"/>
              <a:t>89</a:t>
            </a:fld>
            <a:endParaRPr lang="es-ES_tradnl" sz="1300" b="0">
              <a:latin typeface="Arial" charset="0"/>
            </a:endParaRPr>
          </a:p>
        </p:txBody>
      </p:sp>
      <p:sp>
        <p:nvSpPr>
          <p:cNvPr id="180226" name="Rectangle 3"/>
          <p:cNvSpPr>
            <a:spLocks noGrp="1" noChangeArrowheads="1"/>
          </p:cNvSpPr>
          <p:nvPr>
            <p:ph type="body" idx="4294967295"/>
          </p:nvPr>
        </p:nvSpPr>
        <p:spPr>
          <a:xfrm>
            <a:off x="900113" y="1484313"/>
            <a:ext cx="8029575" cy="5373687"/>
          </a:xfrm>
        </p:spPr>
        <p:txBody>
          <a:bodyPr lIns="92075" tIns="46038" rIns="92075" bIns="46038"/>
          <a:lstStyle/>
          <a:p>
            <a:pPr marL="609600" indent="-609600">
              <a:lnSpc>
                <a:spcPct val="80000"/>
              </a:lnSpc>
            </a:pPr>
            <a:endParaRPr lang="es-ES" sz="400" smtClean="0"/>
          </a:p>
          <a:p>
            <a:pPr marL="609600" indent="-609600" algn="just">
              <a:lnSpc>
                <a:spcPct val="80000"/>
              </a:lnSpc>
              <a:buFontTx/>
              <a:buNone/>
            </a:pPr>
            <a:r>
              <a:rPr lang="es-ES" sz="700" smtClean="0">
                <a:latin typeface="Candara" pitchFamily="34" charset="0"/>
              </a:rPr>
              <a:t>              </a:t>
            </a:r>
            <a:r>
              <a:rPr lang="es-ES" sz="1800" smtClean="0">
                <a:latin typeface="Candara" pitchFamily="34" charset="0"/>
              </a:rPr>
              <a:t>Las dos rutas que deben conducirnos al acceso abierto de la información  científica son la </a:t>
            </a:r>
            <a:r>
              <a:rPr lang="es-ES" sz="1800" u="sng" smtClean="0">
                <a:solidFill>
                  <a:srgbClr val="990099"/>
                </a:solidFill>
                <a:latin typeface="Candara" pitchFamily="34" charset="0"/>
              </a:rPr>
              <a:t>vía dorada</a:t>
            </a:r>
            <a:r>
              <a:rPr lang="es-ES" sz="1800" smtClean="0">
                <a:latin typeface="Candara" pitchFamily="34" charset="0"/>
              </a:rPr>
              <a:t> (revistas científicas) y la </a:t>
            </a:r>
            <a:r>
              <a:rPr lang="es-ES" sz="1800" u="sng" smtClean="0">
                <a:solidFill>
                  <a:srgbClr val="990099"/>
                </a:solidFill>
                <a:latin typeface="Candara" pitchFamily="34" charset="0"/>
              </a:rPr>
              <a:t>vía verde</a:t>
            </a:r>
            <a:r>
              <a:rPr lang="es-ES" sz="1800" smtClean="0">
                <a:latin typeface="Candara" pitchFamily="34" charset="0"/>
              </a:rPr>
              <a:t> (repositorios institucionales o temáticos).</a:t>
            </a:r>
          </a:p>
          <a:p>
            <a:pPr marL="609600" indent="-609600" algn="just">
              <a:lnSpc>
                <a:spcPct val="80000"/>
              </a:lnSpc>
              <a:buFontTx/>
              <a:buNone/>
            </a:pPr>
            <a:endParaRPr lang="es-ES" sz="1800" smtClean="0">
              <a:latin typeface="Candara" pitchFamily="34" charset="0"/>
            </a:endParaRPr>
          </a:p>
          <a:p>
            <a:pPr marL="609600" indent="-609600" algn="just">
              <a:lnSpc>
                <a:spcPct val="80000"/>
              </a:lnSpc>
              <a:buFontTx/>
              <a:buNone/>
            </a:pPr>
            <a:r>
              <a:rPr lang="es-ES" sz="1800" b="1" smtClean="0">
                <a:solidFill>
                  <a:srgbClr val="990099"/>
                </a:solidFill>
                <a:latin typeface="Candara" pitchFamily="34" charset="0"/>
              </a:rPr>
              <a:t>           LA VÍA DORADA: Las REVISTAS OPEN ACCESS</a:t>
            </a:r>
            <a:r>
              <a:rPr lang="es-ES" sz="1800" smtClean="0">
                <a:latin typeface="Candara" pitchFamily="34" charset="0"/>
              </a:rPr>
              <a:t>: se clasifican en cuatro grupos:</a:t>
            </a:r>
          </a:p>
          <a:p>
            <a:pPr marL="609600" indent="-609600" algn="just">
              <a:lnSpc>
                <a:spcPct val="80000"/>
              </a:lnSpc>
              <a:buFontTx/>
              <a:buNone/>
            </a:pPr>
            <a:endParaRPr lang="es-ES" sz="1800" smtClean="0">
              <a:latin typeface="Candara" pitchFamily="34" charset="0"/>
            </a:endParaRPr>
          </a:p>
          <a:p>
            <a:pPr marL="609600" indent="-609600" algn="just">
              <a:lnSpc>
                <a:spcPct val="80000"/>
              </a:lnSpc>
            </a:pPr>
            <a:r>
              <a:rPr lang="es-ES" sz="1800" smtClean="0">
                <a:latin typeface="Candara" pitchFamily="34" charset="0"/>
              </a:rPr>
              <a:t>Revistas ya existentes y, que tras un </a:t>
            </a:r>
            <a:r>
              <a:rPr lang="es-ES" sz="1800" u="sng" smtClean="0">
                <a:latin typeface="Candara" pitchFamily="34" charset="0"/>
              </a:rPr>
              <a:t>embargo</a:t>
            </a:r>
            <a:r>
              <a:rPr lang="es-ES" sz="1800" smtClean="0">
                <a:latin typeface="Candara" pitchFamily="34" charset="0"/>
              </a:rPr>
              <a:t> de 6 ó 12 meses facilitan el acceso a sus ficheros o los depositan en bases de datos. Ej. PubMedCentral.</a:t>
            </a:r>
          </a:p>
          <a:p>
            <a:pPr marL="609600" indent="-609600" algn="just">
              <a:lnSpc>
                <a:spcPct val="80000"/>
              </a:lnSpc>
            </a:pPr>
            <a:endParaRPr lang="es-ES" sz="1800" smtClean="0">
              <a:latin typeface="Candara" pitchFamily="34" charset="0"/>
            </a:endParaRPr>
          </a:p>
          <a:p>
            <a:pPr marL="609600" indent="-609600" algn="just">
              <a:lnSpc>
                <a:spcPct val="80000"/>
              </a:lnSpc>
            </a:pPr>
            <a:r>
              <a:rPr lang="es-ES" sz="1800" smtClean="0">
                <a:latin typeface="Candara" pitchFamily="34" charset="0"/>
              </a:rPr>
              <a:t>Revistas open access en las que el autor retiene los derechos de copyright y </a:t>
            </a:r>
            <a:r>
              <a:rPr lang="es-ES" sz="1800" u="sng" smtClean="0">
                <a:latin typeface="Candara" pitchFamily="34" charset="0"/>
              </a:rPr>
              <a:t>paga</a:t>
            </a:r>
            <a:r>
              <a:rPr lang="es-ES" sz="1800" smtClean="0">
                <a:latin typeface="Candara" pitchFamily="34" charset="0"/>
              </a:rPr>
              <a:t> por la publicación de sus artículos. Ej. Public Library of Science (PLOS).</a:t>
            </a:r>
          </a:p>
          <a:p>
            <a:pPr marL="609600" indent="-609600" algn="just">
              <a:lnSpc>
                <a:spcPct val="80000"/>
              </a:lnSpc>
            </a:pPr>
            <a:endParaRPr lang="es-ES" sz="1800" smtClean="0">
              <a:latin typeface="Candara" pitchFamily="34" charset="0"/>
            </a:endParaRPr>
          </a:p>
          <a:p>
            <a:pPr marL="609600" indent="-609600" algn="just">
              <a:lnSpc>
                <a:spcPct val="80000"/>
              </a:lnSpc>
            </a:pPr>
            <a:r>
              <a:rPr lang="es-ES" sz="1800" smtClean="0">
                <a:latin typeface="Candara" pitchFamily="34" charset="0"/>
              </a:rPr>
              <a:t>Publicaciones OA de </a:t>
            </a:r>
            <a:r>
              <a:rPr lang="es-ES" sz="1800" u="sng" smtClean="0">
                <a:latin typeface="Candara" pitchFamily="34" charset="0"/>
              </a:rPr>
              <a:t>dominio público</a:t>
            </a:r>
            <a:r>
              <a:rPr lang="es-ES" sz="1800" smtClean="0">
                <a:latin typeface="Candara" pitchFamily="34" charset="0"/>
              </a:rPr>
              <a:t> en las que el autor </a:t>
            </a:r>
            <a:r>
              <a:rPr lang="es-ES" sz="1800" u="sng" smtClean="0">
                <a:latin typeface="Candara" pitchFamily="34" charset="0"/>
              </a:rPr>
              <a:t>no paga</a:t>
            </a:r>
            <a:r>
              <a:rPr lang="es-ES" sz="1800" smtClean="0">
                <a:latin typeface="Candara" pitchFamily="34" charset="0"/>
              </a:rPr>
              <a:t> por la publicación de sus trabajos. Ej. Directory of Open Access Journals (DOAJ).</a:t>
            </a:r>
          </a:p>
          <a:p>
            <a:pPr marL="609600" indent="-609600" algn="just">
              <a:lnSpc>
                <a:spcPct val="80000"/>
              </a:lnSpc>
            </a:pPr>
            <a:endParaRPr lang="es-ES" sz="1800" smtClean="0">
              <a:latin typeface="Candara" pitchFamily="34" charset="0"/>
            </a:endParaRPr>
          </a:p>
          <a:p>
            <a:pPr marL="609600" indent="-609600" algn="just">
              <a:lnSpc>
                <a:spcPct val="80000"/>
              </a:lnSpc>
            </a:pPr>
            <a:r>
              <a:rPr lang="es-ES" sz="1800" smtClean="0">
                <a:latin typeface="Candara" pitchFamily="34" charset="0"/>
              </a:rPr>
              <a:t>Modelo híbrido en el que coexisten la forma de pago por </a:t>
            </a:r>
            <a:r>
              <a:rPr lang="es-ES" sz="1800" u="sng" smtClean="0">
                <a:latin typeface="Candara" pitchFamily="34" charset="0"/>
              </a:rPr>
              <a:t>suscripción o por publicación</a:t>
            </a:r>
            <a:r>
              <a:rPr lang="es-ES" sz="1800" smtClean="0">
                <a:latin typeface="Candara" pitchFamily="34" charset="0"/>
              </a:rPr>
              <a:t>. Este modelo se está implantando en las grandes editoriales como Elsevier, Springer, Taylor &amp; Francis…</a:t>
            </a:r>
            <a:endParaRPr lang="es-ES_tradnl" sz="1800" smtClean="0">
              <a:latin typeface="Candara" pitchFamily="34" charset="0"/>
            </a:endParaRPr>
          </a:p>
        </p:txBody>
      </p:sp>
      <p:sp>
        <p:nvSpPr>
          <p:cNvPr id="18637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Tipología de recursos electrónicos en Open Access: la vía dorada y la vía verde</a:t>
            </a:r>
          </a:p>
        </p:txBody>
      </p:sp>
      <p:sp>
        <p:nvSpPr>
          <p:cNvPr id="186372"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0226">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0226">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0226">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022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body" idx="4294967295"/>
          </p:nvPr>
        </p:nvSpPr>
        <p:spPr>
          <a:xfrm>
            <a:off x="806450" y="1600200"/>
            <a:ext cx="8229600" cy="4525963"/>
          </a:xfrm>
        </p:spPr>
        <p:txBody>
          <a:bodyPr/>
          <a:lstStyle/>
          <a:p>
            <a:pPr>
              <a:buFontTx/>
              <a:buNone/>
            </a:pPr>
            <a:r>
              <a:rPr lang="es-ES_tradnl" sz="2800" smtClean="0">
                <a:latin typeface="Candara" pitchFamily="34" charset="0"/>
              </a:rPr>
              <a:t>También podemos acceder :</a:t>
            </a:r>
          </a:p>
          <a:p>
            <a:pPr>
              <a:buFontTx/>
              <a:buNone/>
            </a:pPr>
            <a:endParaRPr lang="es-ES_tradnl" sz="2800" smtClean="0">
              <a:latin typeface="Candara" pitchFamily="34" charset="0"/>
            </a:endParaRPr>
          </a:p>
          <a:p>
            <a:pPr>
              <a:buFontTx/>
              <a:buChar char="-"/>
            </a:pPr>
            <a:endParaRPr lang="es-ES_tradnl" sz="2800" smtClean="0">
              <a:latin typeface="Candara" pitchFamily="34" charset="0"/>
            </a:endParaRPr>
          </a:p>
          <a:p>
            <a:pPr>
              <a:buFontTx/>
              <a:buChar char="-"/>
            </a:pPr>
            <a:endParaRPr lang="es-ES_tradnl" sz="2800" smtClean="0">
              <a:latin typeface="Candara" pitchFamily="34" charset="0"/>
            </a:endParaRPr>
          </a:p>
          <a:p>
            <a:pPr>
              <a:buFontTx/>
              <a:buChar char="-"/>
            </a:pPr>
            <a:endParaRPr lang="es-ES_tradnl" sz="2800" smtClean="0">
              <a:latin typeface="Candara" pitchFamily="34" charset="0"/>
            </a:endParaRPr>
          </a:p>
          <a:p>
            <a:endParaRPr lang="es-ES_tradnl" sz="2800" smtClean="0">
              <a:latin typeface="Candara" pitchFamily="34" charset="0"/>
            </a:endParaRPr>
          </a:p>
          <a:p>
            <a:endParaRPr lang="es-ES" sz="2400" smtClean="0">
              <a:latin typeface="Candara" pitchFamily="34" charset="0"/>
            </a:endParaRPr>
          </a:p>
        </p:txBody>
      </p:sp>
      <p:sp>
        <p:nvSpPr>
          <p:cNvPr id="29698" name="Rectangle 2"/>
          <p:cNvSpPr>
            <a:spLocks noGrp="1" noChangeArrowheads="1"/>
          </p:cNvSpPr>
          <p:nvPr>
            <p:ph type="title" idx="4294967295"/>
          </p:nvPr>
        </p:nvSpPr>
        <p:spPr>
          <a:xfrm>
            <a:off x="900113" y="0"/>
            <a:ext cx="8243887" cy="1268413"/>
          </a:xfrm>
          <a:solidFill>
            <a:schemeClr val="accent1"/>
          </a:solidFill>
          <a:ln>
            <a:solidFill>
              <a:srgbClr val="3366FF"/>
            </a:solidFill>
          </a:ln>
        </p:spPr>
        <p:txBody>
          <a:bodyPr/>
          <a:lstStyle/>
          <a:p>
            <a:pPr eaLnBrk="1" hangingPunct="1"/>
            <a:r>
              <a:rPr lang="es-ES_tradnl" sz="4000" smtClean="0"/>
              <a:t>¿Dónde están los recursos electrónicos?</a:t>
            </a:r>
          </a:p>
        </p:txBody>
      </p:sp>
      <p:pic>
        <p:nvPicPr>
          <p:cNvPr id="29699" name="3 Imagen" descr="Dibujo 7.bmp"/>
          <p:cNvPicPr>
            <a:picLocks noChangeAspect="1"/>
          </p:cNvPicPr>
          <p:nvPr/>
        </p:nvPicPr>
        <p:blipFill>
          <a:blip r:embed="rId3"/>
          <a:srcRect/>
          <a:stretch>
            <a:fillRect/>
          </a:stretch>
        </p:blipFill>
        <p:spPr bwMode="auto">
          <a:xfrm>
            <a:off x="1571625" y="2143125"/>
            <a:ext cx="7786688" cy="4714875"/>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64208EAE-1CEE-4945-8464-BAD45115D420}" type="slidenum">
              <a:rPr lang="es-ES_tradnl" sz="1300" b="0">
                <a:latin typeface="Arial" charset="0"/>
              </a:rPr>
              <a:pPr algn="r"/>
              <a:t>90</a:t>
            </a:fld>
            <a:endParaRPr lang="es-ES_tradnl" sz="1300" b="0">
              <a:latin typeface="Arial" charset="0"/>
            </a:endParaRPr>
          </a:p>
        </p:txBody>
      </p:sp>
      <p:sp>
        <p:nvSpPr>
          <p:cNvPr id="188418"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lnSpc>
                <a:spcPct val="90000"/>
              </a:lnSpc>
              <a:buFontTx/>
              <a:buNone/>
            </a:pPr>
            <a:r>
              <a:rPr lang="es-ES" sz="2400" b="1" smtClean="0">
                <a:latin typeface="Candara" pitchFamily="34" charset="0"/>
              </a:rPr>
              <a:t>      </a:t>
            </a:r>
          </a:p>
          <a:p>
            <a:pPr marL="609600" indent="-609600">
              <a:lnSpc>
                <a:spcPct val="90000"/>
              </a:lnSpc>
              <a:buFontTx/>
              <a:buNone/>
            </a:pPr>
            <a:endParaRPr lang="es-ES" sz="2400" b="1" smtClean="0">
              <a:latin typeface="Candara" pitchFamily="34" charset="0"/>
            </a:endParaRPr>
          </a:p>
          <a:p>
            <a:pPr marL="609600" indent="-609600">
              <a:lnSpc>
                <a:spcPct val="90000"/>
              </a:lnSpc>
              <a:buFontTx/>
              <a:buNone/>
            </a:pPr>
            <a:r>
              <a:rPr lang="es-ES" sz="2400" b="1" smtClean="0">
                <a:latin typeface="Candara" pitchFamily="34" charset="0"/>
              </a:rPr>
              <a:t>         </a:t>
            </a:r>
            <a:r>
              <a:rPr lang="es-ES" sz="2000" b="1" smtClean="0">
                <a:solidFill>
                  <a:srgbClr val="990099"/>
                </a:solidFill>
                <a:latin typeface="Candara" pitchFamily="34" charset="0"/>
              </a:rPr>
              <a:t>LA VÍA VERDE: LOS REPOSITORIOS O ARCHIVOS DE FICHEROS </a:t>
            </a:r>
          </a:p>
          <a:p>
            <a:pPr marL="609600" indent="-609600">
              <a:lnSpc>
                <a:spcPct val="90000"/>
              </a:lnSpc>
              <a:buFontTx/>
              <a:buNone/>
            </a:pPr>
            <a:endParaRPr lang="es-ES" sz="2000" smtClean="0">
              <a:solidFill>
                <a:srgbClr val="990099"/>
              </a:solidFill>
              <a:latin typeface="Candara" pitchFamily="34" charset="0"/>
            </a:endParaRPr>
          </a:p>
          <a:p>
            <a:pPr marL="609600" indent="-609600" algn="just">
              <a:lnSpc>
                <a:spcPct val="90000"/>
              </a:lnSpc>
              <a:buFontTx/>
              <a:buNone/>
            </a:pPr>
            <a:r>
              <a:rPr lang="es-ES" sz="2400" smtClean="0">
                <a:latin typeface="Candara" pitchFamily="34" charset="0"/>
              </a:rPr>
              <a:t>           Un repositorio (del latín “repositorium”, armario) es “una colección de objetos digitales basada en la Web, de material académico producido por los miembros de una institución (o varias), con una política definida” (Tránsito Ferreras).</a:t>
            </a:r>
            <a:endParaRPr lang="es-ES_tradnl" sz="2400" smtClean="0">
              <a:latin typeface="Candara" pitchFamily="34" charset="0"/>
            </a:endParaRPr>
          </a:p>
        </p:txBody>
      </p:sp>
      <p:sp>
        <p:nvSpPr>
          <p:cNvPr id="18841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Recursos electrónicos en Open Access: los repositorios</a:t>
            </a:r>
          </a:p>
        </p:txBody>
      </p:sp>
      <p:sp>
        <p:nvSpPr>
          <p:cNvPr id="188420"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18660154-14A8-4787-9495-19EC9ACDBA9F}" type="slidenum">
              <a:rPr lang="es-ES_tradnl" sz="1300" b="0">
                <a:latin typeface="Arial" charset="0"/>
              </a:rPr>
              <a:pPr algn="r"/>
              <a:t>91</a:t>
            </a:fld>
            <a:endParaRPr lang="es-ES_tradnl" sz="1300" b="0">
              <a:latin typeface="Arial" charset="0"/>
            </a:endParaRPr>
          </a:p>
        </p:txBody>
      </p:sp>
      <p:sp>
        <p:nvSpPr>
          <p:cNvPr id="184322" name="Rectangle 3"/>
          <p:cNvSpPr>
            <a:spLocks noGrp="1" noChangeArrowheads="1"/>
          </p:cNvSpPr>
          <p:nvPr>
            <p:ph type="body" idx="4294967295"/>
          </p:nvPr>
        </p:nvSpPr>
        <p:spPr>
          <a:xfrm>
            <a:off x="900113" y="1484313"/>
            <a:ext cx="7848600" cy="5373687"/>
          </a:xfrm>
        </p:spPr>
        <p:txBody>
          <a:bodyPr lIns="92075" tIns="46038" rIns="92075" bIns="46038"/>
          <a:lstStyle/>
          <a:p>
            <a:pPr marL="609600" indent="-609600" eaLnBrk="1" hangingPunct="1">
              <a:lnSpc>
                <a:spcPct val="80000"/>
              </a:lnSpc>
              <a:spcBef>
                <a:spcPct val="0"/>
              </a:spcBef>
              <a:buFontTx/>
              <a:buNone/>
            </a:pPr>
            <a:endParaRPr lang="es-ES_tradnl" sz="1600" smtClean="0">
              <a:latin typeface="Candara" pitchFamily="34" charset="0"/>
            </a:endParaRPr>
          </a:p>
          <a:p>
            <a:pPr marL="609600" indent="-609600" eaLnBrk="1" hangingPunct="1">
              <a:lnSpc>
                <a:spcPct val="80000"/>
              </a:lnSpc>
              <a:spcBef>
                <a:spcPct val="0"/>
              </a:spcBef>
              <a:buFontTx/>
              <a:buNone/>
            </a:pPr>
            <a:endParaRPr lang="es-ES_tradnl" sz="1600" smtClean="0">
              <a:latin typeface="Candara" pitchFamily="34" charset="0"/>
            </a:endParaRPr>
          </a:p>
          <a:p>
            <a:pPr marL="609600" indent="-609600" eaLnBrk="1" hangingPunct="1">
              <a:lnSpc>
                <a:spcPct val="80000"/>
              </a:lnSpc>
              <a:spcBef>
                <a:spcPct val="0"/>
              </a:spcBef>
              <a:buFontTx/>
              <a:buNone/>
            </a:pPr>
            <a:r>
              <a:rPr lang="es-ES_tradnl" sz="1600" smtClean="0">
                <a:latin typeface="Candara" pitchFamily="34" charset="0"/>
              </a:rPr>
              <a:t>              </a:t>
            </a:r>
            <a:r>
              <a:rPr lang="es-ES_tradnl" sz="2400" b="1" smtClean="0">
                <a:latin typeface="Candara" pitchFamily="34" charset="0"/>
              </a:rPr>
              <a:t>Características de los repositorios</a:t>
            </a:r>
            <a:r>
              <a:rPr lang="es-ES_tradnl" sz="2000" smtClean="0">
                <a:latin typeface="Candara" pitchFamily="34" charset="0"/>
              </a:rPr>
              <a:t>:</a:t>
            </a:r>
          </a:p>
          <a:p>
            <a:pPr marL="609600" indent="-609600" eaLnBrk="1" hangingPunct="1">
              <a:lnSpc>
                <a:spcPct val="80000"/>
              </a:lnSpc>
              <a:spcBef>
                <a:spcPct val="0"/>
              </a:spcBef>
              <a:buFontTx/>
              <a:buNone/>
            </a:pPr>
            <a:endParaRPr lang="es-ES_tradnl" sz="2000" smtClean="0">
              <a:latin typeface="Candara" pitchFamily="34" charset="0"/>
            </a:endParaRPr>
          </a:p>
          <a:p>
            <a:pPr marL="609600" indent="-609600" eaLnBrk="1" hangingPunct="1">
              <a:lnSpc>
                <a:spcPct val="80000"/>
              </a:lnSpc>
              <a:spcBef>
                <a:spcPct val="0"/>
              </a:spcBef>
              <a:buFontTx/>
              <a:buNone/>
            </a:pPr>
            <a:endParaRPr lang="es-ES_tradnl" sz="2000" smtClean="0">
              <a:latin typeface="Candara" pitchFamily="34" charset="0"/>
            </a:endParaRPr>
          </a:p>
          <a:p>
            <a:pPr marL="609600" indent="-609600">
              <a:lnSpc>
                <a:spcPct val="80000"/>
              </a:lnSpc>
            </a:pPr>
            <a:r>
              <a:rPr lang="es-ES" sz="2400" smtClean="0">
                <a:latin typeface="Candara" pitchFamily="34" charset="0"/>
              </a:rPr>
              <a:t>Son productos definidos por la institución y adaptables a la estructura de la propia organización</a:t>
            </a:r>
          </a:p>
          <a:p>
            <a:pPr marL="609600" indent="-609600">
              <a:lnSpc>
                <a:spcPct val="80000"/>
              </a:lnSpc>
            </a:pPr>
            <a:endParaRPr lang="es-ES" sz="2400" smtClean="0">
              <a:latin typeface="Candara" pitchFamily="34" charset="0"/>
            </a:endParaRPr>
          </a:p>
          <a:p>
            <a:pPr marL="609600" indent="-609600">
              <a:lnSpc>
                <a:spcPct val="80000"/>
              </a:lnSpc>
            </a:pPr>
            <a:r>
              <a:rPr lang="es-ES" sz="2400" smtClean="0">
                <a:latin typeface="Candara" pitchFamily="34" charset="0"/>
              </a:rPr>
              <a:t>Contienen trabajos de carácter </a:t>
            </a:r>
            <a:r>
              <a:rPr lang="es-ES" sz="2400" u="sng" smtClean="0">
                <a:solidFill>
                  <a:srgbClr val="CC00CC"/>
                </a:solidFill>
                <a:latin typeface="Candara" pitchFamily="34" charset="0"/>
              </a:rPr>
              <a:t>académico, de investigación o docencia</a:t>
            </a:r>
            <a:r>
              <a:rPr lang="es-ES" sz="2400" smtClean="0">
                <a:latin typeface="Candara" pitchFamily="34" charset="0"/>
              </a:rPr>
              <a:t>. La institución gestiona y publicita con estos instrumentos la producción propia de su actividad, como elemento que la identifica y que le da valor.</a:t>
            </a:r>
          </a:p>
          <a:p>
            <a:pPr marL="609600" indent="-609600">
              <a:lnSpc>
                <a:spcPct val="80000"/>
              </a:lnSpc>
            </a:pPr>
            <a:endParaRPr lang="es-ES" sz="2400" smtClean="0">
              <a:latin typeface="Candara" pitchFamily="34" charset="0"/>
            </a:endParaRPr>
          </a:p>
          <a:p>
            <a:pPr marL="609600" indent="-609600">
              <a:lnSpc>
                <a:spcPct val="80000"/>
              </a:lnSpc>
            </a:pPr>
            <a:r>
              <a:rPr lang="es-ES" sz="2400" smtClean="0">
                <a:latin typeface="Candara" pitchFamily="34" charset="0"/>
              </a:rPr>
              <a:t>Garantizan la perpetuidad de sus contenidos a través de políticas de preservación de sus trabajos. </a:t>
            </a:r>
          </a:p>
          <a:p>
            <a:pPr marL="609600" indent="-609600">
              <a:lnSpc>
                <a:spcPct val="80000"/>
              </a:lnSpc>
            </a:pPr>
            <a:endParaRPr lang="es-ES" sz="2400" smtClean="0">
              <a:latin typeface="Candara" pitchFamily="34" charset="0"/>
            </a:endParaRPr>
          </a:p>
        </p:txBody>
      </p:sp>
      <p:sp>
        <p:nvSpPr>
          <p:cNvPr id="19046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Recursos electrónicos en Open Access: los repositorios</a:t>
            </a:r>
          </a:p>
        </p:txBody>
      </p:sp>
      <p:sp>
        <p:nvSpPr>
          <p:cNvPr id="190468"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2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2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32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2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2"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9DC8D3B6-1773-4FAE-951E-DF870174D049}" type="slidenum">
              <a:rPr lang="es-ES_tradnl" sz="1300" b="0">
                <a:latin typeface="Arial" charset="0"/>
              </a:rPr>
              <a:pPr algn="r"/>
              <a:t>92</a:t>
            </a:fld>
            <a:endParaRPr lang="es-ES_tradnl" sz="1300" b="0">
              <a:latin typeface="Arial" charset="0"/>
            </a:endParaRPr>
          </a:p>
        </p:txBody>
      </p:sp>
      <p:sp>
        <p:nvSpPr>
          <p:cNvPr id="192514" name="Rectangle 3"/>
          <p:cNvSpPr>
            <a:spLocks noGrp="1" noChangeArrowheads="1"/>
          </p:cNvSpPr>
          <p:nvPr>
            <p:ph type="body" idx="4294967295"/>
          </p:nvPr>
        </p:nvSpPr>
        <p:spPr>
          <a:xfrm>
            <a:off x="900113" y="1484313"/>
            <a:ext cx="7559675" cy="5230812"/>
          </a:xfrm>
        </p:spPr>
        <p:txBody>
          <a:bodyPr lIns="92075" tIns="46038" rIns="92075" bIns="46038"/>
          <a:lstStyle/>
          <a:p>
            <a:pPr marL="609600" indent="-609600">
              <a:lnSpc>
                <a:spcPct val="80000"/>
              </a:lnSpc>
              <a:buFontTx/>
              <a:buNone/>
            </a:pPr>
            <a:r>
              <a:rPr lang="en-US" sz="2400" smtClean="0">
                <a:solidFill>
                  <a:srgbClr val="990099"/>
                </a:solidFill>
                <a:latin typeface="Candara" pitchFamily="34" charset="0"/>
              </a:rPr>
              <a:t>             </a:t>
            </a:r>
          </a:p>
          <a:p>
            <a:pPr marL="609600" indent="-609600">
              <a:lnSpc>
                <a:spcPct val="80000"/>
              </a:lnSpc>
              <a:buFontTx/>
              <a:buNone/>
            </a:pPr>
            <a:r>
              <a:rPr lang="en-US" sz="2400" smtClean="0">
                <a:solidFill>
                  <a:srgbClr val="990099"/>
                </a:solidFill>
                <a:latin typeface="Candara" pitchFamily="34" charset="0"/>
              </a:rPr>
              <a:t>              </a:t>
            </a:r>
            <a:r>
              <a:rPr lang="en-US" sz="2400" b="1" smtClean="0">
                <a:solidFill>
                  <a:srgbClr val="990099"/>
                </a:solidFill>
                <a:latin typeface="Candara" pitchFamily="34" charset="0"/>
              </a:rPr>
              <a:t>Ejemplos de REVISTAS EN ACCESO ABIERTO</a:t>
            </a:r>
            <a:r>
              <a:rPr lang="en-US" sz="2400" smtClean="0">
                <a:solidFill>
                  <a:srgbClr val="990099"/>
                </a:solidFill>
                <a:latin typeface="Candara" pitchFamily="34" charset="0"/>
              </a:rPr>
              <a:t>:</a:t>
            </a:r>
          </a:p>
          <a:p>
            <a:pPr marL="609600" indent="-609600">
              <a:lnSpc>
                <a:spcPct val="80000"/>
              </a:lnSpc>
            </a:pPr>
            <a:endParaRPr lang="es-ES" sz="1100" smtClean="0">
              <a:solidFill>
                <a:srgbClr val="990099"/>
              </a:solidFill>
              <a:latin typeface="Candara" pitchFamily="34" charset="0"/>
              <a:hlinkClick r:id="rId3"/>
            </a:endParaRPr>
          </a:p>
          <a:p>
            <a:pPr lvl="2">
              <a:lnSpc>
                <a:spcPct val="80000"/>
              </a:lnSpc>
            </a:pPr>
            <a:r>
              <a:rPr lang="es-ES" sz="2000" b="1" smtClean="0">
                <a:latin typeface="Candara" pitchFamily="34" charset="0"/>
                <a:hlinkClick r:id="rId3"/>
              </a:rPr>
              <a:t>DOAJ</a:t>
            </a:r>
            <a:endParaRPr lang="es-ES" sz="2000" b="1" smtClean="0">
              <a:latin typeface="Candara" pitchFamily="34" charset="0"/>
              <a:hlinkClick r:id="rId4"/>
            </a:endParaRPr>
          </a:p>
          <a:p>
            <a:pPr lvl="2">
              <a:lnSpc>
                <a:spcPct val="80000"/>
              </a:lnSpc>
            </a:pPr>
            <a:r>
              <a:rPr lang="es-ES" sz="2000" b="1" smtClean="0">
                <a:latin typeface="Candara" pitchFamily="34" charset="0"/>
                <a:hlinkClick r:id="rId4"/>
              </a:rPr>
              <a:t>BioMed Central</a:t>
            </a:r>
            <a:endParaRPr lang="es-ES" sz="2000" b="1" smtClean="0">
              <a:latin typeface="Candara" pitchFamily="34" charset="0"/>
              <a:hlinkClick r:id="rId5"/>
            </a:endParaRPr>
          </a:p>
          <a:p>
            <a:pPr lvl="2">
              <a:lnSpc>
                <a:spcPct val="80000"/>
              </a:lnSpc>
            </a:pPr>
            <a:r>
              <a:rPr lang="es-ES" sz="2000" b="1" smtClean="0">
                <a:latin typeface="Candara" pitchFamily="34" charset="0"/>
                <a:hlinkClick r:id="rId5"/>
              </a:rPr>
              <a:t>Dialnet</a:t>
            </a:r>
            <a:endParaRPr lang="es-ES" sz="2000" b="1" smtClean="0">
              <a:latin typeface="Candara" pitchFamily="34" charset="0"/>
              <a:hlinkClick r:id="rId6"/>
            </a:endParaRPr>
          </a:p>
          <a:p>
            <a:pPr lvl="2">
              <a:lnSpc>
                <a:spcPct val="80000"/>
              </a:lnSpc>
            </a:pPr>
            <a:r>
              <a:rPr lang="es-ES" sz="2000" b="1" smtClean="0">
                <a:latin typeface="Candara" pitchFamily="34" charset="0"/>
                <a:hlinkClick r:id="rId6"/>
              </a:rPr>
              <a:t>E-Revistas</a:t>
            </a:r>
            <a:endParaRPr lang="es-ES" sz="2000" b="1" smtClean="0">
              <a:latin typeface="Candara" pitchFamily="34" charset="0"/>
              <a:hlinkClick r:id="rId7"/>
            </a:endParaRPr>
          </a:p>
          <a:p>
            <a:pPr lvl="2">
              <a:lnSpc>
                <a:spcPct val="80000"/>
              </a:lnSpc>
            </a:pPr>
            <a:r>
              <a:rPr lang="es-ES" sz="2000" b="1" smtClean="0">
                <a:latin typeface="Candara" pitchFamily="34" charset="0"/>
                <a:hlinkClick r:id="rId7"/>
              </a:rPr>
              <a:t>Hinari</a:t>
            </a:r>
            <a:endParaRPr lang="es-ES" sz="2000" b="1" smtClean="0">
              <a:latin typeface="Candara" pitchFamily="34" charset="0"/>
              <a:hlinkClick r:id="rId8"/>
            </a:endParaRPr>
          </a:p>
          <a:p>
            <a:pPr lvl="2">
              <a:lnSpc>
                <a:spcPct val="80000"/>
              </a:lnSpc>
            </a:pPr>
            <a:r>
              <a:rPr lang="es-ES" sz="2000" b="1" smtClean="0">
                <a:latin typeface="Candara" pitchFamily="34" charset="0"/>
                <a:hlinkClick r:id="rId8"/>
              </a:rPr>
              <a:t>Hindawi Publishing</a:t>
            </a:r>
            <a:endParaRPr lang="es-ES" sz="2000" b="1" smtClean="0">
              <a:latin typeface="Candara" pitchFamily="34" charset="0"/>
              <a:hlinkClick r:id="rId9"/>
            </a:endParaRPr>
          </a:p>
          <a:p>
            <a:pPr lvl="2">
              <a:lnSpc>
                <a:spcPct val="80000"/>
              </a:lnSpc>
            </a:pPr>
            <a:r>
              <a:rPr lang="es-ES" sz="2000" b="1" smtClean="0">
                <a:latin typeface="Candara" pitchFamily="34" charset="0"/>
                <a:hlinkClick r:id="rId9"/>
              </a:rPr>
              <a:t>Latindex</a:t>
            </a:r>
            <a:endParaRPr lang="es-ES" sz="2000" b="1" smtClean="0">
              <a:latin typeface="Candara" pitchFamily="34" charset="0"/>
              <a:hlinkClick r:id="rId10"/>
            </a:endParaRPr>
          </a:p>
          <a:p>
            <a:pPr lvl="2">
              <a:lnSpc>
                <a:spcPct val="80000"/>
              </a:lnSpc>
            </a:pPr>
            <a:r>
              <a:rPr lang="es-ES" sz="2000" b="1" smtClean="0">
                <a:latin typeface="Candara" pitchFamily="34" charset="0"/>
                <a:hlinkClick r:id="rId10"/>
              </a:rPr>
              <a:t>Open Science Directory</a:t>
            </a:r>
            <a:endParaRPr lang="es-ES" sz="2000" b="1" smtClean="0">
              <a:latin typeface="Candara" pitchFamily="34" charset="0"/>
              <a:hlinkClick r:id="rId11"/>
            </a:endParaRPr>
          </a:p>
          <a:p>
            <a:pPr lvl="2">
              <a:lnSpc>
                <a:spcPct val="80000"/>
              </a:lnSpc>
            </a:pPr>
            <a:r>
              <a:rPr lang="es-ES" sz="2000" b="1" smtClean="0">
                <a:latin typeface="Candara" pitchFamily="34" charset="0"/>
                <a:hlinkClick r:id="rId12"/>
              </a:rPr>
              <a:t>PLOS</a:t>
            </a:r>
            <a:endParaRPr lang="es-ES" sz="2000" b="1" smtClean="0">
              <a:latin typeface="Candara" pitchFamily="34" charset="0"/>
              <a:hlinkClick r:id="rId13"/>
            </a:endParaRPr>
          </a:p>
          <a:p>
            <a:pPr lvl="2">
              <a:lnSpc>
                <a:spcPct val="80000"/>
              </a:lnSpc>
            </a:pPr>
            <a:r>
              <a:rPr lang="es-ES" sz="2000" b="1" smtClean="0">
                <a:latin typeface="Candara" pitchFamily="34" charset="0"/>
                <a:hlinkClick r:id="rId13"/>
              </a:rPr>
              <a:t>RACO</a:t>
            </a:r>
            <a:endParaRPr lang="es-ES" sz="2000" b="1" smtClean="0">
              <a:latin typeface="Candara" pitchFamily="34" charset="0"/>
              <a:hlinkClick r:id="rId14"/>
            </a:endParaRPr>
          </a:p>
          <a:p>
            <a:pPr lvl="2">
              <a:lnSpc>
                <a:spcPct val="80000"/>
              </a:lnSpc>
            </a:pPr>
            <a:r>
              <a:rPr lang="es-ES" sz="2000" b="1" smtClean="0">
                <a:latin typeface="Candara" pitchFamily="34" charset="0"/>
                <a:hlinkClick r:id="rId15"/>
              </a:rPr>
              <a:t>Redalyc</a:t>
            </a:r>
            <a:endParaRPr lang="es-ES" sz="2000" b="1" smtClean="0">
              <a:latin typeface="Candara" pitchFamily="34" charset="0"/>
              <a:hlinkClick r:id="rId16"/>
            </a:endParaRPr>
          </a:p>
          <a:p>
            <a:pPr lvl="2">
              <a:lnSpc>
                <a:spcPct val="80000"/>
              </a:lnSpc>
            </a:pPr>
            <a:r>
              <a:rPr lang="es-ES" sz="2000" b="1" smtClean="0">
                <a:latin typeface="Candara" pitchFamily="34" charset="0"/>
                <a:hlinkClick r:id="rId16"/>
              </a:rPr>
              <a:t>Revistas Científicas del CSIC</a:t>
            </a:r>
            <a:endParaRPr lang="es-ES" sz="2000" b="1" smtClean="0">
              <a:latin typeface="Candara" pitchFamily="34" charset="0"/>
              <a:hlinkClick r:id="rId17"/>
            </a:endParaRPr>
          </a:p>
          <a:p>
            <a:pPr lvl="2">
              <a:lnSpc>
                <a:spcPct val="80000"/>
              </a:lnSpc>
            </a:pPr>
            <a:r>
              <a:rPr lang="es-ES" sz="2000" b="1" smtClean="0">
                <a:latin typeface="Candara" pitchFamily="34" charset="0"/>
                <a:hlinkClick r:id="rId17"/>
              </a:rPr>
              <a:t>Scielo</a:t>
            </a:r>
            <a:endParaRPr lang="es-ES" b="1" smtClean="0">
              <a:latin typeface="Candara" pitchFamily="34" charset="0"/>
            </a:endParaRPr>
          </a:p>
          <a:p>
            <a:pPr lvl="2">
              <a:lnSpc>
                <a:spcPct val="80000"/>
              </a:lnSpc>
              <a:buFontTx/>
              <a:buNone/>
            </a:pPr>
            <a:endParaRPr lang="es-ES_tradnl" sz="1800" smtClean="0">
              <a:latin typeface="Candara" pitchFamily="34" charset="0"/>
            </a:endParaRPr>
          </a:p>
        </p:txBody>
      </p:sp>
      <p:sp>
        <p:nvSpPr>
          <p:cNvPr id="19251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Guías de recursos electrónicos en Open Access</a:t>
            </a:r>
          </a:p>
        </p:txBody>
      </p:sp>
      <p:sp>
        <p:nvSpPr>
          <p:cNvPr id="192516" name="5 CuadroTexto"/>
          <p:cNvSpPr txBox="1">
            <a:spLocks noChangeArrowheads="1"/>
          </p:cNvSpPr>
          <p:nvPr/>
        </p:nvSpPr>
        <p:spPr bwMode="auto">
          <a:xfrm>
            <a:off x="611188" y="3500438"/>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837E2B7E-6102-44C2-A15E-C8F2946162E9}" type="slidenum">
              <a:rPr lang="es-ES_tradnl" sz="1300" b="0">
                <a:latin typeface="Arial" charset="0"/>
              </a:rPr>
              <a:pPr algn="r"/>
              <a:t>93</a:t>
            </a:fld>
            <a:endParaRPr lang="es-ES_tradnl" sz="1300" b="0">
              <a:latin typeface="Arial" charset="0"/>
            </a:endParaRPr>
          </a:p>
        </p:txBody>
      </p:sp>
      <p:sp>
        <p:nvSpPr>
          <p:cNvPr id="194562"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eaLnBrk="1" hangingPunct="1">
              <a:spcBef>
                <a:spcPct val="0"/>
              </a:spcBef>
              <a:buFontTx/>
              <a:buNone/>
            </a:pPr>
            <a:r>
              <a:rPr lang="en-US" sz="2000" b="1" smtClean="0">
                <a:solidFill>
                  <a:srgbClr val="990099"/>
                </a:solidFill>
                <a:latin typeface="Candara" pitchFamily="34" charset="0"/>
              </a:rPr>
              <a:t>          </a:t>
            </a:r>
          </a:p>
          <a:p>
            <a:pPr lvl="1" eaLnBrk="1" hangingPunct="1">
              <a:spcBef>
                <a:spcPct val="0"/>
              </a:spcBef>
              <a:buFontTx/>
              <a:buNone/>
            </a:pPr>
            <a:r>
              <a:rPr lang="en-US" sz="2500" b="1" smtClean="0">
                <a:solidFill>
                  <a:srgbClr val="990099"/>
                </a:solidFill>
                <a:latin typeface="Candara" pitchFamily="34" charset="0"/>
              </a:rPr>
              <a:t>         </a:t>
            </a:r>
            <a:r>
              <a:rPr lang="en-US" sz="2400" b="1" smtClean="0">
                <a:solidFill>
                  <a:srgbClr val="990099"/>
                </a:solidFill>
                <a:latin typeface="Candara" pitchFamily="34" charset="0"/>
              </a:rPr>
              <a:t>Ejemplos de LIBROS EN ACCESO ABIERTO:</a:t>
            </a:r>
          </a:p>
          <a:p>
            <a:pPr lvl="1" eaLnBrk="1" hangingPunct="1">
              <a:spcBef>
                <a:spcPct val="0"/>
              </a:spcBef>
              <a:buFontTx/>
              <a:buNone/>
            </a:pPr>
            <a:endParaRPr lang="es-ES" sz="1800" smtClean="0">
              <a:latin typeface="Candara" pitchFamily="34" charset="0"/>
              <a:hlinkClick r:id="rId3"/>
            </a:endParaRPr>
          </a:p>
          <a:p>
            <a:pPr lvl="1" eaLnBrk="1" hangingPunct="1">
              <a:spcBef>
                <a:spcPct val="0"/>
              </a:spcBef>
              <a:buFontTx/>
              <a:buNone/>
            </a:pPr>
            <a:endParaRPr lang="es-ES" sz="1800" smtClean="0">
              <a:latin typeface="Candara" pitchFamily="34" charset="0"/>
              <a:hlinkClick r:id="rId3"/>
            </a:endParaRPr>
          </a:p>
          <a:p>
            <a:pPr lvl="2" eaLnBrk="1" hangingPunct="1">
              <a:spcBef>
                <a:spcPct val="0"/>
              </a:spcBef>
              <a:buFont typeface="Candara" pitchFamily="34" charset="0"/>
              <a:buChar char="•"/>
            </a:pPr>
            <a:r>
              <a:rPr lang="es-ES_tradnl" sz="2200" b="1" smtClean="0">
                <a:latin typeface="Candara" pitchFamily="34" charset="0"/>
                <a:hlinkClick r:id="rId3"/>
              </a:rPr>
              <a:t>Authorama</a:t>
            </a:r>
            <a:endParaRPr lang="en-GB" sz="2200" b="1" smtClean="0">
              <a:latin typeface="Candara" pitchFamily="34" charset="0"/>
              <a:hlinkClick r:id="rId4"/>
            </a:endParaRPr>
          </a:p>
          <a:p>
            <a:pPr lvl="2">
              <a:lnSpc>
                <a:spcPct val="90000"/>
              </a:lnSpc>
            </a:pPr>
            <a:r>
              <a:rPr lang="en-GB" sz="2200" b="1" smtClean="0">
                <a:latin typeface="Candara" pitchFamily="34" charset="0"/>
                <a:hlinkClick r:id="rId5"/>
              </a:rPr>
              <a:t>Flat world knowledge</a:t>
            </a:r>
            <a:endParaRPr lang="es-ES" sz="2200" b="1" smtClean="0">
              <a:latin typeface="Candara" pitchFamily="34" charset="0"/>
              <a:hlinkClick r:id="rId6"/>
            </a:endParaRPr>
          </a:p>
          <a:p>
            <a:pPr lvl="2">
              <a:lnSpc>
                <a:spcPct val="90000"/>
              </a:lnSpc>
            </a:pPr>
            <a:r>
              <a:rPr lang="es-ES" sz="2200" b="1" smtClean="0">
                <a:latin typeface="Candara" pitchFamily="34" charset="0"/>
                <a:hlinkClick r:id="rId6"/>
              </a:rPr>
              <a:t>Google Books</a:t>
            </a:r>
            <a:endParaRPr lang="es-ES" sz="2200" b="1" smtClean="0">
              <a:latin typeface="Candara" pitchFamily="34" charset="0"/>
              <a:hlinkClick r:id="rId7"/>
            </a:endParaRPr>
          </a:p>
          <a:p>
            <a:pPr lvl="2">
              <a:lnSpc>
                <a:spcPct val="90000"/>
              </a:lnSpc>
            </a:pPr>
            <a:r>
              <a:rPr lang="es-ES" sz="2200" b="1" smtClean="0">
                <a:latin typeface="Candara" pitchFamily="34" charset="0"/>
                <a:hlinkClick r:id="rId7"/>
              </a:rPr>
              <a:t>Gutenberg-e</a:t>
            </a:r>
            <a:endParaRPr lang="es-ES" sz="2200" b="1" smtClean="0">
              <a:latin typeface="Candara" pitchFamily="34" charset="0"/>
              <a:hlinkClick r:id="rId8"/>
            </a:endParaRPr>
          </a:p>
          <a:p>
            <a:pPr lvl="2">
              <a:lnSpc>
                <a:spcPct val="90000"/>
              </a:lnSpc>
            </a:pPr>
            <a:r>
              <a:rPr lang="es-ES" sz="2200" b="1" smtClean="0">
                <a:latin typeface="Candara" pitchFamily="34" charset="0"/>
                <a:hlinkClick r:id="rId8"/>
              </a:rPr>
              <a:t>Internet Archive</a:t>
            </a:r>
            <a:endParaRPr lang="es-ES" sz="2200" b="1" smtClean="0">
              <a:latin typeface="Candara" pitchFamily="34" charset="0"/>
              <a:hlinkClick r:id="rId9"/>
            </a:endParaRPr>
          </a:p>
          <a:p>
            <a:pPr lvl="2">
              <a:lnSpc>
                <a:spcPct val="90000"/>
              </a:lnSpc>
            </a:pPr>
            <a:r>
              <a:rPr lang="es-ES" sz="2200" b="1" smtClean="0">
                <a:latin typeface="Candara" pitchFamily="34" charset="0"/>
                <a:hlinkClick r:id="rId9"/>
              </a:rPr>
              <a:t>Libuku</a:t>
            </a:r>
            <a:endParaRPr lang="es-ES" sz="2200" b="1" smtClean="0">
              <a:latin typeface="Candara" pitchFamily="34" charset="0"/>
              <a:hlinkClick r:id="rId10"/>
            </a:endParaRPr>
          </a:p>
          <a:p>
            <a:pPr lvl="2">
              <a:lnSpc>
                <a:spcPct val="90000"/>
              </a:lnSpc>
            </a:pPr>
            <a:r>
              <a:rPr lang="es-ES" sz="2200" b="1" smtClean="0">
                <a:latin typeface="Candara" pitchFamily="34" charset="0"/>
                <a:hlinkClick r:id="rId10"/>
              </a:rPr>
              <a:t>Literature.org</a:t>
            </a:r>
            <a:endParaRPr lang="es-ES" sz="2200" b="1" smtClean="0">
              <a:latin typeface="Candara" pitchFamily="34" charset="0"/>
              <a:hlinkClick r:id="rId11"/>
            </a:endParaRPr>
          </a:p>
          <a:p>
            <a:pPr lvl="2">
              <a:lnSpc>
                <a:spcPct val="90000"/>
              </a:lnSpc>
            </a:pPr>
            <a:r>
              <a:rPr lang="es-ES" sz="2200" b="1" smtClean="0">
                <a:latin typeface="Candara" pitchFamily="34" charset="0"/>
                <a:hlinkClick r:id="rId11"/>
              </a:rPr>
              <a:t>Literature for children</a:t>
            </a:r>
            <a:endParaRPr lang="es-ES" sz="2200" b="1" smtClean="0">
              <a:latin typeface="Candara" pitchFamily="34" charset="0"/>
              <a:hlinkClick r:id="rId12"/>
            </a:endParaRPr>
          </a:p>
          <a:p>
            <a:pPr lvl="2">
              <a:lnSpc>
                <a:spcPct val="90000"/>
              </a:lnSpc>
            </a:pPr>
            <a:r>
              <a:rPr lang="es-ES" sz="2200" b="1" smtClean="0">
                <a:latin typeface="Candara" pitchFamily="34" charset="0"/>
                <a:hlinkClick r:id="rId12"/>
              </a:rPr>
              <a:t>OAPEN</a:t>
            </a:r>
            <a:endParaRPr lang="es-ES_tradnl" sz="2200" b="1" smtClean="0">
              <a:latin typeface="Candara" pitchFamily="34" charset="0"/>
            </a:endParaRPr>
          </a:p>
        </p:txBody>
      </p:sp>
      <p:sp>
        <p:nvSpPr>
          <p:cNvPr id="19456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Recursos electrónicos en Open Access</a:t>
            </a:r>
          </a:p>
        </p:txBody>
      </p:sp>
      <p:sp>
        <p:nvSpPr>
          <p:cNvPr id="194564"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31E40BCE-C934-41EB-B83F-F0530D31009F}" type="slidenum">
              <a:rPr lang="es-ES_tradnl" sz="1300" b="0">
                <a:latin typeface="Arial" charset="0"/>
              </a:rPr>
              <a:pPr algn="r"/>
              <a:t>94</a:t>
            </a:fld>
            <a:endParaRPr lang="es-ES_tradnl" sz="1300" b="0">
              <a:latin typeface="Arial" charset="0"/>
            </a:endParaRPr>
          </a:p>
        </p:txBody>
      </p:sp>
      <p:sp>
        <p:nvSpPr>
          <p:cNvPr id="196610" name="Rectangle 3"/>
          <p:cNvSpPr>
            <a:spLocks noGrp="1" noChangeArrowheads="1"/>
          </p:cNvSpPr>
          <p:nvPr>
            <p:ph type="body" idx="4294967295"/>
          </p:nvPr>
        </p:nvSpPr>
        <p:spPr>
          <a:xfrm>
            <a:off x="900113" y="1484313"/>
            <a:ext cx="8243887" cy="5373687"/>
          </a:xfrm>
        </p:spPr>
        <p:txBody>
          <a:bodyPr lIns="92075" tIns="46038" rIns="92075" bIns="46038"/>
          <a:lstStyle/>
          <a:p>
            <a:pPr marL="609600" indent="-609600">
              <a:buFontTx/>
              <a:buNone/>
            </a:pPr>
            <a:r>
              <a:rPr lang="en-US" sz="3600" b="1" smtClean="0">
                <a:solidFill>
                  <a:srgbClr val="990099"/>
                </a:solidFill>
                <a:latin typeface="Candara" pitchFamily="34" charset="0"/>
              </a:rPr>
              <a:t>       </a:t>
            </a:r>
            <a:r>
              <a:rPr lang="en-US" sz="2400" b="1" smtClean="0">
                <a:solidFill>
                  <a:srgbClr val="990099"/>
                </a:solidFill>
                <a:latin typeface="Candara" pitchFamily="34" charset="0"/>
              </a:rPr>
              <a:t>Ejemplos de REPOSITORIOS INSTITUCIONALES:</a:t>
            </a:r>
          </a:p>
          <a:p>
            <a:pPr marL="609600" indent="-609600">
              <a:buFontTx/>
              <a:buNone/>
            </a:pPr>
            <a:endParaRPr lang="en-GB" sz="2000" b="1" smtClean="0">
              <a:latin typeface="Candara" pitchFamily="34" charset="0"/>
            </a:endParaRPr>
          </a:p>
          <a:p>
            <a:pPr lvl="1">
              <a:buFont typeface="Arial" charset="0"/>
              <a:buChar char="•"/>
            </a:pPr>
            <a:r>
              <a:rPr lang="en-GB" sz="2200" b="1" smtClean="0">
                <a:latin typeface="Candara" pitchFamily="34" charset="0"/>
                <a:hlinkClick r:id="rId3"/>
              </a:rPr>
              <a:t>DDD: dipòsit digital de la UAB</a:t>
            </a:r>
            <a:endParaRPr lang="en-GB" sz="2200" b="1" smtClean="0">
              <a:latin typeface="Candara" pitchFamily="34" charset="0"/>
            </a:endParaRPr>
          </a:p>
          <a:p>
            <a:pPr lvl="1">
              <a:buFont typeface="Arial" charset="0"/>
              <a:buChar char="•"/>
            </a:pPr>
            <a:r>
              <a:rPr lang="en-GB" sz="2200" b="1" smtClean="0">
                <a:latin typeface="Candara" pitchFamily="34" charset="0"/>
                <a:hlinkClick r:id="rId4"/>
              </a:rPr>
              <a:t>TDR: Tesis Doctorales en Red</a:t>
            </a:r>
            <a:endParaRPr lang="en-GB" sz="2200" b="1" smtClean="0">
              <a:latin typeface="Candara" pitchFamily="34" charset="0"/>
            </a:endParaRPr>
          </a:p>
          <a:p>
            <a:pPr lvl="1">
              <a:buFont typeface="Arial" charset="0"/>
              <a:buChar char="•"/>
            </a:pPr>
            <a:r>
              <a:rPr lang="en-GB" sz="2200" b="1" smtClean="0">
                <a:latin typeface="Candara" pitchFamily="34" charset="0"/>
                <a:hlinkClick r:id="rId5"/>
              </a:rPr>
              <a:t>E-Prints UCM</a:t>
            </a:r>
            <a:r>
              <a:rPr lang="en-GB" sz="2200" b="1" smtClean="0">
                <a:latin typeface="Candara" pitchFamily="34" charset="0"/>
              </a:rPr>
              <a:t> </a:t>
            </a:r>
          </a:p>
          <a:p>
            <a:pPr lvl="1">
              <a:buFont typeface="Arial" charset="0"/>
              <a:buChar char="•"/>
            </a:pPr>
            <a:r>
              <a:rPr lang="en-GB" sz="2200" b="1" smtClean="0">
                <a:latin typeface="Candara" pitchFamily="34" charset="0"/>
                <a:hlinkClick r:id="rId6"/>
              </a:rPr>
              <a:t>E-LIS Eprints in Library and Information Science</a:t>
            </a:r>
            <a:endParaRPr lang="en-GB" sz="2200" b="1" smtClean="0">
              <a:latin typeface="Candara" pitchFamily="34" charset="0"/>
            </a:endParaRPr>
          </a:p>
          <a:p>
            <a:pPr lvl="1">
              <a:buFont typeface="Arial" charset="0"/>
              <a:buChar char="•"/>
            </a:pPr>
            <a:r>
              <a:rPr lang="en-GB" sz="2200" b="1" smtClean="0">
                <a:latin typeface="Candara" pitchFamily="34" charset="0"/>
                <a:hlinkClick r:id="rId7"/>
              </a:rPr>
              <a:t>Recolecta</a:t>
            </a:r>
            <a:r>
              <a:rPr lang="en-GB" sz="2200" smtClean="0">
                <a:latin typeface="Candara" pitchFamily="34" charset="0"/>
              </a:rPr>
              <a:t>: recolector de ciencia abierta de la FECYT        </a:t>
            </a:r>
          </a:p>
          <a:p>
            <a:pPr lvl="1">
              <a:buFont typeface="Arial" charset="0"/>
              <a:buChar char="•"/>
            </a:pPr>
            <a:r>
              <a:rPr lang="es-ES" sz="2200" b="1" smtClean="0">
                <a:latin typeface="Candara" pitchFamily="34" charset="0"/>
                <a:hlinkClick r:id="rId8"/>
              </a:rPr>
              <a:t>RIUMA</a:t>
            </a:r>
            <a:r>
              <a:rPr lang="es-ES" sz="2200" smtClean="0">
                <a:latin typeface="Candara" pitchFamily="34" charset="0"/>
              </a:rPr>
              <a:t>: 	repositorio institucional de la Universidad de </a:t>
            </a:r>
            <a:br>
              <a:rPr lang="es-ES" sz="2200" smtClean="0">
                <a:latin typeface="Candara" pitchFamily="34" charset="0"/>
              </a:rPr>
            </a:br>
            <a:r>
              <a:rPr lang="es-ES" sz="2200" smtClean="0">
                <a:latin typeface="Candara" pitchFamily="34" charset="0"/>
              </a:rPr>
              <a:t>           	Málaga</a:t>
            </a:r>
            <a:endParaRPr lang="es-ES_tradnl" sz="2200" smtClean="0">
              <a:latin typeface="Candara" pitchFamily="34" charset="0"/>
            </a:endParaRPr>
          </a:p>
        </p:txBody>
      </p:sp>
      <p:sp>
        <p:nvSpPr>
          <p:cNvPr id="19661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Recursos electrónicos en Open Access</a:t>
            </a:r>
          </a:p>
        </p:txBody>
      </p:sp>
      <p:sp>
        <p:nvSpPr>
          <p:cNvPr id="196612"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407F2680-6814-4A6E-B0C0-469457673679}" type="slidenum">
              <a:rPr lang="es-ES_tradnl" sz="1300" b="0">
                <a:latin typeface="Arial" charset="0"/>
              </a:rPr>
              <a:pPr algn="r"/>
              <a:t>95</a:t>
            </a:fld>
            <a:endParaRPr lang="es-ES_tradnl" sz="1300" b="0">
              <a:latin typeface="Arial" charset="0"/>
            </a:endParaRPr>
          </a:p>
        </p:txBody>
      </p:sp>
      <p:sp>
        <p:nvSpPr>
          <p:cNvPr id="198658" name="Rectangle 3"/>
          <p:cNvSpPr>
            <a:spLocks noGrp="1" noChangeArrowheads="1"/>
          </p:cNvSpPr>
          <p:nvPr>
            <p:ph type="body" idx="4294967295"/>
          </p:nvPr>
        </p:nvSpPr>
        <p:spPr>
          <a:xfrm>
            <a:off x="900113" y="1484313"/>
            <a:ext cx="7559675" cy="4824412"/>
          </a:xfrm>
        </p:spPr>
        <p:txBody>
          <a:bodyPr lIns="92075" tIns="46038" rIns="92075" bIns="46038"/>
          <a:lstStyle/>
          <a:p>
            <a:pPr marL="609600" indent="-609600">
              <a:buFontTx/>
              <a:buNone/>
            </a:pPr>
            <a:r>
              <a:rPr lang="en-US" b="1" smtClean="0">
                <a:solidFill>
                  <a:srgbClr val="990099"/>
                </a:solidFill>
                <a:latin typeface="Candara" pitchFamily="34" charset="0"/>
              </a:rPr>
              <a:t>        </a:t>
            </a:r>
          </a:p>
          <a:p>
            <a:pPr marL="609600" indent="-609600" algn="just">
              <a:buFontTx/>
              <a:buNone/>
            </a:pPr>
            <a:r>
              <a:rPr lang="en-US" b="1" smtClean="0">
                <a:solidFill>
                  <a:srgbClr val="990099"/>
                </a:solidFill>
                <a:latin typeface="Candara" pitchFamily="34" charset="0"/>
              </a:rPr>
              <a:t>       </a:t>
            </a:r>
            <a:r>
              <a:rPr lang="es-ES" sz="2400" b="1" u="sng" smtClean="0">
                <a:solidFill>
                  <a:srgbClr val="990099"/>
                </a:solidFill>
                <a:latin typeface="Candara" pitchFamily="34" charset="0"/>
              </a:rPr>
              <a:t>RIUMA</a:t>
            </a:r>
            <a:r>
              <a:rPr lang="es-ES" sz="2400" smtClean="0">
                <a:solidFill>
                  <a:srgbClr val="FF0000"/>
                </a:solidFill>
                <a:latin typeface="Candara" pitchFamily="34" charset="0"/>
              </a:rPr>
              <a:t> </a:t>
            </a:r>
            <a:r>
              <a:rPr lang="es-ES" sz="2400" smtClean="0">
                <a:latin typeface="Candara" pitchFamily="34" charset="0"/>
              </a:rPr>
              <a:t>da acceso abierto a toda la producción científica y académica de la Universidad, con lo que se aumenta la visibilidad de los contenidos, y se garantiza la preservación y conservación de dicha producción. RIUMA ofrece diversos tipos de documentos: </a:t>
            </a:r>
            <a:r>
              <a:rPr lang="es-ES" sz="2400" smtClean="0">
                <a:solidFill>
                  <a:srgbClr val="990099"/>
                </a:solidFill>
                <a:latin typeface="Candara" pitchFamily="34" charset="0"/>
              </a:rPr>
              <a:t>material docente, artículos y trabajos científicos, material institucional, y revistas y jornadas de la UMA</a:t>
            </a:r>
            <a:r>
              <a:rPr lang="es-ES" sz="2400" smtClean="0">
                <a:latin typeface="Candara" pitchFamily="34" charset="0"/>
              </a:rPr>
              <a:t>.</a:t>
            </a:r>
          </a:p>
        </p:txBody>
      </p:sp>
      <p:sp>
        <p:nvSpPr>
          <p:cNvPr id="198659"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RIUMA: repositorio institucional de la universidad de Málaga</a:t>
            </a:r>
          </a:p>
        </p:txBody>
      </p:sp>
      <p:sp>
        <p:nvSpPr>
          <p:cNvPr id="198660"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DAA2531E-A599-4A05-AF5B-2727E31B84E2}" type="slidenum">
              <a:rPr lang="es-ES_tradnl" sz="1300" b="0">
                <a:latin typeface="Arial" charset="0"/>
              </a:rPr>
              <a:pPr algn="r"/>
              <a:t>96</a:t>
            </a:fld>
            <a:endParaRPr lang="es-ES_tradnl" sz="1300" b="0">
              <a:latin typeface="Arial" charset="0"/>
            </a:endParaRPr>
          </a:p>
        </p:txBody>
      </p:sp>
      <p:sp>
        <p:nvSpPr>
          <p:cNvPr id="200706" name="Rectangle 3"/>
          <p:cNvSpPr>
            <a:spLocks noGrp="1" noChangeArrowheads="1"/>
          </p:cNvSpPr>
          <p:nvPr>
            <p:ph type="body" idx="4294967295"/>
          </p:nvPr>
        </p:nvSpPr>
        <p:spPr>
          <a:xfrm>
            <a:off x="900113" y="1484313"/>
            <a:ext cx="8243887" cy="5373687"/>
          </a:xfrm>
        </p:spPr>
        <p:txBody>
          <a:bodyPr lIns="92075" tIns="46038" rIns="92075" bIns="46038"/>
          <a:lstStyle/>
          <a:p>
            <a:pPr marL="609600" indent="-609600">
              <a:buFontTx/>
              <a:buNone/>
            </a:pPr>
            <a:r>
              <a:rPr lang="en-US" b="1" smtClean="0">
                <a:solidFill>
                  <a:srgbClr val="990099"/>
                </a:solidFill>
                <a:latin typeface="Candara" pitchFamily="34" charset="0"/>
              </a:rPr>
              <a:t>     </a:t>
            </a:r>
            <a:r>
              <a:rPr lang="es-ES" sz="2800" smtClean="0">
                <a:latin typeface="Candara" pitchFamily="34" charset="0"/>
              </a:rPr>
              <a:t>La dirección de RIUMA es: </a:t>
            </a:r>
            <a:r>
              <a:rPr lang="es-ES" sz="2800" smtClean="0">
                <a:solidFill>
                  <a:srgbClr val="FF0000"/>
                </a:solidFill>
                <a:latin typeface="Candara" pitchFamily="34" charset="0"/>
                <a:hlinkClick r:id="rId3"/>
              </a:rPr>
              <a:t>http://riuma.uma.es</a:t>
            </a:r>
            <a:endParaRPr lang="es-ES" sz="2800" smtClean="0">
              <a:solidFill>
                <a:srgbClr val="FF0000"/>
              </a:solidFill>
              <a:latin typeface="Candara" pitchFamily="34" charset="0"/>
            </a:endParaRPr>
          </a:p>
          <a:p>
            <a:pPr marL="609600" indent="-609600" algn="just">
              <a:buFontTx/>
              <a:buNone/>
            </a:pPr>
            <a:r>
              <a:rPr lang="es-ES" sz="2000" smtClean="0">
                <a:latin typeface="Candara" pitchFamily="34" charset="0"/>
              </a:rPr>
              <a:t>         </a:t>
            </a:r>
          </a:p>
          <a:p>
            <a:pPr marL="609600" indent="-609600" algn="just">
              <a:buFontTx/>
              <a:buNone/>
            </a:pPr>
            <a:endParaRPr lang="es-ES" sz="2000" smtClean="0">
              <a:latin typeface="Candara" pitchFamily="34" charset="0"/>
            </a:endParaRPr>
          </a:p>
          <a:p>
            <a:pPr marL="609600" indent="-609600" algn="just">
              <a:buFontTx/>
              <a:buNone/>
            </a:pPr>
            <a:endParaRPr lang="es-ES_tradnl" sz="2000" smtClean="0">
              <a:latin typeface="Candara" pitchFamily="34" charset="0"/>
            </a:endParaRPr>
          </a:p>
        </p:txBody>
      </p:sp>
      <p:sp>
        <p:nvSpPr>
          <p:cNvPr id="200707"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RIUMA</a:t>
            </a:r>
          </a:p>
        </p:txBody>
      </p:sp>
      <p:sp>
        <p:nvSpPr>
          <p:cNvPr id="200708"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pic>
        <p:nvPicPr>
          <p:cNvPr id="200709" name="Picture 3"/>
          <p:cNvPicPr>
            <a:picLocks noChangeAspect="1" noChangeArrowheads="1"/>
          </p:cNvPicPr>
          <p:nvPr/>
        </p:nvPicPr>
        <p:blipFill>
          <a:blip r:embed="rId4"/>
          <a:srcRect/>
          <a:stretch>
            <a:fillRect/>
          </a:stretch>
        </p:blipFill>
        <p:spPr bwMode="auto">
          <a:xfrm>
            <a:off x="1116013" y="2349500"/>
            <a:ext cx="7658100" cy="4064000"/>
          </a:xfrm>
          <a:prstGeom prst="rect">
            <a:avLst/>
          </a:prstGeom>
          <a:noFill/>
          <a:ln w="9525">
            <a:noFill/>
            <a:miter lim="800000"/>
            <a:headEnd/>
            <a:tailEnd/>
          </a:ln>
        </p:spPr>
      </p:pic>
    </p:spTree>
  </p:cSld>
  <p:clrMapOvr>
    <a:masterClrMapping/>
  </p:clrMapOvr>
  <p:transition>
    <p:cover dir="d"/>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3FE4382E-A427-404C-9B33-BB9626C68A1B}" type="slidenum">
              <a:rPr lang="es-ES_tradnl" sz="1300" b="0">
                <a:latin typeface="Arial" charset="0"/>
              </a:rPr>
              <a:pPr algn="r"/>
              <a:t>97</a:t>
            </a:fld>
            <a:endParaRPr lang="es-ES_tradnl" sz="1300" b="0">
              <a:latin typeface="Arial" charset="0"/>
            </a:endParaRPr>
          </a:p>
        </p:txBody>
      </p:sp>
      <p:sp>
        <p:nvSpPr>
          <p:cNvPr id="202754" name="Rectangle 3"/>
          <p:cNvSpPr>
            <a:spLocks noGrp="1" noChangeArrowheads="1"/>
          </p:cNvSpPr>
          <p:nvPr>
            <p:ph type="body" idx="4294967295"/>
          </p:nvPr>
        </p:nvSpPr>
        <p:spPr>
          <a:xfrm>
            <a:off x="900113" y="1484313"/>
            <a:ext cx="7958137" cy="5373687"/>
          </a:xfrm>
        </p:spPr>
        <p:txBody>
          <a:bodyPr lIns="92075" tIns="46038" rIns="92075" bIns="46038"/>
          <a:lstStyle/>
          <a:p>
            <a:pPr marL="609600" indent="-609600">
              <a:buFontTx/>
              <a:buNone/>
            </a:pPr>
            <a:endParaRPr lang="es-ES" sz="3600" b="1" smtClean="0">
              <a:solidFill>
                <a:srgbClr val="990099"/>
              </a:solidFill>
              <a:latin typeface="Candara" pitchFamily="34" charset="0"/>
            </a:endParaRPr>
          </a:p>
          <a:p>
            <a:pPr marL="609600" indent="-609600" algn="just">
              <a:buFontTx/>
              <a:buNone/>
            </a:pPr>
            <a:r>
              <a:rPr lang="es-ES" sz="3000" b="1" smtClean="0">
                <a:solidFill>
                  <a:srgbClr val="990099"/>
                </a:solidFill>
                <a:latin typeface="Candara" pitchFamily="34" charset="0"/>
              </a:rPr>
              <a:t>       MOOC</a:t>
            </a:r>
            <a:r>
              <a:rPr lang="es-ES" sz="3000" smtClean="0">
                <a:latin typeface="Candara" pitchFamily="34" charset="0"/>
              </a:rPr>
              <a:t>: </a:t>
            </a:r>
            <a:r>
              <a:rPr lang="es-ES" sz="2400" smtClean="0">
                <a:latin typeface="Candara" pitchFamily="34" charset="0"/>
              </a:rPr>
              <a:t>acrónimo en inglés de </a:t>
            </a:r>
            <a:r>
              <a:rPr lang="es-ES" sz="2400" b="1" smtClean="0">
                <a:latin typeface="Candara" pitchFamily="34" charset="0"/>
              </a:rPr>
              <a:t>Massive Open Online Course</a:t>
            </a:r>
            <a:r>
              <a:rPr lang="es-ES" sz="2400" smtClean="0">
                <a:latin typeface="Candara" pitchFamily="34" charset="0"/>
              </a:rPr>
              <a:t>  o </a:t>
            </a:r>
            <a:r>
              <a:rPr lang="es-ES" sz="2400" b="1" i="1" smtClean="0">
                <a:latin typeface="Candara" pitchFamily="34" charset="0"/>
              </a:rPr>
              <a:t>Cursos en Línea Masivos y Abiertos</a:t>
            </a:r>
            <a:r>
              <a:rPr lang="es-ES" sz="2400" smtClean="0">
                <a:latin typeface="Candara" pitchFamily="34" charset="0"/>
              </a:rPr>
              <a:t> es una modalidad de educación cuyas características son las siguientes:</a:t>
            </a:r>
          </a:p>
          <a:p>
            <a:pPr marL="609600" indent="-609600" algn="just">
              <a:buFontTx/>
              <a:buNone/>
            </a:pPr>
            <a:endParaRPr lang="es-ES" sz="2400" smtClean="0">
              <a:latin typeface="Candara" pitchFamily="34" charset="0"/>
            </a:endParaRPr>
          </a:p>
          <a:p>
            <a:pPr lvl="1" algn="just"/>
            <a:r>
              <a:rPr lang="es-ES" sz="2400" smtClean="0">
                <a:latin typeface="Candara" pitchFamily="34" charset="0"/>
              </a:rPr>
              <a:t>No tener limitación en las matriculaciones.</a:t>
            </a:r>
          </a:p>
          <a:p>
            <a:pPr lvl="1" algn="just"/>
            <a:r>
              <a:rPr lang="es-ES" sz="2400" smtClean="0">
                <a:latin typeface="Candara" pitchFamily="34" charset="0"/>
              </a:rPr>
              <a:t>Ser cursos online.</a:t>
            </a:r>
          </a:p>
          <a:p>
            <a:pPr lvl="1" algn="just"/>
            <a:r>
              <a:rPr lang="es-ES" sz="2400" smtClean="0">
                <a:latin typeface="Candara" pitchFamily="34" charset="0"/>
              </a:rPr>
              <a:t>De carácter abierto y gratuito. Con materiales accesibles de forma gratuita</a:t>
            </a:r>
          </a:p>
          <a:p>
            <a:pPr marL="609600" indent="-609600"/>
            <a:endParaRPr lang="es-ES" sz="2400" smtClean="0">
              <a:latin typeface="Candara" pitchFamily="34" charset="0"/>
            </a:endParaRPr>
          </a:p>
          <a:p>
            <a:pPr marL="609600" indent="-609600" algn="just">
              <a:buFontTx/>
              <a:buNone/>
            </a:pPr>
            <a:endParaRPr lang="es-ES" smtClean="0">
              <a:latin typeface="Candara" pitchFamily="34" charset="0"/>
            </a:endParaRPr>
          </a:p>
          <a:p>
            <a:pPr marL="609600" indent="-609600" algn="just">
              <a:buFontTx/>
              <a:buNone/>
            </a:pPr>
            <a:endParaRPr lang="es-ES_tradnl" smtClean="0">
              <a:latin typeface="Candara" pitchFamily="34" charset="0"/>
            </a:endParaRPr>
          </a:p>
        </p:txBody>
      </p:sp>
      <p:sp>
        <p:nvSpPr>
          <p:cNvPr id="202755"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Otras experiencias en Open Access: MOOCS</a:t>
            </a:r>
          </a:p>
        </p:txBody>
      </p:sp>
      <p:sp>
        <p:nvSpPr>
          <p:cNvPr id="202756"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AC05A9DE-D7D8-43FC-9395-12559BB49E2B}" type="slidenum">
              <a:rPr lang="es-ES_tradnl" sz="1300" b="0">
                <a:latin typeface="Arial" charset="0"/>
              </a:rPr>
              <a:pPr algn="r"/>
              <a:t>98</a:t>
            </a:fld>
            <a:endParaRPr lang="es-ES_tradnl" sz="1300" b="0">
              <a:latin typeface="Arial" charset="0"/>
            </a:endParaRPr>
          </a:p>
        </p:txBody>
      </p:sp>
      <p:sp>
        <p:nvSpPr>
          <p:cNvPr id="204802" name="Rectangle 3"/>
          <p:cNvSpPr>
            <a:spLocks noGrp="1" noChangeArrowheads="1"/>
          </p:cNvSpPr>
          <p:nvPr>
            <p:ph type="body" idx="4294967295"/>
          </p:nvPr>
        </p:nvSpPr>
        <p:spPr>
          <a:xfrm>
            <a:off x="900113" y="1484313"/>
            <a:ext cx="8243887" cy="5373687"/>
          </a:xfrm>
        </p:spPr>
        <p:txBody>
          <a:bodyPr lIns="92075" tIns="46038" rIns="92075" bIns="46038"/>
          <a:lstStyle/>
          <a:p>
            <a:pPr marL="609600" indent="-609600">
              <a:lnSpc>
                <a:spcPct val="80000"/>
              </a:lnSpc>
              <a:buFontTx/>
              <a:buNone/>
            </a:pPr>
            <a:r>
              <a:rPr lang="en-US" sz="1800" b="1" smtClean="0">
                <a:solidFill>
                  <a:srgbClr val="990099"/>
                </a:solidFill>
                <a:latin typeface="Candara" pitchFamily="34" charset="0"/>
              </a:rPr>
              <a:t>     </a:t>
            </a:r>
          </a:p>
          <a:p>
            <a:pPr marL="609600" indent="-609600">
              <a:lnSpc>
                <a:spcPct val="80000"/>
              </a:lnSpc>
              <a:buFontTx/>
              <a:buNone/>
            </a:pPr>
            <a:r>
              <a:rPr lang="en-US" sz="2400" b="1" smtClean="0">
                <a:solidFill>
                  <a:srgbClr val="990099"/>
                </a:solidFill>
                <a:latin typeface="Candara" pitchFamily="34" charset="0"/>
              </a:rPr>
              <a:t>          </a:t>
            </a:r>
            <a:r>
              <a:rPr lang="en-US" sz="2400" b="1" smtClean="0">
                <a:latin typeface="Candara" pitchFamily="34" charset="0"/>
              </a:rPr>
              <a:t>Ejemplos de MOOCS:</a:t>
            </a:r>
          </a:p>
          <a:p>
            <a:pPr marL="609600" indent="-609600">
              <a:lnSpc>
                <a:spcPct val="80000"/>
              </a:lnSpc>
              <a:buFontTx/>
              <a:buNone/>
            </a:pPr>
            <a:r>
              <a:rPr lang="en-US" sz="2400" smtClean="0">
                <a:latin typeface="Candara" pitchFamily="34" charset="0"/>
              </a:rPr>
              <a:t>       </a:t>
            </a:r>
          </a:p>
          <a:p>
            <a:pPr marL="609600" indent="-609600">
              <a:lnSpc>
                <a:spcPct val="80000"/>
              </a:lnSpc>
              <a:buFontTx/>
              <a:buNone/>
            </a:pPr>
            <a:r>
              <a:rPr lang="en-US" sz="2400" smtClean="0">
                <a:latin typeface="Candara" pitchFamily="34" charset="0"/>
              </a:rPr>
              <a:t>       - </a:t>
            </a:r>
            <a:r>
              <a:rPr lang="en-US" sz="2400" b="1" smtClean="0">
                <a:solidFill>
                  <a:srgbClr val="990099"/>
                </a:solidFill>
                <a:latin typeface="Candara" pitchFamily="34" charset="0"/>
                <a:hlinkClick r:id="rId3"/>
              </a:rPr>
              <a:t>Coursera</a:t>
            </a:r>
            <a:endParaRPr lang="en-US" sz="2400" b="1" smtClean="0">
              <a:solidFill>
                <a:srgbClr val="990099"/>
              </a:solidFill>
              <a:latin typeface="Candara" pitchFamily="34" charset="0"/>
            </a:endParaRPr>
          </a:p>
          <a:p>
            <a:pPr marL="609600" indent="-609600">
              <a:lnSpc>
                <a:spcPct val="80000"/>
              </a:lnSpc>
              <a:buFontTx/>
              <a:buNone/>
            </a:pPr>
            <a:r>
              <a:rPr lang="en-US" sz="2400" b="1" smtClean="0">
                <a:solidFill>
                  <a:srgbClr val="990099"/>
                </a:solidFill>
                <a:latin typeface="Candara" pitchFamily="34" charset="0"/>
              </a:rPr>
              <a:t>       - </a:t>
            </a:r>
            <a:r>
              <a:rPr lang="en-US" sz="2400" b="1" smtClean="0">
                <a:solidFill>
                  <a:srgbClr val="990099"/>
                </a:solidFill>
                <a:latin typeface="Candara" pitchFamily="34" charset="0"/>
                <a:hlinkClick r:id="rId4"/>
              </a:rPr>
              <a:t>Uned Coma</a:t>
            </a:r>
            <a:endParaRPr lang="en-US" sz="2400" b="1" smtClean="0">
              <a:solidFill>
                <a:srgbClr val="990099"/>
              </a:solidFill>
              <a:latin typeface="Candara" pitchFamily="34" charset="0"/>
            </a:endParaRPr>
          </a:p>
          <a:p>
            <a:pPr marL="609600" indent="-609600">
              <a:lnSpc>
                <a:spcPct val="80000"/>
              </a:lnSpc>
              <a:buFontTx/>
              <a:buNone/>
            </a:pPr>
            <a:r>
              <a:rPr lang="en-US" sz="2400" b="1" smtClean="0">
                <a:solidFill>
                  <a:srgbClr val="990099"/>
                </a:solidFill>
                <a:latin typeface="Candara" pitchFamily="34" charset="0"/>
              </a:rPr>
              <a:t>       - </a:t>
            </a:r>
            <a:r>
              <a:rPr lang="en-US" sz="2400" b="1" smtClean="0">
                <a:solidFill>
                  <a:srgbClr val="990099"/>
                </a:solidFill>
                <a:latin typeface="Candara" pitchFamily="34" charset="0"/>
                <a:hlinkClick r:id="rId5"/>
              </a:rPr>
              <a:t>Miríada X</a:t>
            </a:r>
            <a:endParaRPr lang="en-US" sz="2400" b="1" smtClean="0">
              <a:solidFill>
                <a:srgbClr val="990099"/>
              </a:solidFill>
              <a:latin typeface="Candara" pitchFamily="34" charset="0"/>
            </a:endParaRPr>
          </a:p>
          <a:p>
            <a:pPr marL="609600" indent="-609600">
              <a:lnSpc>
                <a:spcPct val="80000"/>
              </a:lnSpc>
              <a:buFontTx/>
              <a:buNone/>
            </a:pPr>
            <a:r>
              <a:rPr lang="en-US" sz="2400" b="1" smtClean="0">
                <a:solidFill>
                  <a:srgbClr val="990099"/>
                </a:solidFill>
                <a:latin typeface="Candara" pitchFamily="34" charset="0"/>
              </a:rPr>
              <a:t>       - </a:t>
            </a:r>
            <a:r>
              <a:rPr lang="en-US" sz="2400" b="1" smtClean="0">
                <a:solidFill>
                  <a:srgbClr val="990099"/>
                </a:solidFill>
                <a:latin typeface="Candara" pitchFamily="34" charset="0"/>
                <a:hlinkClick r:id="rId6"/>
              </a:rPr>
              <a:t>Udacity</a:t>
            </a:r>
            <a:endParaRPr lang="en-US" sz="2400" b="1" smtClean="0">
              <a:solidFill>
                <a:srgbClr val="990099"/>
              </a:solidFill>
              <a:latin typeface="Candara" pitchFamily="34" charset="0"/>
            </a:endParaRPr>
          </a:p>
          <a:p>
            <a:pPr marL="609600" indent="-609600">
              <a:lnSpc>
                <a:spcPct val="80000"/>
              </a:lnSpc>
              <a:buFontTx/>
              <a:buNone/>
            </a:pPr>
            <a:r>
              <a:rPr lang="en-US" sz="2400" b="1" smtClean="0">
                <a:solidFill>
                  <a:srgbClr val="990099"/>
                </a:solidFill>
                <a:latin typeface="Candara" pitchFamily="34" charset="0"/>
              </a:rPr>
              <a:t>       - </a:t>
            </a:r>
            <a:r>
              <a:rPr lang="en-US" sz="2400" b="1" smtClean="0">
                <a:solidFill>
                  <a:srgbClr val="990099"/>
                </a:solidFill>
                <a:latin typeface="Candara" pitchFamily="34" charset="0"/>
                <a:hlinkClick r:id="rId7"/>
              </a:rPr>
              <a:t>EDX</a:t>
            </a:r>
            <a:endParaRPr lang="en-US" sz="2400" b="1" smtClean="0">
              <a:solidFill>
                <a:srgbClr val="990099"/>
              </a:solidFill>
              <a:latin typeface="Candara" pitchFamily="34" charset="0"/>
            </a:endParaRPr>
          </a:p>
          <a:p>
            <a:pPr marL="609600" indent="-609600">
              <a:lnSpc>
                <a:spcPct val="80000"/>
              </a:lnSpc>
              <a:buFontTx/>
              <a:buNone/>
            </a:pPr>
            <a:r>
              <a:rPr lang="en-US" sz="2400" b="1" smtClean="0">
                <a:solidFill>
                  <a:srgbClr val="990099"/>
                </a:solidFill>
                <a:latin typeface="Candara" pitchFamily="34" charset="0"/>
              </a:rPr>
              <a:t>       - </a:t>
            </a:r>
            <a:r>
              <a:rPr lang="en-US" sz="2400" b="1" smtClean="0">
                <a:solidFill>
                  <a:srgbClr val="990099"/>
                </a:solidFill>
                <a:latin typeface="Candara" pitchFamily="34" charset="0"/>
                <a:hlinkClick r:id="rId8"/>
              </a:rPr>
              <a:t>iversity</a:t>
            </a:r>
            <a:endParaRPr lang="en-US" sz="2400" b="1" smtClean="0">
              <a:solidFill>
                <a:srgbClr val="990099"/>
              </a:solidFill>
              <a:latin typeface="Candara" pitchFamily="34" charset="0"/>
            </a:endParaRPr>
          </a:p>
          <a:p>
            <a:pPr marL="609600" indent="-609600">
              <a:lnSpc>
                <a:spcPct val="80000"/>
              </a:lnSpc>
              <a:buFontTx/>
              <a:buNone/>
            </a:pPr>
            <a:r>
              <a:rPr lang="en-US" sz="2400" b="1" smtClean="0">
                <a:solidFill>
                  <a:srgbClr val="990099"/>
                </a:solidFill>
                <a:latin typeface="Candara" pitchFamily="34" charset="0"/>
              </a:rPr>
              <a:t>       - </a:t>
            </a:r>
            <a:r>
              <a:rPr lang="en-US" sz="2400" b="1" smtClean="0">
                <a:solidFill>
                  <a:srgbClr val="990099"/>
                </a:solidFill>
                <a:latin typeface="Candara" pitchFamily="34" charset="0"/>
                <a:hlinkClick r:id="rId9"/>
              </a:rPr>
              <a:t>Canvas Network</a:t>
            </a:r>
            <a:endParaRPr lang="en-US" sz="2400" b="1" smtClean="0">
              <a:solidFill>
                <a:srgbClr val="990099"/>
              </a:solidFill>
              <a:latin typeface="Candara" pitchFamily="34" charset="0"/>
            </a:endParaRPr>
          </a:p>
          <a:p>
            <a:pPr marL="609600" indent="-609600">
              <a:lnSpc>
                <a:spcPct val="80000"/>
              </a:lnSpc>
              <a:buFontTx/>
              <a:buNone/>
            </a:pPr>
            <a:r>
              <a:rPr lang="en-US" sz="2400" b="1" smtClean="0">
                <a:solidFill>
                  <a:srgbClr val="990099"/>
                </a:solidFill>
                <a:latin typeface="Candara" pitchFamily="34" charset="0"/>
              </a:rPr>
              <a:t>       - </a:t>
            </a:r>
            <a:r>
              <a:rPr lang="en-US" sz="2400" b="1" smtClean="0">
                <a:solidFill>
                  <a:srgbClr val="990099"/>
                </a:solidFill>
                <a:latin typeface="Candara" pitchFamily="34" charset="0"/>
                <a:hlinkClick r:id="rId10"/>
              </a:rPr>
              <a:t>Wedubox</a:t>
            </a:r>
            <a:endParaRPr lang="en-US" sz="2400" b="1" smtClean="0">
              <a:solidFill>
                <a:srgbClr val="990099"/>
              </a:solidFill>
              <a:latin typeface="Candara" pitchFamily="34" charset="0"/>
            </a:endParaRPr>
          </a:p>
          <a:p>
            <a:pPr marL="609600" indent="-609600">
              <a:lnSpc>
                <a:spcPct val="80000"/>
              </a:lnSpc>
              <a:buFontTx/>
              <a:buNone/>
            </a:pPr>
            <a:r>
              <a:rPr lang="en-US" sz="2400" b="1" smtClean="0">
                <a:solidFill>
                  <a:srgbClr val="990099"/>
                </a:solidFill>
                <a:latin typeface="Candara" pitchFamily="34" charset="0"/>
              </a:rPr>
              <a:t>       - </a:t>
            </a:r>
            <a:r>
              <a:rPr lang="en-US" sz="2400" b="1" smtClean="0">
                <a:solidFill>
                  <a:srgbClr val="990099"/>
                </a:solidFill>
                <a:latin typeface="Candara" pitchFamily="34" charset="0"/>
                <a:hlinkClick r:id="rId11"/>
              </a:rPr>
              <a:t>Coursetalk</a:t>
            </a:r>
            <a:r>
              <a:rPr lang="en-US" sz="2400" b="1" smtClean="0">
                <a:solidFill>
                  <a:srgbClr val="990099"/>
                </a:solidFill>
                <a:latin typeface="Candara" pitchFamily="34" charset="0"/>
              </a:rPr>
              <a:t>, </a:t>
            </a:r>
            <a:r>
              <a:rPr lang="en-US" sz="2400" b="1" smtClean="0">
                <a:solidFill>
                  <a:srgbClr val="990099"/>
                </a:solidFill>
                <a:latin typeface="Candara" pitchFamily="34" charset="0"/>
                <a:hlinkClick r:id="rId12"/>
              </a:rPr>
              <a:t>Openculture</a:t>
            </a:r>
            <a:r>
              <a:rPr lang="en-US" sz="2400" b="1" smtClean="0">
                <a:solidFill>
                  <a:srgbClr val="990099"/>
                </a:solidFill>
                <a:latin typeface="Candara" pitchFamily="34" charset="0"/>
              </a:rPr>
              <a:t>, </a:t>
            </a:r>
            <a:r>
              <a:rPr lang="en-US" sz="2400" b="1" smtClean="0">
                <a:solidFill>
                  <a:srgbClr val="990099"/>
                </a:solidFill>
                <a:latin typeface="Candara" pitchFamily="34" charset="0"/>
                <a:hlinkClick r:id="rId13"/>
              </a:rPr>
              <a:t>Knollop</a:t>
            </a:r>
            <a:r>
              <a:rPr lang="en-US" sz="2400" b="1" smtClean="0">
                <a:solidFill>
                  <a:srgbClr val="990099"/>
                </a:solidFill>
                <a:latin typeface="Candara" pitchFamily="34" charset="0"/>
              </a:rPr>
              <a:t>, </a:t>
            </a:r>
            <a:r>
              <a:rPr lang="en-US" sz="2400" b="1" smtClean="0">
                <a:solidFill>
                  <a:srgbClr val="990099"/>
                </a:solidFill>
                <a:latin typeface="Candara" pitchFamily="34" charset="0"/>
                <a:hlinkClick r:id="rId14"/>
              </a:rPr>
              <a:t>Class Central</a:t>
            </a:r>
            <a:r>
              <a:rPr lang="en-US" sz="2400" b="1" smtClean="0">
                <a:solidFill>
                  <a:srgbClr val="990099"/>
                </a:solidFill>
                <a:latin typeface="Candara" pitchFamily="34" charset="0"/>
              </a:rPr>
              <a:t>: información sobre cursos</a:t>
            </a:r>
          </a:p>
          <a:p>
            <a:pPr marL="609600" indent="-609600">
              <a:lnSpc>
                <a:spcPct val="80000"/>
              </a:lnSpc>
              <a:buFontTx/>
              <a:buNone/>
            </a:pPr>
            <a:r>
              <a:rPr lang="en-US" sz="1800" b="1" smtClean="0">
                <a:solidFill>
                  <a:srgbClr val="990099"/>
                </a:solidFill>
                <a:latin typeface="Candara" pitchFamily="34" charset="0"/>
              </a:rPr>
              <a:t>       </a:t>
            </a:r>
            <a:endParaRPr lang="es-ES" sz="1200" smtClean="0">
              <a:latin typeface="Candara" pitchFamily="34" charset="0"/>
            </a:endParaRPr>
          </a:p>
          <a:p>
            <a:pPr marL="609600" indent="-609600" algn="just">
              <a:lnSpc>
                <a:spcPct val="80000"/>
              </a:lnSpc>
              <a:buFontTx/>
              <a:buNone/>
            </a:pPr>
            <a:endParaRPr lang="es-ES" sz="1200" smtClean="0">
              <a:latin typeface="Candara" pitchFamily="34" charset="0"/>
            </a:endParaRPr>
          </a:p>
          <a:p>
            <a:pPr marL="609600" indent="-609600" algn="just">
              <a:lnSpc>
                <a:spcPct val="80000"/>
              </a:lnSpc>
              <a:buFontTx/>
              <a:buNone/>
            </a:pPr>
            <a:endParaRPr lang="es-ES_tradnl" sz="1200" smtClean="0">
              <a:latin typeface="Candara" pitchFamily="34" charset="0"/>
            </a:endParaRPr>
          </a:p>
        </p:txBody>
      </p:sp>
      <p:sp>
        <p:nvSpPr>
          <p:cNvPr id="204803"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Otras experiencias en Open Access: MOOCS</a:t>
            </a:r>
          </a:p>
        </p:txBody>
      </p:sp>
      <p:sp>
        <p:nvSpPr>
          <p:cNvPr id="204804" name="5 CuadroTexto"/>
          <p:cNvSpPr txBox="1">
            <a:spLocks noChangeArrowheads="1"/>
          </p:cNvSpPr>
          <p:nvPr/>
        </p:nvSpPr>
        <p:spPr bwMode="auto">
          <a:xfrm>
            <a:off x="1116013" y="3860800"/>
            <a:ext cx="6985000"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3 Marcador de número de diapositiva"/>
          <p:cNvSpPr txBox="1">
            <a:spLocks noGrp="1"/>
          </p:cNvSpPr>
          <p:nvPr/>
        </p:nvSpPr>
        <p:spPr bwMode="auto">
          <a:xfrm>
            <a:off x="6973888" y="6553200"/>
            <a:ext cx="2135187" cy="476250"/>
          </a:xfrm>
          <a:prstGeom prst="rect">
            <a:avLst/>
          </a:prstGeom>
          <a:noFill/>
          <a:ln w="9525">
            <a:noFill/>
            <a:miter lim="800000"/>
            <a:headEnd/>
            <a:tailEnd/>
          </a:ln>
        </p:spPr>
        <p:txBody>
          <a:bodyPr lIns="91428" tIns="45714" rIns="91428" bIns="45714"/>
          <a:lstStyle/>
          <a:p>
            <a:pPr algn="r"/>
            <a:fld id="{C067F251-7E5D-445F-9936-79C1F09CB4C7}" type="slidenum">
              <a:rPr lang="es-ES_tradnl" sz="1300" b="0">
                <a:latin typeface="Arial" charset="0"/>
              </a:rPr>
              <a:pPr algn="r"/>
              <a:t>99</a:t>
            </a:fld>
            <a:endParaRPr lang="es-ES_tradnl" sz="1300" b="0">
              <a:latin typeface="Arial" charset="0"/>
            </a:endParaRPr>
          </a:p>
        </p:txBody>
      </p:sp>
      <p:sp>
        <p:nvSpPr>
          <p:cNvPr id="206850" name="Rectangle 3"/>
          <p:cNvSpPr>
            <a:spLocks noGrp="1" noChangeArrowheads="1"/>
          </p:cNvSpPr>
          <p:nvPr>
            <p:ph type="body" idx="4294967295"/>
          </p:nvPr>
        </p:nvSpPr>
        <p:spPr>
          <a:xfrm>
            <a:off x="900113" y="1484313"/>
            <a:ext cx="7958137" cy="5373687"/>
          </a:xfrm>
        </p:spPr>
        <p:txBody>
          <a:bodyPr lIns="92075" tIns="46038" rIns="92075" bIns="46038"/>
          <a:lstStyle/>
          <a:p>
            <a:pPr marL="609600" indent="-609600">
              <a:lnSpc>
                <a:spcPct val="80000"/>
              </a:lnSpc>
              <a:buFontTx/>
              <a:buNone/>
            </a:pPr>
            <a:r>
              <a:rPr lang="en-US" sz="1800" b="1" smtClean="0">
                <a:solidFill>
                  <a:srgbClr val="990099"/>
                </a:solidFill>
                <a:latin typeface="Candara" pitchFamily="34" charset="0"/>
              </a:rPr>
              <a:t>     </a:t>
            </a:r>
          </a:p>
          <a:p>
            <a:pPr marL="609600" indent="-609600">
              <a:lnSpc>
                <a:spcPct val="80000"/>
              </a:lnSpc>
              <a:buFontTx/>
              <a:buNone/>
            </a:pPr>
            <a:r>
              <a:rPr lang="en-US" sz="2400" b="1" smtClean="0">
                <a:latin typeface="Candara" pitchFamily="34" charset="0"/>
              </a:rPr>
              <a:t>    </a:t>
            </a:r>
          </a:p>
          <a:p>
            <a:pPr marL="609600" indent="-609600" algn="just">
              <a:lnSpc>
                <a:spcPct val="80000"/>
              </a:lnSpc>
              <a:buFontTx/>
              <a:buNone/>
            </a:pPr>
            <a:r>
              <a:rPr lang="en-US" sz="2400" b="1" smtClean="0">
                <a:latin typeface="Candara" pitchFamily="34" charset="0"/>
              </a:rPr>
              <a:t>   </a:t>
            </a:r>
            <a:r>
              <a:rPr lang="en-US" sz="2400" smtClean="0">
                <a:latin typeface="Candara" pitchFamily="34" charset="0"/>
              </a:rPr>
              <a:t>La Universidad de Harvard propone los</a:t>
            </a:r>
            <a:r>
              <a:rPr lang="en-US" sz="2400" b="1" smtClean="0">
                <a:latin typeface="Candara" pitchFamily="34" charset="0"/>
              </a:rPr>
              <a:t> SPOC . </a:t>
            </a:r>
            <a:r>
              <a:rPr lang="es-ES" sz="2400" smtClean="0">
                <a:latin typeface="Candara" pitchFamily="34" charset="0"/>
              </a:rPr>
              <a:t>Small Private On-line Courses: utilizan la misma infraestructura que los MOOC, aunque su alcance no es pretendidamente masivo y pueden incluir elementos cerrados en sus contenidos</a:t>
            </a:r>
            <a:r>
              <a:rPr lang="es-ES" sz="2400" smtClean="0"/>
              <a:t>.</a:t>
            </a:r>
            <a:r>
              <a:rPr lang="es-ES" sz="2400" smtClean="0">
                <a:latin typeface="Candara" pitchFamily="34" charset="0"/>
              </a:rPr>
              <a:t> Incluyen proceso de selección y el aprendizaje es más personalizado. </a:t>
            </a:r>
            <a:endParaRPr lang="es-ES" sz="2400" smtClean="0"/>
          </a:p>
          <a:p>
            <a:pPr marL="609600" indent="-609600" algn="just">
              <a:lnSpc>
                <a:spcPct val="80000"/>
              </a:lnSpc>
              <a:buFontTx/>
              <a:buNone/>
            </a:pPr>
            <a:endParaRPr lang="es-ES_tradnl" sz="2400" smtClean="0"/>
          </a:p>
          <a:p>
            <a:pPr marL="609600" indent="-609600" algn="just">
              <a:lnSpc>
                <a:spcPct val="80000"/>
              </a:lnSpc>
              <a:buFontTx/>
              <a:buNone/>
            </a:pPr>
            <a:r>
              <a:rPr lang="es-ES_tradnl" sz="2400" smtClean="0"/>
              <a:t>   </a:t>
            </a:r>
            <a:r>
              <a:rPr lang="es-ES" sz="2400" smtClean="0">
                <a:latin typeface="Candara" pitchFamily="34" charset="0"/>
              </a:rPr>
              <a:t>Recientemente han surgido otros términos, como </a:t>
            </a:r>
            <a:r>
              <a:rPr lang="es-ES" sz="2400" b="1" smtClean="0">
                <a:latin typeface="Candara" pitchFamily="34" charset="0"/>
              </a:rPr>
              <a:t>MOOR</a:t>
            </a:r>
            <a:r>
              <a:rPr lang="es-ES" sz="2400" smtClean="0">
                <a:latin typeface="Candara" pitchFamily="34" charset="0"/>
              </a:rPr>
              <a:t> (Massive Open Online Research) o </a:t>
            </a:r>
            <a:r>
              <a:rPr lang="es-ES" sz="2400" b="1" smtClean="0">
                <a:latin typeface="Candara" pitchFamily="34" charset="0"/>
              </a:rPr>
              <a:t>DOCC </a:t>
            </a:r>
            <a:r>
              <a:rPr lang="es-ES" sz="2400" smtClean="0">
                <a:latin typeface="Candara" pitchFamily="34" charset="0"/>
              </a:rPr>
              <a:t>(Distributed Open Collaborative Course).</a:t>
            </a:r>
            <a:r>
              <a:rPr lang="es-ES" smtClean="0"/>
              <a:t> </a:t>
            </a:r>
            <a:endParaRPr lang="es-ES_tradnl" smtClean="0"/>
          </a:p>
        </p:txBody>
      </p:sp>
      <p:sp>
        <p:nvSpPr>
          <p:cNvPr id="206851" name="Rectangle 2"/>
          <p:cNvSpPr>
            <a:spLocks noChangeArrowheads="1"/>
          </p:cNvSpPr>
          <p:nvPr/>
        </p:nvSpPr>
        <p:spPr bwMode="auto">
          <a:xfrm>
            <a:off x="900113" y="0"/>
            <a:ext cx="8243887" cy="1484313"/>
          </a:xfrm>
          <a:prstGeom prst="rect">
            <a:avLst/>
          </a:prstGeom>
          <a:solidFill>
            <a:schemeClr val="accent1"/>
          </a:solidFill>
          <a:ln w="9525">
            <a:solidFill>
              <a:srgbClr val="3366FF"/>
            </a:solidFill>
            <a:miter lim="800000"/>
            <a:headEnd/>
            <a:tailEnd/>
          </a:ln>
        </p:spPr>
        <p:txBody>
          <a:bodyPr anchor="ctr"/>
          <a:lstStyle/>
          <a:p>
            <a:pPr algn="ctr"/>
            <a:r>
              <a:rPr lang="es-ES_tradnl" sz="3600" b="0">
                <a:solidFill>
                  <a:schemeClr val="tx2"/>
                </a:solidFill>
                <a:latin typeface="Candara" pitchFamily="34" charset="0"/>
              </a:rPr>
              <a:t>Otras experiencias en Open Access: SPOC…</a:t>
            </a:r>
          </a:p>
        </p:txBody>
      </p:sp>
      <p:sp>
        <p:nvSpPr>
          <p:cNvPr id="206852" name="5 CuadroTexto"/>
          <p:cNvSpPr txBox="1">
            <a:spLocks noChangeArrowheads="1"/>
          </p:cNvSpPr>
          <p:nvPr/>
        </p:nvSpPr>
        <p:spPr bwMode="auto">
          <a:xfrm>
            <a:off x="1116013" y="1557338"/>
            <a:ext cx="8027987" cy="2470150"/>
          </a:xfrm>
          <a:prstGeom prst="rect">
            <a:avLst/>
          </a:prstGeom>
          <a:noFill/>
          <a:ln w="9525">
            <a:noFill/>
            <a:miter lim="800000"/>
            <a:headEnd/>
            <a:tailEnd/>
          </a:ln>
        </p:spPr>
        <p:txBody>
          <a:bodyPr>
            <a:spAutoFit/>
          </a:bodyPr>
          <a:lstStyle/>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_tradnl" sz="2000" b="0">
              <a:latin typeface="Candara" pitchFamily="34" charset="0"/>
            </a:endParaRPr>
          </a:p>
          <a:p>
            <a:pPr algn="just">
              <a:lnSpc>
                <a:spcPct val="80000"/>
              </a:lnSpc>
              <a:spcBef>
                <a:spcPct val="20000"/>
              </a:spcBef>
            </a:pPr>
            <a:endParaRPr lang="es-ES" sz="2000" b="0">
              <a:latin typeface="Candara" pitchFamily="34" charset="0"/>
            </a:endParaRPr>
          </a:p>
        </p:txBody>
      </p:sp>
    </p:spTree>
  </p:cSld>
  <p:clrMapOvr>
    <a:masterClrMapping/>
  </p:clrMapOvr>
  <p:transition>
    <p:cover dir="d"/>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Quadrant</Template>
  <TotalTime>12451</TotalTime>
  <Words>3564</Words>
  <Application>Microsoft Office PowerPoint</Application>
  <PresentationFormat>Presentación en pantalla (4:3)</PresentationFormat>
  <Paragraphs>1191</Paragraphs>
  <Slides>111</Slides>
  <Notes>102</Notes>
  <HiddenSlides>0</HiddenSlides>
  <MMClips>0</MMClips>
  <ScaleCrop>false</ScaleCrop>
  <HeadingPairs>
    <vt:vector size="4" baseType="variant">
      <vt:variant>
        <vt:lpstr>Tema</vt:lpstr>
      </vt:variant>
      <vt:variant>
        <vt:i4>1</vt:i4>
      </vt:variant>
      <vt:variant>
        <vt:lpstr>Títulos de diapositiva</vt:lpstr>
      </vt:variant>
      <vt:variant>
        <vt:i4>111</vt:i4>
      </vt:variant>
    </vt:vector>
  </HeadingPairs>
  <TitlesOfParts>
    <vt:vector size="112" baseType="lpstr">
      <vt:lpstr>Diseño predeterminado</vt:lpstr>
      <vt:lpstr>Presentación de PowerPoint</vt:lpstr>
      <vt:lpstr>Objetivos</vt:lpstr>
      <vt:lpstr>Presentación de PowerPoint</vt:lpstr>
      <vt:lpstr>Los recursos electrónicos de la BUMA. Datos</vt:lpstr>
      <vt:lpstr>Tipología de los recursos electrónicos</vt:lpstr>
      <vt:lpstr>Presentación de PowerPoint</vt:lpstr>
      <vt:lpstr>Presentación de PowerPoint</vt:lpstr>
      <vt:lpstr>Presentación de PowerPoint</vt:lpstr>
      <vt:lpstr>¿Dónde están los recursos electrónicos?</vt:lpstr>
      <vt:lpstr>¿Dónde están los recursos electrónicos?</vt:lpstr>
      <vt:lpstr>¿Dónde están los recursos electrónicos?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Preguntas frecuentes sobre recursos electrónicos</vt:lpstr>
      <vt:lpstr>Debería saber sobre los recursos electrónicos…</vt:lpstr>
      <vt:lpstr>Debería saber sobre los recursos electrónicos…</vt:lpstr>
      <vt:lpstr>Debería saber sobre los recursos electrónicos…</vt:lpstr>
      <vt:lpstr>Debería saber sobre los recursos electrónicos…</vt:lpstr>
      <vt:lpstr>Debería saber sobre los recursos electrónicos…</vt:lpstr>
      <vt:lpstr>Debería saber sobre los recursos electrónicos…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Universidad de Malaga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Sonia Hernández Jiménez</cp:lastModifiedBy>
  <cp:revision>803</cp:revision>
  <dcterms:created xsi:type="dcterms:W3CDTF">2007-02-16T09:29:24Z</dcterms:created>
  <dcterms:modified xsi:type="dcterms:W3CDTF">2014-11-06T10:23:51Z</dcterms:modified>
</cp:coreProperties>
</file>