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60" r:id="rId3"/>
    <p:sldId id="414" r:id="rId4"/>
    <p:sldId id="413" r:id="rId5"/>
    <p:sldId id="389" r:id="rId6"/>
    <p:sldId id="409" r:id="rId7"/>
    <p:sldId id="407" r:id="rId8"/>
    <p:sldId id="420" r:id="rId9"/>
    <p:sldId id="391" r:id="rId10"/>
    <p:sldId id="392" r:id="rId11"/>
    <p:sldId id="416" r:id="rId12"/>
    <p:sldId id="411" r:id="rId13"/>
    <p:sldId id="401" r:id="rId14"/>
    <p:sldId id="417" r:id="rId15"/>
    <p:sldId id="412" r:id="rId16"/>
    <p:sldId id="415" r:id="rId17"/>
    <p:sldId id="340" r:id="rId18"/>
  </p:sldIdLst>
  <p:sldSz cx="9144000" cy="6858000" type="screen4x3"/>
  <p:notesSz cx="7099300" cy="10234613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HIUMA-KARMA" initials="C" lastIdx="1" clrIdx="0">
    <p:extLst>
      <p:ext uri="{19B8F6BF-5375-455C-9EA6-DF929625EA0E}">
        <p15:presenceInfo xmlns:p15="http://schemas.microsoft.com/office/powerpoint/2012/main" userId="CEHIUMA-KARM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BFF"/>
    <a:srgbClr val="1B7FC6"/>
    <a:srgbClr val="2283C8"/>
    <a:srgbClr val="FFFFFF"/>
    <a:srgbClr val="FD6200"/>
    <a:srgbClr val="379153"/>
    <a:srgbClr val="000004"/>
    <a:srgbClr val="FFC000"/>
    <a:srgbClr val="E4286B"/>
    <a:srgbClr val="7C9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6395" autoAdjust="0"/>
  </p:normalViewPr>
  <p:slideViewPr>
    <p:cSldViewPr>
      <p:cViewPr varScale="1">
        <p:scale>
          <a:sx n="111" d="100"/>
          <a:sy n="111" d="100"/>
        </p:scale>
        <p:origin x="15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CD2E4-A03C-49D3-8B0B-F288A2A3D8A1}" type="doc">
      <dgm:prSet loTypeId="urn:microsoft.com/office/officeart/2008/layout/VerticalCurvedList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1530225-1EFD-426D-B624-407478174590}">
      <dgm:prSet custT="1"/>
      <dgm:spPr/>
      <dgm:t>
        <a:bodyPr/>
        <a:lstStyle/>
        <a:p>
          <a:pPr rtl="0"/>
          <a:r>
            <a:rPr lang="es-ES_tradnl" sz="2000" b="1" dirty="0" smtClean="0"/>
            <a:t>Área de estudio</a:t>
          </a:r>
          <a:endParaRPr lang="es-ES_tradnl" sz="2000" b="1" dirty="0"/>
        </a:p>
      </dgm:t>
    </dgm:pt>
    <dgm:pt modelId="{4CF0C80A-E1E8-413A-8453-568E961D9D96}" type="parTrans" cxnId="{BBA566C1-8998-4D4E-BD27-90C3732B0C3F}">
      <dgm:prSet/>
      <dgm:spPr/>
      <dgm:t>
        <a:bodyPr/>
        <a:lstStyle/>
        <a:p>
          <a:endParaRPr lang="es-ES"/>
        </a:p>
      </dgm:t>
    </dgm:pt>
    <dgm:pt modelId="{C520CCBA-D431-49BB-88A6-D8226951CEFE}" type="sibTrans" cxnId="{BBA566C1-8998-4D4E-BD27-90C3732B0C3F}">
      <dgm:prSet/>
      <dgm:spPr/>
      <dgm:t>
        <a:bodyPr/>
        <a:lstStyle/>
        <a:p>
          <a:endParaRPr lang="es-ES"/>
        </a:p>
      </dgm:t>
    </dgm:pt>
    <dgm:pt modelId="{0F26EDB9-9168-4E46-BBFF-850A0EA4FAA9}">
      <dgm:prSet custT="1"/>
      <dgm:spPr/>
      <dgm:t>
        <a:bodyPr/>
        <a:lstStyle/>
        <a:p>
          <a:r>
            <a:rPr lang="es-ES" sz="2000" b="1" dirty="0" smtClean="0"/>
            <a:t>Metodología</a:t>
          </a:r>
          <a:endParaRPr lang="es-ES" sz="2000" b="1" dirty="0"/>
        </a:p>
      </dgm:t>
    </dgm:pt>
    <dgm:pt modelId="{06F50F44-4F89-43F3-9A7C-D25DB87342E3}" type="parTrans" cxnId="{BC44B068-8220-4BFD-9310-8AC4DCA9C9E4}">
      <dgm:prSet/>
      <dgm:spPr/>
      <dgm:t>
        <a:bodyPr/>
        <a:lstStyle/>
        <a:p>
          <a:endParaRPr lang="es-ES"/>
        </a:p>
      </dgm:t>
    </dgm:pt>
    <dgm:pt modelId="{F3D36920-BBF7-4D26-A57B-18F726AB3E93}" type="sibTrans" cxnId="{BC44B068-8220-4BFD-9310-8AC4DCA9C9E4}">
      <dgm:prSet/>
      <dgm:spPr/>
      <dgm:t>
        <a:bodyPr/>
        <a:lstStyle/>
        <a:p>
          <a:endParaRPr lang="es-ES"/>
        </a:p>
      </dgm:t>
    </dgm:pt>
    <dgm:pt modelId="{D1A99D3B-9E4D-4FEA-9B38-8AB04B56A2A3}">
      <dgm:prSet custT="1"/>
      <dgm:spPr/>
      <dgm:t>
        <a:bodyPr/>
        <a:lstStyle/>
        <a:p>
          <a:r>
            <a:rPr lang="es-ES" sz="2000" b="1" dirty="0" smtClean="0"/>
            <a:t>Resultados y discusión</a:t>
          </a:r>
          <a:endParaRPr lang="es-ES" sz="2000" b="1" dirty="0"/>
        </a:p>
      </dgm:t>
    </dgm:pt>
    <dgm:pt modelId="{60E9AFB0-6F8D-49BC-83A8-7122D4530F03}" type="parTrans" cxnId="{2FDD093B-8386-47D6-8AA1-382359841728}">
      <dgm:prSet/>
      <dgm:spPr/>
      <dgm:t>
        <a:bodyPr/>
        <a:lstStyle/>
        <a:p>
          <a:endParaRPr lang="es-ES"/>
        </a:p>
      </dgm:t>
    </dgm:pt>
    <dgm:pt modelId="{EB51323C-0032-4659-B526-39D8B39D56F8}" type="sibTrans" cxnId="{2FDD093B-8386-47D6-8AA1-382359841728}">
      <dgm:prSet/>
      <dgm:spPr/>
      <dgm:t>
        <a:bodyPr/>
        <a:lstStyle/>
        <a:p>
          <a:endParaRPr lang="es-ES"/>
        </a:p>
      </dgm:t>
    </dgm:pt>
    <dgm:pt modelId="{9BA611AD-4F3C-4541-BAA6-1289A11BAF6F}">
      <dgm:prSet custT="1"/>
      <dgm:spPr/>
      <dgm:t>
        <a:bodyPr/>
        <a:lstStyle/>
        <a:p>
          <a:r>
            <a:rPr lang="es-ES" sz="2000" b="1" dirty="0" smtClean="0"/>
            <a:t>Conclusiones y perspectivas de futuro</a:t>
          </a:r>
          <a:endParaRPr lang="es-ES" sz="2000" b="1" dirty="0"/>
        </a:p>
      </dgm:t>
    </dgm:pt>
    <dgm:pt modelId="{977F4FBB-1B97-443F-8778-1E96B10E1ED6}" type="parTrans" cxnId="{A424B9E5-F882-4534-971D-7F4E570A7E10}">
      <dgm:prSet/>
      <dgm:spPr/>
      <dgm:t>
        <a:bodyPr/>
        <a:lstStyle/>
        <a:p>
          <a:endParaRPr lang="es-ES"/>
        </a:p>
      </dgm:t>
    </dgm:pt>
    <dgm:pt modelId="{BCEE3C76-E98E-4CAD-A7A1-0A20B1D35FED}" type="sibTrans" cxnId="{A424B9E5-F882-4534-971D-7F4E570A7E10}">
      <dgm:prSet/>
      <dgm:spPr/>
      <dgm:t>
        <a:bodyPr/>
        <a:lstStyle/>
        <a:p>
          <a:endParaRPr lang="es-ES"/>
        </a:p>
      </dgm:t>
    </dgm:pt>
    <dgm:pt modelId="{D5464527-2224-4F83-80EF-F8461B2DBA0C}">
      <dgm:prSet custT="1"/>
      <dgm:spPr/>
      <dgm:t>
        <a:bodyPr/>
        <a:lstStyle/>
        <a:p>
          <a:pPr algn="l" rtl="0"/>
          <a:r>
            <a:rPr lang="es-ES_tradnl" sz="2000" b="1" dirty="0" smtClean="0"/>
            <a:t>Objetivos</a:t>
          </a:r>
          <a:endParaRPr lang="es-ES_tradnl" sz="2000" b="1" dirty="0"/>
        </a:p>
      </dgm:t>
    </dgm:pt>
    <dgm:pt modelId="{AA847270-59C7-400D-8D2C-57D794A08B60}" type="sibTrans" cxnId="{FBBFB857-EFE5-4E92-9086-2FC663E605D1}">
      <dgm:prSet/>
      <dgm:spPr/>
      <dgm:t>
        <a:bodyPr/>
        <a:lstStyle/>
        <a:p>
          <a:endParaRPr lang="es-ES"/>
        </a:p>
      </dgm:t>
    </dgm:pt>
    <dgm:pt modelId="{05E22FE8-F018-4899-841C-9BF9396F130A}" type="parTrans" cxnId="{FBBFB857-EFE5-4E92-9086-2FC663E605D1}">
      <dgm:prSet/>
      <dgm:spPr/>
      <dgm:t>
        <a:bodyPr/>
        <a:lstStyle/>
        <a:p>
          <a:endParaRPr lang="es-ES"/>
        </a:p>
      </dgm:t>
    </dgm:pt>
    <dgm:pt modelId="{24F3D665-416F-42AF-861F-635C016CC401}" type="pres">
      <dgm:prSet presAssocID="{60BCD2E4-A03C-49D3-8B0B-F288A2A3D8A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7F5D5570-0BC5-457E-8287-56F03A2C2E3E}" type="pres">
      <dgm:prSet presAssocID="{60BCD2E4-A03C-49D3-8B0B-F288A2A3D8A1}" presName="Name1" presStyleCnt="0"/>
      <dgm:spPr/>
      <dgm:t>
        <a:bodyPr/>
        <a:lstStyle/>
        <a:p>
          <a:endParaRPr lang="es-ES"/>
        </a:p>
      </dgm:t>
    </dgm:pt>
    <dgm:pt modelId="{44524B02-B4C9-4F7F-9067-4639683AA031}" type="pres">
      <dgm:prSet presAssocID="{60BCD2E4-A03C-49D3-8B0B-F288A2A3D8A1}" presName="cycle" presStyleCnt="0"/>
      <dgm:spPr/>
      <dgm:t>
        <a:bodyPr/>
        <a:lstStyle/>
        <a:p>
          <a:endParaRPr lang="es-ES"/>
        </a:p>
      </dgm:t>
    </dgm:pt>
    <dgm:pt modelId="{5E8AF241-A787-4A75-96EC-1F94DAA31B49}" type="pres">
      <dgm:prSet presAssocID="{60BCD2E4-A03C-49D3-8B0B-F288A2A3D8A1}" presName="srcNode" presStyleLbl="node1" presStyleIdx="0" presStyleCnt="5"/>
      <dgm:spPr/>
      <dgm:t>
        <a:bodyPr/>
        <a:lstStyle/>
        <a:p>
          <a:endParaRPr lang="es-ES"/>
        </a:p>
      </dgm:t>
    </dgm:pt>
    <dgm:pt modelId="{89991A61-9EED-4E67-AB2B-3A0A88808CF9}" type="pres">
      <dgm:prSet presAssocID="{60BCD2E4-A03C-49D3-8B0B-F288A2A3D8A1}" presName="conn" presStyleLbl="parChTrans1D2" presStyleIdx="0" presStyleCnt="1"/>
      <dgm:spPr/>
      <dgm:t>
        <a:bodyPr/>
        <a:lstStyle/>
        <a:p>
          <a:endParaRPr lang="es-ES"/>
        </a:p>
      </dgm:t>
    </dgm:pt>
    <dgm:pt modelId="{5A6C5ACF-60FA-4438-B302-7C8702148B6E}" type="pres">
      <dgm:prSet presAssocID="{60BCD2E4-A03C-49D3-8B0B-F288A2A3D8A1}" presName="extraNode" presStyleLbl="node1" presStyleIdx="0" presStyleCnt="5"/>
      <dgm:spPr/>
      <dgm:t>
        <a:bodyPr/>
        <a:lstStyle/>
        <a:p>
          <a:endParaRPr lang="es-ES"/>
        </a:p>
      </dgm:t>
    </dgm:pt>
    <dgm:pt modelId="{A2820CD7-97B0-4E91-8CF1-A9F567909680}" type="pres">
      <dgm:prSet presAssocID="{60BCD2E4-A03C-49D3-8B0B-F288A2A3D8A1}" presName="dstNode" presStyleLbl="node1" presStyleIdx="0" presStyleCnt="5"/>
      <dgm:spPr/>
      <dgm:t>
        <a:bodyPr/>
        <a:lstStyle/>
        <a:p>
          <a:endParaRPr lang="es-ES"/>
        </a:p>
      </dgm:t>
    </dgm:pt>
    <dgm:pt modelId="{61D8C8A9-8844-4EAB-825D-AFE8E5A9BCBD}" type="pres">
      <dgm:prSet presAssocID="{D5464527-2224-4F83-80EF-F8461B2DBA0C}" presName="text_1" presStyleLbl="node1" presStyleIdx="0" presStyleCnt="5" custScaleX="66802" custScaleY="112320" custLinFactNeighborX="-136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1EE889-5804-4DB2-A32E-CC9F66377A42}" type="pres">
      <dgm:prSet presAssocID="{D5464527-2224-4F83-80EF-F8461B2DBA0C}" presName="accent_1" presStyleCnt="0"/>
      <dgm:spPr/>
      <dgm:t>
        <a:bodyPr/>
        <a:lstStyle/>
        <a:p>
          <a:endParaRPr lang="es-ES"/>
        </a:p>
      </dgm:t>
    </dgm:pt>
    <dgm:pt modelId="{2DA23288-88AC-49C2-9322-D74A8C7E464E}" type="pres">
      <dgm:prSet presAssocID="{D5464527-2224-4F83-80EF-F8461B2DBA0C}" presName="accentRepeatNode" presStyleLbl="solidFgAcc1" presStyleIdx="0" presStyleCnt="5" custScaleX="113502" custScaleY="113502"/>
      <dgm:spPr/>
      <dgm:t>
        <a:bodyPr/>
        <a:lstStyle/>
        <a:p>
          <a:endParaRPr lang="es-ES"/>
        </a:p>
      </dgm:t>
    </dgm:pt>
    <dgm:pt modelId="{EC8ED9CA-40CB-4583-92E5-3B23A5D2C053}" type="pres">
      <dgm:prSet presAssocID="{71530225-1EFD-426D-B624-407478174590}" presName="text_2" presStyleLbl="node1" presStyleIdx="1" presStyleCnt="5" custScaleX="71553" custScaleY="112320" custLinFactNeighborX="-114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3C0BDE-E720-44E0-ACF7-B0D0086A099E}" type="pres">
      <dgm:prSet presAssocID="{71530225-1EFD-426D-B624-407478174590}" presName="accent_2" presStyleCnt="0"/>
      <dgm:spPr/>
      <dgm:t>
        <a:bodyPr/>
        <a:lstStyle/>
        <a:p>
          <a:endParaRPr lang="es-ES"/>
        </a:p>
      </dgm:t>
    </dgm:pt>
    <dgm:pt modelId="{4150872E-F5FC-4DFB-9BE9-0B4D6D7DEFFA}" type="pres">
      <dgm:prSet presAssocID="{71530225-1EFD-426D-B624-407478174590}" presName="accentRepeatNode" presStyleLbl="solidFgAcc1" presStyleIdx="1" presStyleCnt="5" custScaleX="113502" custScaleY="113502"/>
      <dgm:spPr/>
      <dgm:t>
        <a:bodyPr/>
        <a:lstStyle/>
        <a:p>
          <a:endParaRPr lang="es-ES"/>
        </a:p>
      </dgm:t>
    </dgm:pt>
    <dgm:pt modelId="{8F30059E-A395-42BE-B6A6-F196C2746239}" type="pres">
      <dgm:prSet presAssocID="{0F26EDB9-9168-4E46-BBFF-850A0EA4FAA9}" presName="text_3" presStyleLbl="node1" presStyleIdx="2" presStyleCnt="5" custScaleX="82556" custScaleY="120075" custLinFactNeighborX="-7723" custLinFactNeighborY="-194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E2D338-DCFD-43F4-A2AD-DE7633673304}" type="pres">
      <dgm:prSet presAssocID="{0F26EDB9-9168-4E46-BBFF-850A0EA4FAA9}" presName="accent_3" presStyleCnt="0"/>
      <dgm:spPr/>
    </dgm:pt>
    <dgm:pt modelId="{BE3A6316-62BB-42C7-86A6-C12F6CBEE3AE}" type="pres">
      <dgm:prSet presAssocID="{0F26EDB9-9168-4E46-BBFF-850A0EA4FAA9}" presName="accentRepeatNode" presStyleLbl="solidFgAcc1" presStyleIdx="2" presStyleCnt="5" custScaleX="113502" custScaleY="113502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s-ES"/>
        </a:p>
      </dgm:t>
    </dgm:pt>
    <dgm:pt modelId="{1B4FD223-9215-4F59-AB6F-B0D3FDF79DC1}" type="pres">
      <dgm:prSet presAssocID="{D1A99D3B-9E4D-4FEA-9B38-8AB04B56A2A3}" presName="text_4" presStyleLbl="node1" presStyleIdx="3" presStyleCnt="5" custScaleX="74288" custScaleY="117857" custLinFactNeighborX="-12370" custLinFactNeighborY="-7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4C6191-1A1D-4E1C-B673-8904837201B6}" type="pres">
      <dgm:prSet presAssocID="{D1A99D3B-9E4D-4FEA-9B38-8AB04B56A2A3}" presName="accent_4" presStyleCnt="0"/>
      <dgm:spPr/>
    </dgm:pt>
    <dgm:pt modelId="{13C9F704-35A8-40D7-97D6-E0CBB31F28F5}" type="pres">
      <dgm:prSet presAssocID="{D1A99D3B-9E4D-4FEA-9B38-8AB04B56A2A3}" presName="accentRepeatNode" presStyleLbl="solidFgAcc1" presStyleIdx="3" presStyleCnt="5" custScaleX="113502" custScaleY="113502"/>
      <dgm:spPr>
        <a:blipFill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s-ES"/>
        </a:p>
      </dgm:t>
    </dgm:pt>
    <dgm:pt modelId="{22065CE7-8B06-41B8-94EB-1D3541804994}" type="pres">
      <dgm:prSet presAssocID="{9BA611AD-4F3C-4541-BAA6-1289A11BAF6F}" presName="text_5" presStyleLbl="node1" presStyleIdx="4" presStyleCnt="5" custScaleX="66582" custScaleY="116343" custLinFactNeighborX="-13787" custLinFactNeighborY="49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F7F54B-1736-48FE-8B6E-DA00B136CE5B}" type="pres">
      <dgm:prSet presAssocID="{9BA611AD-4F3C-4541-BAA6-1289A11BAF6F}" presName="accent_5" presStyleCnt="0"/>
      <dgm:spPr/>
    </dgm:pt>
    <dgm:pt modelId="{9F23D29B-8A0F-476D-97AC-12563B92DDF6}" type="pres">
      <dgm:prSet presAssocID="{9BA611AD-4F3C-4541-BAA6-1289A11BAF6F}" presName="accentRepeatNode" presStyleLbl="solidFgAcc1" presStyleIdx="4" presStyleCnt="5" custScaleX="113502" custScaleY="113502"/>
      <dgm:spPr/>
      <dgm:t>
        <a:bodyPr/>
        <a:lstStyle/>
        <a:p>
          <a:endParaRPr lang="es-ES"/>
        </a:p>
      </dgm:t>
    </dgm:pt>
  </dgm:ptLst>
  <dgm:cxnLst>
    <dgm:cxn modelId="{BC44B068-8220-4BFD-9310-8AC4DCA9C9E4}" srcId="{60BCD2E4-A03C-49D3-8B0B-F288A2A3D8A1}" destId="{0F26EDB9-9168-4E46-BBFF-850A0EA4FAA9}" srcOrd="2" destOrd="0" parTransId="{06F50F44-4F89-43F3-9A7C-D25DB87342E3}" sibTransId="{F3D36920-BBF7-4D26-A57B-18F726AB3E93}"/>
    <dgm:cxn modelId="{A424B9E5-F882-4534-971D-7F4E570A7E10}" srcId="{60BCD2E4-A03C-49D3-8B0B-F288A2A3D8A1}" destId="{9BA611AD-4F3C-4541-BAA6-1289A11BAF6F}" srcOrd="4" destOrd="0" parTransId="{977F4FBB-1B97-443F-8778-1E96B10E1ED6}" sibTransId="{BCEE3C76-E98E-4CAD-A7A1-0A20B1D35FED}"/>
    <dgm:cxn modelId="{9022D993-18E6-4A57-9CA3-51E547564BCA}" type="presOf" srcId="{D5464527-2224-4F83-80EF-F8461B2DBA0C}" destId="{61D8C8A9-8844-4EAB-825D-AFE8E5A9BCBD}" srcOrd="0" destOrd="0" presId="urn:microsoft.com/office/officeart/2008/layout/VerticalCurvedList"/>
    <dgm:cxn modelId="{C8C5E5A0-DD4A-4CD1-A4AC-650F4AAB52A2}" type="presOf" srcId="{D1A99D3B-9E4D-4FEA-9B38-8AB04B56A2A3}" destId="{1B4FD223-9215-4F59-AB6F-B0D3FDF79DC1}" srcOrd="0" destOrd="0" presId="urn:microsoft.com/office/officeart/2008/layout/VerticalCurvedList"/>
    <dgm:cxn modelId="{D2E286DD-55C9-44EB-8B0D-18C4AFD35E0B}" type="presOf" srcId="{9BA611AD-4F3C-4541-BAA6-1289A11BAF6F}" destId="{22065CE7-8B06-41B8-94EB-1D3541804994}" srcOrd="0" destOrd="0" presId="urn:microsoft.com/office/officeart/2008/layout/VerticalCurvedList"/>
    <dgm:cxn modelId="{BBA566C1-8998-4D4E-BD27-90C3732B0C3F}" srcId="{60BCD2E4-A03C-49D3-8B0B-F288A2A3D8A1}" destId="{71530225-1EFD-426D-B624-407478174590}" srcOrd="1" destOrd="0" parTransId="{4CF0C80A-E1E8-413A-8453-568E961D9D96}" sibTransId="{C520CCBA-D431-49BB-88A6-D8226951CEFE}"/>
    <dgm:cxn modelId="{A297B4ED-449E-489F-94CF-08AE8F8CBD3C}" type="presOf" srcId="{71530225-1EFD-426D-B624-407478174590}" destId="{EC8ED9CA-40CB-4583-92E5-3B23A5D2C053}" srcOrd="0" destOrd="0" presId="urn:microsoft.com/office/officeart/2008/layout/VerticalCurvedList"/>
    <dgm:cxn modelId="{DE9A77CD-D208-4444-A7CC-41DE9C25D061}" type="presOf" srcId="{0F26EDB9-9168-4E46-BBFF-850A0EA4FAA9}" destId="{8F30059E-A395-42BE-B6A6-F196C2746239}" srcOrd="0" destOrd="0" presId="urn:microsoft.com/office/officeart/2008/layout/VerticalCurvedList"/>
    <dgm:cxn modelId="{E8A42233-ACD7-44C2-83F5-1DADF77A0BD7}" type="presOf" srcId="{60BCD2E4-A03C-49D3-8B0B-F288A2A3D8A1}" destId="{24F3D665-416F-42AF-861F-635C016CC401}" srcOrd="0" destOrd="0" presId="urn:microsoft.com/office/officeart/2008/layout/VerticalCurvedList"/>
    <dgm:cxn modelId="{FBBFB857-EFE5-4E92-9086-2FC663E605D1}" srcId="{60BCD2E4-A03C-49D3-8B0B-F288A2A3D8A1}" destId="{D5464527-2224-4F83-80EF-F8461B2DBA0C}" srcOrd="0" destOrd="0" parTransId="{05E22FE8-F018-4899-841C-9BF9396F130A}" sibTransId="{AA847270-59C7-400D-8D2C-57D794A08B60}"/>
    <dgm:cxn modelId="{2FDD093B-8386-47D6-8AA1-382359841728}" srcId="{60BCD2E4-A03C-49D3-8B0B-F288A2A3D8A1}" destId="{D1A99D3B-9E4D-4FEA-9B38-8AB04B56A2A3}" srcOrd="3" destOrd="0" parTransId="{60E9AFB0-6F8D-49BC-83A8-7122D4530F03}" sibTransId="{EB51323C-0032-4659-B526-39D8B39D56F8}"/>
    <dgm:cxn modelId="{AE2C01E0-393F-4D9D-990D-904DADB38572}" type="presOf" srcId="{AA847270-59C7-400D-8D2C-57D794A08B60}" destId="{89991A61-9EED-4E67-AB2B-3A0A88808CF9}" srcOrd="0" destOrd="0" presId="urn:microsoft.com/office/officeart/2008/layout/VerticalCurvedList"/>
    <dgm:cxn modelId="{5009BC98-0E41-4CF7-BE0E-FA4C9145B590}" type="presParOf" srcId="{24F3D665-416F-42AF-861F-635C016CC401}" destId="{7F5D5570-0BC5-457E-8287-56F03A2C2E3E}" srcOrd="0" destOrd="0" presId="urn:microsoft.com/office/officeart/2008/layout/VerticalCurvedList"/>
    <dgm:cxn modelId="{C49F424D-0D22-4D41-8012-2EBB847EEEBD}" type="presParOf" srcId="{7F5D5570-0BC5-457E-8287-56F03A2C2E3E}" destId="{44524B02-B4C9-4F7F-9067-4639683AA031}" srcOrd="0" destOrd="0" presId="urn:microsoft.com/office/officeart/2008/layout/VerticalCurvedList"/>
    <dgm:cxn modelId="{6CEB36ED-11EC-4C16-A96D-289683943F04}" type="presParOf" srcId="{44524B02-B4C9-4F7F-9067-4639683AA031}" destId="{5E8AF241-A787-4A75-96EC-1F94DAA31B49}" srcOrd="0" destOrd="0" presId="urn:microsoft.com/office/officeart/2008/layout/VerticalCurvedList"/>
    <dgm:cxn modelId="{4BF2571F-7704-4DF4-A9CD-AD3E50D75FC5}" type="presParOf" srcId="{44524B02-B4C9-4F7F-9067-4639683AA031}" destId="{89991A61-9EED-4E67-AB2B-3A0A88808CF9}" srcOrd="1" destOrd="0" presId="urn:microsoft.com/office/officeart/2008/layout/VerticalCurvedList"/>
    <dgm:cxn modelId="{0A2055AD-9975-448D-A8C7-04E6D5D16E49}" type="presParOf" srcId="{44524B02-B4C9-4F7F-9067-4639683AA031}" destId="{5A6C5ACF-60FA-4438-B302-7C8702148B6E}" srcOrd="2" destOrd="0" presId="urn:microsoft.com/office/officeart/2008/layout/VerticalCurvedList"/>
    <dgm:cxn modelId="{6323D684-D138-4E73-BBF5-C81F95A15C49}" type="presParOf" srcId="{44524B02-B4C9-4F7F-9067-4639683AA031}" destId="{A2820CD7-97B0-4E91-8CF1-A9F567909680}" srcOrd="3" destOrd="0" presId="urn:microsoft.com/office/officeart/2008/layout/VerticalCurvedList"/>
    <dgm:cxn modelId="{4D2CAD50-6318-49E3-A236-2E24DEA36996}" type="presParOf" srcId="{7F5D5570-0BC5-457E-8287-56F03A2C2E3E}" destId="{61D8C8A9-8844-4EAB-825D-AFE8E5A9BCBD}" srcOrd="1" destOrd="0" presId="urn:microsoft.com/office/officeart/2008/layout/VerticalCurvedList"/>
    <dgm:cxn modelId="{061C48D7-F049-400D-8658-0009184B0146}" type="presParOf" srcId="{7F5D5570-0BC5-457E-8287-56F03A2C2E3E}" destId="{431EE889-5804-4DB2-A32E-CC9F66377A42}" srcOrd="2" destOrd="0" presId="urn:microsoft.com/office/officeart/2008/layout/VerticalCurvedList"/>
    <dgm:cxn modelId="{B650769E-0F58-4070-B8D0-ABF140BB71E5}" type="presParOf" srcId="{431EE889-5804-4DB2-A32E-CC9F66377A42}" destId="{2DA23288-88AC-49C2-9322-D74A8C7E464E}" srcOrd="0" destOrd="0" presId="urn:microsoft.com/office/officeart/2008/layout/VerticalCurvedList"/>
    <dgm:cxn modelId="{7B0443C7-7A46-4BE3-AEF7-49BE38B52106}" type="presParOf" srcId="{7F5D5570-0BC5-457E-8287-56F03A2C2E3E}" destId="{EC8ED9CA-40CB-4583-92E5-3B23A5D2C053}" srcOrd="3" destOrd="0" presId="urn:microsoft.com/office/officeart/2008/layout/VerticalCurvedList"/>
    <dgm:cxn modelId="{8B6CF455-CDA6-4C73-9C39-F453663D63CC}" type="presParOf" srcId="{7F5D5570-0BC5-457E-8287-56F03A2C2E3E}" destId="{A33C0BDE-E720-44E0-ACF7-B0D0086A099E}" srcOrd="4" destOrd="0" presId="urn:microsoft.com/office/officeart/2008/layout/VerticalCurvedList"/>
    <dgm:cxn modelId="{DBE45C2C-5194-4516-A93D-E28832D1C834}" type="presParOf" srcId="{A33C0BDE-E720-44E0-ACF7-B0D0086A099E}" destId="{4150872E-F5FC-4DFB-9BE9-0B4D6D7DEFFA}" srcOrd="0" destOrd="0" presId="urn:microsoft.com/office/officeart/2008/layout/VerticalCurvedList"/>
    <dgm:cxn modelId="{FB5E72DF-BAA7-4B17-A1AF-64A5944A3AF7}" type="presParOf" srcId="{7F5D5570-0BC5-457E-8287-56F03A2C2E3E}" destId="{8F30059E-A395-42BE-B6A6-F196C2746239}" srcOrd="5" destOrd="0" presId="urn:microsoft.com/office/officeart/2008/layout/VerticalCurvedList"/>
    <dgm:cxn modelId="{9218ECDE-C31C-4D69-B280-C3499DC15918}" type="presParOf" srcId="{7F5D5570-0BC5-457E-8287-56F03A2C2E3E}" destId="{55E2D338-DCFD-43F4-A2AD-DE7633673304}" srcOrd="6" destOrd="0" presId="urn:microsoft.com/office/officeart/2008/layout/VerticalCurvedList"/>
    <dgm:cxn modelId="{F7604D8B-0A96-4F2E-8C98-370514067DC6}" type="presParOf" srcId="{55E2D338-DCFD-43F4-A2AD-DE7633673304}" destId="{BE3A6316-62BB-42C7-86A6-C12F6CBEE3AE}" srcOrd="0" destOrd="0" presId="urn:microsoft.com/office/officeart/2008/layout/VerticalCurvedList"/>
    <dgm:cxn modelId="{AB8C0AA4-72B4-479C-BDC0-E11CE7101CAE}" type="presParOf" srcId="{7F5D5570-0BC5-457E-8287-56F03A2C2E3E}" destId="{1B4FD223-9215-4F59-AB6F-B0D3FDF79DC1}" srcOrd="7" destOrd="0" presId="urn:microsoft.com/office/officeart/2008/layout/VerticalCurvedList"/>
    <dgm:cxn modelId="{721B7149-EDF0-41D7-95FC-8E15C2340F87}" type="presParOf" srcId="{7F5D5570-0BC5-457E-8287-56F03A2C2E3E}" destId="{0B4C6191-1A1D-4E1C-B673-8904837201B6}" srcOrd="8" destOrd="0" presId="urn:microsoft.com/office/officeart/2008/layout/VerticalCurvedList"/>
    <dgm:cxn modelId="{51F41B8C-B24F-425E-9939-31ECF0C8D5FA}" type="presParOf" srcId="{0B4C6191-1A1D-4E1C-B673-8904837201B6}" destId="{13C9F704-35A8-40D7-97D6-E0CBB31F28F5}" srcOrd="0" destOrd="0" presId="urn:microsoft.com/office/officeart/2008/layout/VerticalCurvedList"/>
    <dgm:cxn modelId="{8DB489B3-8502-42A2-8E38-33E7E52F2E13}" type="presParOf" srcId="{7F5D5570-0BC5-457E-8287-56F03A2C2E3E}" destId="{22065CE7-8B06-41B8-94EB-1D3541804994}" srcOrd="9" destOrd="0" presId="urn:microsoft.com/office/officeart/2008/layout/VerticalCurvedList"/>
    <dgm:cxn modelId="{9C24657C-5E66-49A2-9D6B-65FA49A68DC9}" type="presParOf" srcId="{7F5D5570-0BC5-457E-8287-56F03A2C2E3E}" destId="{AAF7F54B-1736-48FE-8B6E-DA00B136CE5B}" srcOrd="10" destOrd="0" presId="urn:microsoft.com/office/officeart/2008/layout/VerticalCurvedList"/>
    <dgm:cxn modelId="{66C276ED-50E2-4136-BB0D-701EDA02E380}" type="presParOf" srcId="{AAF7F54B-1736-48FE-8B6E-DA00B136CE5B}" destId="{9F23D29B-8A0F-476D-97AC-12563B92DDF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AC91F0-A9E2-48BC-9248-797CC48B558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445C70-6D9B-4564-B10C-530284FFD075}">
      <dgm:prSet phldrT="[Texto]"/>
      <dgm:spPr/>
      <dgm:t>
        <a:bodyPr/>
        <a:lstStyle/>
        <a:p>
          <a:r>
            <a:rPr lang="es-ES" dirty="0" smtClean="0"/>
            <a:t>Definición de la geometría y límites del acuífero </a:t>
          </a:r>
          <a:endParaRPr lang="es-ES" dirty="0"/>
        </a:p>
      </dgm:t>
    </dgm:pt>
    <dgm:pt modelId="{0E4C50F0-EA9B-46A2-A791-2D9DA9366FC9}" type="parTrans" cxnId="{2ED746E1-2734-40B5-82BC-C334C1B40BC1}">
      <dgm:prSet/>
      <dgm:spPr/>
      <dgm:t>
        <a:bodyPr/>
        <a:lstStyle/>
        <a:p>
          <a:endParaRPr lang="es-ES"/>
        </a:p>
      </dgm:t>
    </dgm:pt>
    <dgm:pt modelId="{C7074C54-0A4B-43B2-93A7-F5AA60FEC08D}" type="sibTrans" cxnId="{2ED746E1-2734-40B5-82BC-C334C1B40BC1}">
      <dgm:prSet/>
      <dgm:spPr/>
      <dgm:t>
        <a:bodyPr/>
        <a:lstStyle/>
        <a:p>
          <a:endParaRPr lang="es-ES"/>
        </a:p>
      </dgm:t>
    </dgm:pt>
    <dgm:pt modelId="{D2F585D9-1730-400B-8FEE-B46C5B78BFBF}">
      <dgm:prSet phldrT="[Tex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/>
            <a:t>Evaluación de las propiedades hidráulicas</a:t>
          </a:r>
          <a:endParaRPr lang="es-ES" dirty="0"/>
        </a:p>
      </dgm:t>
    </dgm:pt>
    <dgm:pt modelId="{943995C5-3F09-435F-A8C9-29A621D476F1}" type="parTrans" cxnId="{264EEA5E-B793-4952-BB45-907D71C58D76}">
      <dgm:prSet/>
      <dgm:spPr/>
      <dgm:t>
        <a:bodyPr/>
        <a:lstStyle/>
        <a:p>
          <a:endParaRPr lang="es-ES"/>
        </a:p>
      </dgm:t>
    </dgm:pt>
    <dgm:pt modelId="{8126BDEE-030E-4976-A6A3-8EC933D098BA}" type="sibTrans" cxnId="{264EEA5E-B793-4952-BB45-907D71C58D76}">
      <dgm:prSet/>
      <dgm:spPr/>
      <dgm:t>
        <a:bodyPr/>
        <a:lstStyle/>
        <a:p>
          <a:endParaRPr lang="es-ES"/>
        </a:p>
      </dgm:t>
    </dgm:pt>
    <dgm:pt modelId="{F295B431-4FD0-4041-A807-44017A534326}">
      <dgm:prSet phldrT="[Texto]"/>
      <dgm:spPr/>
      <dgm:t>
        <a:bodyPr/>
        <a:lstStyle/>
        <a:p>
          <a:r>
            <a:rPr lang="es-ES" dirty="0" smtClean="0"/>
            <a:t>Cuantificación del balance de las aguas subterráneas</a:t>
          </a:r>
          <a:endParaRPr lang="es-ES" dirty="0"/>
        </a:p>
      </dgm:t>
    </dgm:pt>
    <dgm:pt modelId="{0E794C62-DEFB-4E6F-8E42-29C002F6D74C}" type="parTrans" cxnId="{594E1676-3856-4C38-841E-BE53276B9A15}">
      <dgm:prSet/>
      <dgm:spPr/>
      <dgm:t>
        <a:bodyPr/>
        <a:lstStyle/>
        <a:p>
          <a:endParaRPr lang="es-ES"/>
        </a:p>
      </dgm:t>
    </dgm:pt>
    <dgm:pt modelId="{14645A48-A64D-449A-BA09-E38A8D465BCD}" type="sibTrans" cxnId="{594E1676-3856-4C38-841E-BE53276B9A15}">
      <dgm:prSet/>
      <dgm:spPr/>
      <dgm:t>
        <a:bodyPr/>
        <a:lstStyle/>
        <a:p>
          <a:endParaRPr lang="es-ES"/>
        </a:p>
      </dgm:t>
    </dgm:pt>
    <dgm:pt modelId="{361622A3-7A91-43AC-89E1-1A7376644503}">
      <dgm:prSet phldrT="[Tex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/>
            <a:t>Modelo hidrogeológico conceptual y numérico</a:t>
          </a:r>
          <a:endParaRPr lang="es-ES" dirty="0"/>
        </a:p>
      </dgm:t>
    </dgm:pt>
    <dgm:pt modelId="{31D4D583-8AA3-412C-B99F-BF98341542A2}" type="parTrans" cxnId="{E8742C7B-FC6C-4B22-9706-8FF05E58584B}">
      <dgm:prSet/>
      <dgm:spPr/>
      <dgm:t>
        <a:bodyPr/>
        <a:lstStyle/>
        <a:p>
          <a:endParaRPr lang="es-ES"/>
        </a:p>
      </dgm:t>
    </dgm:pt>
    <dgm:pt modelId="{D7D6C658-D99D-4F38-8706-CD5692E2C75D}" type="sibTrans" cxnId="{E8742C7B-FC6C-4B22-9706-8FF05E58584B}">
      <dgm:prSet/>
      <dgm:spPr/>
      <dgm:t>
        <a:bodyPr/>
        <a:lstStyle/>
        <a:p>
          <a:endParaRPr lang="es-ES"/>
        </a:p>
      </dgm:t>
    </dgm:pt>
    <dgm:pt modelId="{342E063F-A947-4EF9-BCF6-39674C6D18C5}">
      <dgm:prSet phldrT="[Texto]"/>
      <dgm:spPr/>
      <dgm:t>
        <a:bodyPr/>
        <a:lstStyle/>
        <a:p>
          <a:pPr algn="l"/>
          <a:r>
            <a:rPr lang="es-ES" dirty="0" smtClean="0"/>
            <a:t>Control de la calidad de las aguas subterráneas</a:t>
          </a:r>
          <a:endParaRPr lang="es-ES" dirty="0"/>
        </a:p>
      </dgm:t>
    </dgm:pt>
    <dgm:pt modelId="{737EFEC1-6A31-47C2-8993-467CA04D4C9F}" type="parTrans" cxnId="{20D0D032-5654-443E-947C-41ABE4A5E3F5}">
      <dgm:prSet/>
      <dgm:spPr/>
      <dgm:t>
        <a:bodyPr/>
        <a:lstStyle/>
        <a:p>
          <a:endParaRPr lang="es-ES"/>
        </a:p>
      </dgm:t>
    </dgm:pt>
    <dgm:pt modelId="{E05B1272-4332-46BC-9FAD-A1827DF49BDE}" type="sibTrans" cxnId="{20D0D032-5654-443E-947C-41ABE4A5E3F5}">
      <dgm:prSet/>
      <dgm:spPr/>
      <dgm:t>
        <a:bodyPr/>
        <a:lstStyle/>
        <a:p>
          <a:endParaRPr lang="es-ES"/>
        </a:p>
      </dgm:t>
    </dgm:pt>
    <dgm:pt modelId="{581A3DCD-E27F-4466-861A-A7273D606AF3}">
      <dgm:prSet phldrT="[Tex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/>
            <a:t>Disponibilidad de agua para recargar</a:t>
          </a:r>
          <a:endParaRPr lang="es-ES" dirty="0"/>
        </a:p>
      </dgm:t>
    </dgm:pt>
    <dgm:pt modelId="{7AA4F0D0-A1C5-4182-BA0A-A9C91BC995FB}" type="parTrans" cxnId="{9786F0E2-8ACE-4D78-9CD1-9218591231C9}">
      <dgm:prSet/>
      <dgm:spPr/>
      <dgm:t>
        <a:bodyPr/>
        <a:lstStyle/>
        <a:p>
          <a:endParaRPr lang="es-ES"/>
        </a:p>
      </dgm:t>
    </dgm:pt>
    <dgm:pt modelId="{D1B14355-88EE-4B32-8185-72D9476160C1}" type="sibTrans" cxnId="{9786F0E2-8ACE-4D78-9CD1-9218591231C9}">
      <dgm:prSet/>
      <dgm:spPr/>
      <dgm:t>
        <a:bodyPr/>
        <a:lstStyle/>
        <a:p>
          <a:endParaRPr lang="es-ES"/>
        </a:p>
      </dgm:t>
    </dgm:pt>
    <dgm:pt modelId="{4056924E-1D48-4CE3-9C10-BB22C162343C}">
      <dgm:prSet phldrT="[Texto]"/>
      <dgm:spPr/>
      <dgm:t>
        <a:bodyPr/>
        <a:lstStyle/>
        <a:p>
          <a:r>
            <a:rPr lang="fr-FR" dirty="0" smtClean="0"/>
            <a:t>Importancia de los factores sociales y económicos</a:t>
          </a:r>
          <a:endParaRPr lang="es-ES" dirty="0"/>
        </a:p>
      </dgm:t>
    </dgm:pt>
    <dgm:pt modelId="{8A1E0AA6-7DF7-43D0-9607-82FE1B8116BA}" type="parTrans" cxnId="{02E40612-47B9-492F-B473-7D1F02FC1686}">
      <dgm:prSet/>
      <dgm:spPr/>
      <dgm:t>
        <a:bodyPr/>
        <a:lstStyle/>
        <a:p>
          <a:endParaRPr lang="es-ES"/>
        </a:p>
      </dgm:t>
    </dgm:pt>
    <dgm:pt modelId="{ABF2DCA1-2A4A-4939-9AE4-D87072064A7E}" type="sibTrans" cxnId="{02E40612-47B9-492F-B473-7D1F02FC1686}">
      <dgm:prSet/>
      <dgm:spPr/>
      <dgm:t>
        <a:bodyPr/>
        <a:lstStyle/>
        <a:p>
          <a:endParaRPr lang="es-ES"/>
        </a:p>
      </dgm:t>
    </dgm:pt>
    <dgm:pt modelId="{EE0E32C3-9DE7-440E-88FA-26C0CC6A5749}" type="pres">
      <dgm:prSet presAssocID="{3AAC91F0-A9E2-48BC-9248-797CC48B558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8163C10C-5F84-4904-A05A-BD87FA37BE59}" type="pres">
      <dgm:prSet presAssocID="{3AAC91F0-A9E2-48BC-9248-797CC48B558A}" presName="Name1" presStyleCnt="0"/>
      <dgm:spPr/>
    </dgm:pt>
    <dgm:pt modelId="{09CC0B29-EEB8-4450-8133-F51A5EF53D3F}" type="pres">
      <dgm:prSet presAssocID="{3AAC91F0-A9E2-48BC-9248-797CC48B558A}" presName="cycle" presStyleCnt="0"/>
      <dgm:spPr/>
    </dgm:pt>
    <dgm:pt modelId="{D2072A92-5797-4996-893C-36F1F4A325A4}" type="pres">
      <dgm:prSet presAssocID="{3AAC91F0-A9E2-48BC-9248-797CC48B558A}" presName="srcNode" presStyleLbl="node1" presStyleIdx="0" presStyleCnt="7"/>
      <dgm:spPr/>
    </dgm:pt>
    <dgm:pt modelId="{06BF6A3B-5273-45ED-9D8D-6F5D1BDC33C0}" type="pres">
      <dgm:prSet presAssocID="{3AAC91F0-A9E2-48BC-9248-797CC48B558A}" presName="conn" presStyleLbl="parChTrans1D2" presStyleIdx="0" presStyleCnt="1"/>
      <dgm:spPr/>
      <dgm:t>
        <a:bodyPr/>
        <a:lstStyle/>
        <a:p>
          <a:endParaRPr lang="es-ES"/>
        </a:p>
      </dgm:t>
    </dgm:pt>
    <dgm:pt modelId="{57415B07-F219-406A-897F-4D5F2322F0E8}" type="pres">
      <dgm:prSet presAssocID="{3AAC91F0-A9E2-48BC-9248-797CC48B558A}" presName="extraNode" presStyleLbl="node1" presStyleIdx="0" presStyleCnt="7"/>
      <dgm:spPr/>
    </dgm:pt>
    <dgm:pt modelId="{CF8E6E8B-DA82-4F8C-9362-2AE138047A6F}" type="pres">
      <dgm:prSet presAssocID="{3AAC91F0-A9E2-48BC-9248-797CC48B558A}" presName="dstNode" presStyleLbl="node1" presStyleIdx="0" presStyleCnt="7"/>
      <dgm:spPr/>
    </dgm:pt>
    <dgm:pt modelId="{99250150-536D-4BCE-8EAB-0970370A5CB3}" type="pres">
      <dgm:prSet presAssocID="{C8445C70-6D9B-4564-B10C-530284FFD07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E0C202-2B5B-4824-B934-1F4E10707BF3}" type="pres">
      <dgm:prSet presAssocID="{C8445C70-6D9B-4564-B10C-530284FFD075}" presName="accent_1" presStyleCnt="0"/>
      <dgm:spPr/>
    </dgm:pt>
    <dgm:pt modelId="{3C29F944-6E10-466D-9788-1D688D1A3EC0}" type="pres">
      <dgm:prSet presAssocID="{C8445C70-6D9B-4564-B10C-530284FFD075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47E7997-BC3F-4EE3-9DD8-6EB3C097A209}" type="pres">
      <dgm:prSet presAssocID="{D2F585D9-1730-400B-8FEE-B46C5B78BFBF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30C236-F818-4517-A375-358803D47C53}" type="pres">
      <dgm:prSet presAssocID="{D2F585D9-1730-400B-8FEE-B46C5B78BFBF}" presName="accent_2" presStyleCnt="0"/>
      <dgm:spPr/>
    </dgm:pt>
    <dgm:pt modelId="{7C38C838-C009-4926-927D-93DE336E0A24}" type="pres">
      <dgm:prSet presAssocID="{D2F585D9-1730-400B-8FEE-B46C5B78BFBF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5E7F1C8E-AF51-4440-9280-3DB4C26B24FE}" type="pres">
      <dgm:prSet presAssocID="{F295B431-4FD0-4041-A807-44017A534326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129B30-7B60-431C-894B-721E73F2A678}" type="pres">
      <dgm:prSet presAssocID="{F295B431-4FD0-4041-A807-44017A534326}" presName="accent_3" presStyleCnt="0"/>
      <dgm:spPr/>
    </dgm:pt>
    <dgm:pt modelId="{AF66AA86-8687-47E8-949F-29AF887FD94B}" type="pres">
      <dgm:prSet presAssocID="{F295B431-4FD0-4041-A807-44017A534326}" presName="accentRepeatNode" presStyleLbl="solidFgAcc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EC382ED-F44C-40DE-B0F8-F2460D14C124}" type="pres">
      <dgm:prSet presAssocID="{361622A3-7A91-43AC-89E1-1A737664450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E9D23D-78E1-462B-91B9-F2CAA79AD090}" type="pres">
      <dgm:prSet presAssocID="{361622A3-7A91-43AC-89E1-1A7376644503}" presName="accent_4" presStyleCnt="0"/>
      <dgm:spPr/>
    </dgm:pt>
    <dgm:pt modelId="{AA76E406-A6E9-4F56-83E9-3617023E6B45}" type="pres">
      <dgm:prSet presAssocID="{361622A3-7A91-43AC-89E1-1A7376644503}" presName="accentRepeatNode" presStyleLbl="solidFgAcc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A7B2C90-9F25-4A7C-B21E-4EBB2DD5FB7B}" type="pres">
      <dgm:prSet presAssocID="{342E063F-A947-4EF9-BCF6-39674C6D18C5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02B714-CD7B-4CE3-BD37-9925073713B4}" type="pres">
      <dgm:prSet presAssocID="{342E063F-A947-4EF9-BCF6-39674C6D18C5}" presName="accent_5" presStyleCnt="0"/>
      <dgm:spPr/>
    </dgm:pt>
    <dgm:pt modelId="{307DF134-8E17-4AD4-8D18-965B9587FA31}" type="pres">
      <dgm:prSet presAssocID="{342E063F-A947-4EF9-BCF6-39674C6D18C5}" presName="accentRepeatNode" presStyleLbl="solidFgAcc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E2A0C86E-6419-4D1D-8D90-3E83DBE5436F}" type="pres">
      <dgm:prSet presAssocID="{581A3DCD-E27F-4466-861A-A7273D606AF3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33B120-752B-403A-99C4-0AACBE278E15}" type="pres">
      <dgm:prSet presAssocID="{581A3DCD-E27F-4466-861A-A7273D606AF3}" presName="accent_6" presStyleCnt="0"/>
      <dgm:spPr/>
    </dgm:pt>
    <dgm:pt modelId="{627535D8-8524-4959-A785-4339B14106A3}" type="pres">
      <dgm:prSet presAssocID="{581A3DCD-E27F-4466-861A-A7273D606AF3}" presName="accentRepeatNode" presStyleLbl="solidFgAcc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B7FE746E-45F5-4801-AFF2-489B3442D702}" type="pres">
      <dgm:prSet presAssocID="{4056924E-1D48-4CE3-9C10-BB22C162343C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B282C3-AA38-45C9-8354-400D9FABE928}" type="pres">
      <dgm:prSet presAssocID="{4056924E-1D48-4CE3-9C10-BB22C162343C}" presName="accent_7" presStyleCnt="0"/>
      <dgm:spPr/>
    </dgm:pt>
    <dgm:pt modelId="{664B6B96-B8A2-4667-BAC6-69FB79B39CA9}" type="pres">
      <dgm:prSet presAssocID="{4056924E-1D48-4CE3-9C10-BB22C162343C}" presName="accentRepeatNode" presStyleLbl="solidFgAcc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ES"/>
        </a:p>
      </dgm:t>
    </dgm:pt>
  </dgm:ptLst>
  <dgm:cxnLst>
    <dgm:cxn modelId="{02E40612-47B9-492F-B473-7D1F02FC1686}" srcId="{3AAC91F0-A9E2-48BC-9248-797CC48B558A}" destId="{4056924E-1D48-4CE3-9C10-BB22C162343C}" srcOrd="6" destOrd="0" parTransId="{8A1E0AA6-7DF7-43D0-9607-82FE1B8116BA}" sibTransId="{ABF2DCA1-2A4A-4939-9AE4-D87072064A7E}"/>
    <dgm:cxn modelId="{2ED746E1-2734-40B5-82BC-C334C1B40BC1}" srcId="{3AAC91F0-A9E2-48BC-9248-797CC48B558A}" destId="{C8445C70-6D9B-4564-B10C-530284FFD075}" srcOrd="0" destOrd="0" parTransId="{0E4C50F0-EA9B-46A2-A791-2D9DA9366FC9}" sibTransId="{C7074C54-0A4B-43B2-93A7-F5AA60FEC08D}"/>
    <dgm:cxn modelId="{7522E688-175F-4687-81CC-4F11A594BC76}" type="presOf" srcId="{342E063F-A947-4EF9-BCF6-39674C6D18C5}" destId="{4A7B2C90-9F25-4A7C-B21E-4EBB2DD5FB7B}" srcOrd="0" destOrd="0" presId="urn:microsoft.com/office/officeart/2008/layout/VerticalCurvedList"/>
    <dgm:cxn modelId="{8AC1B039-6C39-4924-993B-83F985A299AF}" type="presOf" srcId="{D2F585D9-1730-400B-8FEE-B46C5B78BFBF}" destId="{D47E7997-BC3F-4EE3-9DD8-6EB3C097A209}" srcOrd="0" destOrd="0" presId="urn:microsoft.com/office/officeart/2008/layout/VerticalCurvedList"/>
    <dgm:cxn modelId="{C531CB19-FCC6-4333-95D7-5D23B7563F3B}" type="presOf" srcId="{3AAC91F0-A9E2-48BC-9248-797CC48B558A}" destId="{EE0E32C3-9DE7-440E-88FA-26C0CC6A5749}" srcOrd="0" destOrd="0" presId="urn:microsoft.com/office/officeart/2008/layout/VerticalCurvedList"/>
    <dgm:cxn modelId="{890100A7-4BAC-42E2-9615-46579D45F8C6}" type="presOf" srcId="{361622A3-7A91-43AC-89E1-1A7376644503}" destId="{7EC382ED-F44C-40DE-B0F8-F2460D14C124}" srcOrd="0" destOrd="0" presId="urn:microsoft.com/office/officeart/2008/layout/VerticalCurvedList"/>
    <dgm:cxn modelId="{90599BDC-816E-40D0-BA6C-AA862A743B4D}" type="presOf" srcId="{4056924E-1D48-4CE3-9C10-BB22C162343C}" destId="{B7FE746E-45F5-4801-AFF2-489B3442D702}" srcOrd="0" destOrd="0" presId="urn:microsoft.com/office/officeart/2008/layout/VerticalCurvedList"/>
    <dgm:cxn modelId="{264EEA5E-B793-4952-BB45-907D71C58D76}" srcId="{3AAC91F0-A9E2-48BC-9248-797CC48B558A}" destId="{D2F585D9-1730-400B-8FEE-B46C5B78BFBF}" srcOrd="1" destOrd="0" parTransId="{943995C5-3F09-435F-A8C9-29A621D476F1}" sibTransId="{8126BDEE-030E-4976-A6A3-8EC933D098BA}"/>
    <dgm:cxn modelId="{52C2B5FF-8CA3-4F88-A957-795A5FC0BAD2}" type="presOf" srcId="{581A3DCD-E27F-4466-861A-A7273D606AF3}" destId="{E2A0C86E-6419-4D1D-8D90-3E83DBE5436F}" srcOrd="0" destOrd="0" presId="urn:microsoft.com/office/officeart/2008/layout/VerticalCurvedList"/>
    <dgm:cxn modelId="{148FE0F8-7EE2-4E7E-8360-BF0F35426EBC}" type="presOf" srcId="{C7074C54-0A4B-43B2-93A7-F5AA60FEC08D}" destId="{06BF6A3B-5273-45ED-9D8D-6F5D1BDC33C0}" srcOrd="0" destOrd="0" presId="urn:microsoft.com/office/officeart/2008/layout/VerticalCurvedList"/>
    <dgm:cxn modelId="{9786F0E2-8ACE-4D78-9CD1-9218591231C9}" srcId="{3AAC91F0-A9E2-48BC-9248-797CC48B558A}" destId="{581A3DCD-E27F-4466-861A-A7273D606AF3}" srcOrd="5" destOrd="0" parTransId="{7AA4F0D0-A1C5-4182-BA0A-A9C91BC995FB}" sibTransId="{D1B14355-88EE-4B32-8185-72D9476160C1}"/>
    <dgm:cxn modelId="{20D0D032-5654-443E-947C-41ABE4A5E3F5}" srcId="{3AAC91F0-A9E2-48BC-9248-797CC48B558A}" destId="{342E063F-A947-4EF9-BCF6-39674C6D18C5}" srcOrd="4" destOrd="0" parTransId="{737EFEC1-6A31-47C2-8993-467CA04D4C9F}" sibTransId="{E05B1272-4332-46BC-9FAD-A1827DF49BDE}"/>
    <dgm:cxn modelId="{E8742C7B-FC6C-4B22-9706-8FF05E58584B}" srcId="{3AAC91F0-A9E2-48BC-9248-797CC48B558A}" destId="{361622A3-7A91-43AC-89E1-1A7376644503}" srcOrd="3" destOrd="0" parTransId="{31D4D583-8AA3-412C-B99F-BF98341542A2}" sibTransId="{D7D6C658-D99D-4F38-8706-CD5692E2C75D}"/>
    <dgm:cxn modelId="{E8BF5650-009B-4A71-84B9-D40C2A08CA8C}" type="presOf" srcId="{C8445C70-6D9B-4564-B10C-530284FFD075}" destId="{99250150-536D-4BCE-8EAB-0970370A5CB3}" srcOrd="0" destOrd="0" presId="urn:microsoft.com/office/officeart/2008/layout/VerticalCurvedList"/>
    <dgm:cxn modelId="{A1E5FC51-2C25-4D56-A958-D284A952950D}" type="presOf" srcId="{F295B431-4FD0-4041-A807-44017A534326}" destId="{5E7F1C8E-AF51-4440-9280-3DB4C26B24FE}" srcOrd="0" destOrd="0" presId="urn:microsoft.com/office/officeart/2008/layout/VerticalCurvedList"/>
    <dgm:cxn modelId="{594E1676-3856-4C38-841E-BE53276B9A15}" srcId="{3AAC91F0-A9E2-48BC-9248-797CC48B558A}" destId="{F295B431-4FD0-4041-A807-44017A534326}" srcOrd="2" destOrd="0" parTransId="{0E794C62-DEFB-4E6F-8E42-29C002F6D74C}" sibTransId="{14645A48-A64D-449A-BA09-E38A8D465BCD}"/>
    <dgm:cxn modelId="{163947AA-3E02-43E9-B0F5-C2BD7FD9597D}" type="presParOf" srcId="{EE0E32C3-9DE7-440E-88FA-26C0CC6A5749}" destId="{8163C10C-5F84-4904-A05A-BD87FA37BE59}" srcOrd="0" destOrd="0" presId="urn:microsoft.com/office/officeart/2008/layout/VerticalCurvedList"/>
    <dgm:cxn modelId="{9181BCA4-6A6F-4925-93B6-90F29BC22987}" type="presParOf" srcId="{8163C10C-5F84-4904-A05A-BD87FA37BE59}" destId="{09CC0B29-EEB8-4450-8133-F51A5EF53D3F}" srcOrd="0" destOrd="0" presId="urn:microsoft.com/office/officeart/2008/layout/VerticalCurvedList"/>
    <dgm:cxn modelId="{EC2D3DED-B9AB-4F3F-8BFC-AD33B7CB9720}" type="presParOf" srcId="{09CC0B29-EEB8-4450-8133-F51A5EF53D3F}" destId="{D2072A92-5797-4996-893C-36F1F4A325A4}" srcOrd="0" destOrd="0" presId="urn:microsoft.com/office/officeart/2008/layout/VerticalCurvedList"/>
    <dgm:cxn modelId="{4D5FD20D-92CD-438C-9319-A6B8DEC06E47}" type="presParOf" srcId="{09CC0B29-EEB8-4450-8133-F51A5EF53D3F}" destId="{06BF6A3B-5273-45ED-9D8D-6F5D1BDC33C0}" srcOrd="1" destOrd="0" presId="urn:microsoft.com/office/officeart/2008/layout/VerticalCurvedList"/>
    <dgm:cxn modelId="{A04B45A7-12F4-4E84-9388-F790ADC7B7E1}" type="presParOf" srcId="{09CC0B29-EEB8-4450-8133-F51A5EF53D3F}" destId="{57415B07-F219-406A-897F-4D5F2322F0E8}" srcOrd="2" destOrd="0" presId="urn:microsoft.com/office/officeart/2008/layout/VerticalCurvedList"/>
    <dgm:cxn modelId="{7DCAC9F0-1F27-45D4-B933-4B5E55345045}" type="presParOf" srcId="{09CC0B29-EEB8-4450-8133-F51A5EF53D3F}" destId="{CF8E6E8B-DA82-4F8C-9362-2AE138047A6F}" srcOrd="3" destOrd="0" presId="urn:microsoft.com/office/officeart/2008/layout/VerticalCurvedList"/>
    <dgm:cxn modelId="{46175190-1C7F-4B7F-9C98-8CC146086D47}" type="presParOf" srcId="{8163C10C-5F84-4904-A05A-BD87FA37BE59}" destId="{99250150-536D-4BCE-8EAB-0970370A5CB3}" srcOrd="1" destOrd="0" presId="urn:microsoft.com/office/officeart/2008/layout/VerticalCurvedList"/>
    <dgm:cxn modelId="{A982B4E8-943B-406B-86A1-3EBBACC1AEC9}" type="presParOf" srcId="{8163C10C-5F84-4904-A05A-BD87FA37BE59}" destId="{FFE0C202-2B5B-4824-B934-1F4E10707BF3}" srcOrd="2" destOrd="0" presId="urn:microsoft.com/office/officeart/2008/layout/VerticalCurvedList"/>
    <dgm:cxn modelId="{0750D4FD-5853-4342-8CD0-BB10CF27C30D}" type="presParOf" srcId="{FFE0C202-2B5B-4824-B934-1F4E10707BF3}" destId="{3C29F944-6E10-466D-9788-1D688D1A3EC0}" srcOrd="0" destOrd="0" presId="urn:microsoft.com/office/officeart/2008/layout/VerticalCurvedList"/>
    <dgm:cxn modelId="{34B3B617-7174-41FD-99FB-E9D9E4EDB587}" type="presParOf" srcId="{8163C10C-5F84-4904-A05A-BD87FA37BE59}" destId="{D47E7997-BC3F-4EE3-9DD8-6EB3C097A209}" srcOrd="3" destOrd="0" presId="urn:microsoft.com/office/officeart/2008/layout/VerticalCurvedList"/>
    <dgm:cxn modelId="{14FB5581-35B8-4203-AFD6-8E45FCF2F380}" type="presParOf" srcId="{8163C10C-5F84-4904-A05A-BD87FA37BE59}" destId="{A330C236-F818-4517-A375-358803D47C53}" srcOrd="4" destOrd="0" presId="urn:microsoft.com/office/officeart/2008/layout/VerticalCurvedList"/>
    <dgm:cxn modelId="{4A9796A2-CB23-4100-83D5-08F40E488E66}" type="presParOf" srcId="{A330C236-F818-4517-A375-358803D47C53}" destId="{7C38C838-C009-4926-927D-93DE336E0A24}" srcOrd="0" destOrd="0" presId="urn:microsoft.com/office/officeart/2008/layout/VerticalCurvedList"/>
    <dgm:cxn modelId="{742EA155-30B4-4CDE-8D23-79C8B7127397}" type="presParOf" srcId="{8163C10C-5F84-4904-A05A-BD87FA37BE59}" destId="{5E7F1C8E-AF51-4440-9280-3DB4C26B24FE}" srcOrd="5" destOrd="0" presId="urn:microsoft.com/office/officeart/2008/layout/VerticalCurvedList"/>
    <dgm:cxn modelId="{FAC3CB8F-A3DD-4727-833F-F2827ADB366A}" type="presParOf" srcId="{8163C10C-5F84-4904-A05A-BD87FA37BE59}" destId="{03129B30-7B60-431C-894B-721E73F2A678}" srcOrd="6" destOrd="0" presId="urn:microsoft.com/office/officeart/2008/layout/VerticalCurvedList"/>
    <dgm:cxn modelId="{3E3DF3E1-8399-436A-8D18-B05F1222AFE7}" type="presParOf" srcId="{03129B30-7B60-431C-894B-721E73F2A678}" destId="{AF66AA86-8687-47E8-949F-29AF887FD94B}" srcOrd="0" destOrd="0" presId="urn:microsoft.com/office/officeart/2008/layout/VerticalCurvedList"/>
    <dgm:cxn modelId="{32869FF2-A50D-428E-80C0-C17C06813150}" type="presParOf" srcId="{8163C10C-5F84-4904-A05A-BD87FA37BE59}" destId="{7EC382ED-F44C-40DE-B0F8-F2460D14C124}" srcOrd="7" destOrd="0" presId="urn:microsoft.com/office/officeart/2008/layout/VerticalCurvedList"/>
    <dgm:cxn modelId="{1423A237-DDA4-4218-BF3F-2DC5E2C4EFE2}" type="presParOf" srcId="{8163C10C-5F84-4904-A05A-BD87FA37BE59}" destId="{F0E9D23D-78E1-462B-91B9-F2CAA79AD090}" srcOrd="8" destOrd="0" presId="urn:microsoft.com/office/officeart/2008/layout/VerticalCurvedList"/>
    <dgm:cxn modelId="{137F6273-6A65-48FB-97D9-037CE72C90A1}" type="presParOf" srcId="{F0E9D23D-78E1-462B-91B9-F2CAA79AD090}" destId="{AA76E406-A6E9-4F56-83E9-3617023E6B45}" srcOrd="0" destOrd="0" presId="urn:microsoft.com/office/officeart/2008/layout/VerticalCurvedList"/>
    <dgm:cxn modelId="{18823F81-59F5-483C-AC13-69035C4FF966}" type="presParOf" srcId="{8163C10C-5F84-4904-A05A-BD87FA37BE59}" destId="{4A7B2C90-9F25-4A7C-B21E-4EBB2DD5FB7B}" srcOrd="9" destOrd="0" presId="urn:microsoft.com/office/officeart/2008/layout/VerticalCurvedList"/>
    <dgm:cxn modelId="{EA13DBE5-DAC3-4D9D-BE04-941B2569DAB9}" type="presParOf" srcId="{8163C10C-5F84-4904-A05A-BD87FA37BE59}" destId="{F702B714-CD7B-4CE3-BD37-9925073713B4}" srcOrd="10" destOrd="0" presId="urn:microsoft.com/office/officeart/2008/layout/VerticalCurvedList"/>
    <dgm:cxn modelId="{025018D5-0BDA-4870-BBC2-CF3739644A4E}" type="presParOf" srcId="{F702B714-CD7B-4CE3-BD37-9925073713B4}" destId="{307DF134-8E17-4AD4-8D18-965B9587FA31}" srcOrd="0" destOrd="0" presId="urn:microsoft.com/office/officeart/2008/layout/VerticalCurvedList"/>
    <dgm:cxn modelId="{2D6781AB-44CB-4D3D-95FF-5262825F0628}" type="presParOf" srcId="{8163C10C-5F84-4904-A05A-BD87FA37BE59}" destId="{E2A0C86E-6419-4D1D-8D90-3E83DBE5436F}" srcOrd="11" destOrd="0" presId="urn:microsoft.com/office/officeart/2008/layout/VerticalCurvedList"/>
    <dgm:cxn modelId="{920B715C-5949-476D-913E-08D3D7202FA8}" type="presParOf" srcId="{8163C10C-5F84-4904-A05A-BD87FA37BE59}" destId="{9333B120-752B-403A-99C4-0AACBE278E15}" srcOrd="12" destOrd="0" presId="urn:microsoft.com/office/officeart/2008/layout/VerticalCurvedList"/>
    <dgm:cxn modelId="{84684190-2427-4AC8-910C-F78EDF90E24E}" type="presParOf" srcId="{9333B120-752B-403A-99C4-0AACBE278E15}" destId="{627535D8-8524-4959-A785-4339B14106A3}" srcOrd="0" destOrd="0" presId="urn:microsoft.com/office/officeart/2008/layout/VerticalCurvedList"/>
    <dgm:cxn modelId="{96FC022E-3CCE-4F24-8319-A9BE832E0413}" type="presParOf" srcId="{8163C10C-5F84-4904-A05A-BD87FA37BE59}" destId="{B7FE746E-45F5-4801-AFF2-489B3442D702}" srcOrd="13" destOrd="0" presId="urn:microsoft.com/office/officeart/2008/layout/VerticalCurvedList"/>
    <dgm:cxn modelId="{6176F268-8BF1-4C99-ADC3-B0E64FF720D0}" type="presParOf" srcId="{8163C10C-5F84-4904-A05A-BD87FA37BE59}" destId="{96B282C3-AA38-45C9-8354-400D9FABE928}" srcOrd="14" destOrd="0" presId="urn:microsoft.com/office/officeart/2008/layout/VerticalCurvedList"/>
    <dgm:cxn modelId="{140B89AA-D736-4A0A-A045-6FDB37E4E76B}" type="presParOf" srcId="{96B282C3-AA38-45C9-8354-400D9FABE928}" destId="{664B6B96-B8A2-4667-BAC6-69FB79B39C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91A61-9EED-4E67-AB2B-3A0A88808CF9}">
      <dsp:nvSpPr>
        <dsp:cNvPr id="0" name=""/>
        <dsp:cNvSpPr/>
      </dsp:nvSpPr>
      <dsp:spPr>
        <a:xfrm>
          <a:off x="-6218758" y="-1000307"/>
          <a:ext cx="7784958" cy="7784958"/>
        </a:xfrm>
        <a:prstGeom prst="blockArc">
          <a:avLst>
            <a:gd name="adj1" fmla="val 18900000"/>
            <a:gd name="adj2" fmla="val 2700000"/>
            <a:gd name="adj3" fmla="val 277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D8C8A9-8844-4EAB-825D-AFE8E5A9BCBD}">
      <dsp:nvSpPr>
        <dsp:cNvPr id="0" name=""/>
        <dsp:cNvSpPr/>
      </dsp:nvSpPr>
      <dsp:spPr>
        <a:xfrm>
          <a:off x="1088931" y="316852"/>
          <a:ext cx="4986278" cy="8123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4099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Objetivos</a:t>
          </a:r>
          <a:endParaRPr lang="es-ES_tradnl" sz="2000" b="1" kern="1200" dirty="0"/>
        </a:p>
      </dsp:txBody>
      <dsp:txXfrm>
        <a:off x="1088931" y="316852"/>
        <a:ext cx="4986278" cy="812381"/>
      </dsp:txXfrm>
    </dsp:sp>
    <dsp:sp modelId="{2DA23288-88AC-49C2-9322-D74A8C7E464E}">
      <dsp:nvSpPr>
        <dsp:cNvPr id="0" name=""/>
        <dsp:cNvSpPr/>
      </dsp:nvSpPr>
      <dsp:spPr>
        <a:xfrm>
          <a:off x="352369" y="209961"/>
          <a:ext cx="1026163" cy="10261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ED9CA-40CB-4583-92E5-3B23A5D2C053}">
      <dsp:nvSpPr>
        <dsp:cNvPr id="0" name=""/>
        <dsp:cNvSpPr/>
      </dsp:nvSpPr>
      <dsp:spPr>
        <a:xfrm>
          <a:off x="1579292" y="1401416"/>
          <a:ext cx="4970063" cy="812381"/>
        </a:xfrm>
        <a:prstGeom prst="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4099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Área de estudio</a:t>
          </a:r>
          <a:endParaRPr lang="es-ES_tradnl" sz="2000" b="1" kern="1200" dirty="0"/>
        </a:p>
      </dsp:txBody>
      <dsp:txXfrm>
        <a:off x="1579292" y="1401416"/>
        <a:ext cx="4970063" cy="812381"/>
      </dsp:txXfrm>
    </dsp:sp>
    <dsp:sp modelId="{4150872E-F5FC-4DFB-9BE9-0B4D6D7DEFFA}">
      <dsp:nvSpPr>
        <dsp:cNvPr id="0" name=""/>
        <dsp:cNvSpPr/>
      </dsp:nvSpPr>
      <dsp:spPr>
        <a:xfrm>
          <a:off x="870646" y="1294525"/>
          <a:ext cx="1026163" cy="10261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30059E-A395-42BE-B6A6-F196C2746239}">
      <dsp:nvSpPr>
        <dsp:cNvPr id="0" name=""/>
        <dsp:cNvSpPr/>
      </dsp:nvSpPr>
      <dsp:spPr>
        <a:xfrm>
          <a:off x="1610599" y="2443897"/>
          <a:ext cx="5603009" cy="868471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40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Metodología</a:t>
          </a:r>
          <a:endParaRPr lang="es-ES" sz="2000" b="1" kern="1200" dirty="0"/>
        </a:p>
      </dsp:txBody>
      <dsp:txXfrm>
        <a:off x="1610599" y="2443897"/>
        <a:ext cx="5603009" cy="868471"/>
      </dsp:txXfrm>
    </dsp:sp>
    <dsp:sp modelId="{BE3A6316-62BB-42C7-86A6-C12F6CBEE3AE}">
      <dsp:nvSpPr>
        <dsp:cNvPr id="0" name=""/>
        <dsp:cNvSpPr/>
      </dsp:nvSpPr>
      <dsp:spPr>
        <a:xfrm>
          <a:off x="1029716" y="2379090"/>
          <a:ext cx="1026163" cy="1026163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FD223-9215-4F59-AB6F-B0D3FDF79DC1}">
      <dsp:nvSpPr>
        <dsp:cNvPr id="0" name=""/>
        <dsp:cNvSpPr/>
      </dsp:nvSpPr>
      <dsp:spPr>
        <a:xfrm>
          <a:off x="1417486" y="3545263"/>
          <a:ext cx="5160036" cy="852429"/>
        </a:xfrm>
        <a:prstGeom prst="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40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Resultados y discusión</a:t>
          </a:r>
          <a:endParaRPr lang="es-ES" sz="2000" b="1" kern="1200" dirty="0"/>
        </a:p>
      </dsp:txBody>
      <dsp:txXfrm>
        <a:off x="1417486" y="3545263"/>
        <a:ext cx="5160036" cy="852429"/>
      </dsp:txXfrm>
    </dsp:sp>
    <dsp:sp modelId="{13C9F704-35A8-40D7-97D6-E0CBB31F28F5}">
      <dsp:nvSpPr>
        <dsp:cNvPr id="0" name=""/>
        <dsp:cNvSpPr/>
      </dsp:nvSpPr>
      <dsp:spPr>
        <a:xfrm>
          <a:off x="870646" y="3463654"/>
          <a:ext cx="1026163" cy="1026163"/>
        </a:xfrm>
        <a:prstGeom prst="ellipse">
          <a:avLst/>
        </a:prstGeom>
        <a:blipFill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65CE7-8B06-41B8-94EB-1D3541804994}">
      <dsp:nvSpPr>
        <dsp:cNvPr id="0" name=""/>
        <dsp:cNvSpPr/>
      </dsp:nvSpPr>
      <dsp:spPr>
        <a:xfrm>
          <a:off x="1083557" y="4676399"/>
          <a:ext cx="4969857" cy="841479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40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Conclusiones y perspectivas de futuro</a:t>
          </a:r>
          <a:endParaRPr lang="es-ES" sz="2000" b="1" kern="1200" dirty="0"/>
        </a:p>
      </dsp:txBody>
      <dsp:txXfrm>
        <a:off x="1083557" y="4676399"/>
        <a:ext cx="4969857" cy="841479"/>
      </dsp:txXfrm>
    </dsp:sp>
    <dsp:sp modelId="{9F23D29B-8A0F-476D-97AC-12563B92DDF6}">
      <dsp:nvSpPr>
        <dsp:cNvPr id="0" name=""/>
        <dsp:cNvSpPr/>
      </dsp:nvSpPr>
      <dsp:spPr>
        <a:xfrm>
          <a:off x="352369" y="4548219"/>
          <a:ext cx="1026163" cy="10261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F6A3B-5273-45ED-9D8D-6F5D1BDC33C0}">
      <dsp:nvSpPr>
        <dsp:cNvPr id="0" name=""/>
        <dsp:cNvSpPr/>
      </dsp:nvSpPr>
      <dsp:spPr>
        <a:xfrm>
          <a:off x="-5297773" y="-811722"/>
          <a:ext cx="6311368" cy="6311368"/>
        </a:xfrm>
        <a:prstGeom prst="blockArc">
          <a:avLst>
            <a:gd name="adj1" fmla="val 18900000"/>
            <a:gd name="adj2" fmla="val 2700000"/>
            <a:gd name="adj3" fmla="val 34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50150-536D-4BCE-8EAB-0970370A5CB3}">
      <dsp:nvSpPr>
        <dsp:cNvPr id="0" name=""/>
        <dsp:cNvSpPr/>
      </dsp:nvSpPr>
      <dsp:spPr>
        <a:xfrm>
          <a:off x="328857" y="213112"/>
          <a:ext cx="3483936" cy="426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Definición de la geometría y límites del acuífero </a:t>
          </a:r>
          <a:endParaRPr lang="es-ES" sz="1200" kern="1200" dirty="0"/>
        </a:p>
      </dsp:txBody>
      <dsp:txXfrm>
        <a:off x="328857" y="213112"/>
        <a:ext cx="3483936" cy="426038"/>
      </dsp:txXfrm>
    </dsp:sp>
    <dsp:sp modelId="{3C29F944-6E10-466D-9788-1D688D1A3EC0}">
      <dsp:nvSpPr>
        <dsp:cNvPr id="0" name=""/>
        <dsp:cNvSpPr/>
      </dsp:nvSpPr>
      <dsp:spPr>
        <a:xfrm>
          <a:off x="62583" y="159858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7E7997-BC3F-4EE3-9DD8-6EB3C097A209}">
      <dsp:nvSpPr>
        <dsp:cNvPr id="0" name=""/>
        <dsp:cNvSpPr/>
      </dsp:nvSpPr>
      <dsp:spPr>
        <a:xfrm>
          <a:off x="714673" y="852545"/>
          <a:ext cx="3098120" cy="42603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Evaluación de las propiedades hidráulicas</a:t>
          </a:r>
          <a:endParaRPr lang="es-ES" sz="1200" kern="1200" dirty="0"/>
        </a:p>
      </dsp:txBody>
      <dsp:txXfrm>
        <a:off x="714673" y="852545"/>
        <a:ext cx="3098120" cy="426038"/>
      </dsp:txXfrm>
    </dsp:sp>
    <dsp:sp modelId="{7C38C838-C009-4926-927D-93DE336E0A24}">
      <dsp:nvSpPr>
        <dsp:cNvPr id="0" name=""/>
        <dsp:cNvSpPr/>
      </dsp:nvSpPr>
      <dsp:spPr>
        <a:xfrm>
          <a:off x="448399" y="799290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F1C8E-AF51-4440-9280-3DB4C26B24FE}">
      <dsp:nvSpPr>
        <dsp:cNvPr id="0" name=""/>
        <dsp:cNvSpPr/>
      </dsp:nvSpPr>
      <dsp:spPr>
        <a:xfrm>
          <a:off x="926099" y="1491509"/>
          <a:ext cx="2886695" cy="426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Cuantificación del balance de las aguas subterráneas</a:t>
          </a:r>
          <a:endParaRPr lang="es-ES" sz="1200" kern="1200" dirty="0"/>
        </a:p>
      </dsp:txBody>
      <dsp:txXfrm>
        <a:off x="926099" y="1491509"/>
        <a:ext cx="2886695" cy="426038"/>
      </dsp:txXfrm>
    </dsp:sp>
    <dsp:sp modelId="{AF66AA86-8687-47E8-949F-29AF887FD94B}">
      <dsp:nvSpPr>
        <dsp:cNvPr id="0" name=""/>
        <dsp:cNvSpPr/>
      </dsp:nvSpPr>
      <dsp:spPr>
        <a:xfrm>
          <a:off x="659825" y="1438254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C382ED-F44C-40DE-B0F8-F2460D14C124}">
      <dsp:nvSpPr>
        <dsp:cNvPr id="0" name=""/>
        <dsp:cNvSpPr/>
      </dsp:nvSpPr>
      <dsp:spPr>
        <a:xfrm>
          <a:off x="993605" y="2130942"/>
          <a:ext cx="2819188" cy="42603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Modelo hidrogeológico conceptual y numérico</a:t>
          </a:r>
          <a:endParaRPr lang="es-ES" sz="1200" kern="1200" dirty="0"/>
        </a:p>
      </dsp:txBody>
      <dsp:txXfrm>
        <a:off x="993605" y="2130942"/>
        <a:ext cx="2819188" cy="426038"/>
      </dsp:txXfrm>
    </dsp:sp>
    <dsp:sp modelId="{AA76E406-A6E9-4F56-83E9-3617023E6B45}">
      <dsp:nvSpPr>
        <dsp:cNvPr id="0" name=""/>
        <dsp:cNvSpPr/>
      </dsp:nvSpPr>
      <dsp:spPr>
        <a:xfrm>
          <a:off x="727331" y="2077687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7B2C90-9F25-4A7C-B21E-4EBB2DD5FB7B}">
      <dsp:nvSpPr>
        <dsp:cNvPr id="0" name=""/>
        <dsp:cNvSpPr/>
      </dsp:nvSpPr>
      <dsp:spPr>
        <a:xfrm>
          <a:off x="926099" y="2770374"/>
          <a:ext cx="2886695" cy="426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Control de la calidad de las aguas subterráneas</a:t>
          </a:r>
          <a:endParaRPr lang="es-ES" sz="1200" kern="1200" dirty="0"/>
        </a:p>
      </dsp:txBody>
      <dsp:txXfrm>
        <a:off x="926099" y="2770374"/>
        <a:ext cx="2886695" cy="426038"/>
      </dsp:txXfrm>
    </dsp:sp>
    <dsp:sp modelId="{307DF134-8E17-4AD4-8D18-965B9587FA31}">
      <dsp:nvSpPr>
        <dsp:cNvPr id="0" name=""/>
        <dsp:cNvSpPr/>
      </dsp:nvSpPr>
      <dsp:spPr>
        <a:xfrm>
          <a:off x="659825" y="2717120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0C86E-6419-4D1D-8D90-3E83DBE5436F}">
      <dsp:nvSpPr>
        <dsp:cNvPr id="0" name=""/>
        <dsp:cNvSpPr/>
      </dsp:nvSpPr>
      <dsp:spPr>
        <a:xfrm>
          <a:off x="714673" y="3409338"/>
          <a:ext cx="3098120" cy="42603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Disponibilidad de agua para recargar</a:t>
          </a:r>
          <a:endParaRPr lang="es-ES" sz="1200" kern="1200" dirty="0"/>
        </a:p>
      </dsp:txBody>
      <dsp:txXfrm>
        <a:off x="714673" y="3409338"/>
        <a:ext cx="3098120" cy="426038"/>
      </dsp:txXfrm>
    </dsp:sp>
    <dsp:sp modelId="{627535D8-8524-4959-A785-4339B14106A3}">
      <dsp:nvSpPr>
        <dsp:cNvPr id="0" name=""/>
        <dsp:cNvSpPr/>
      </dsp:nvSpPr>
      <dsp:spPr>
        <a:xfrm>
          <a:off x="448399" y="3356084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FE746E-45F5-4801-AFF2-489B3442D702}">
      <dsp:nvSpPr>
        <dsp:cNvPr id="0" name=""/>
        <dsp:cNvSpPr/>
      </dsp:nvSpPr>
      <dsp:spPr>
        <a:xfrm>
          <a:off x="328857" y="4048771"/>
          <a:ext cx="3483936" cy="426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8168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Importancia de los factores sociales y económicos</a:t>
          </a:r>
          <a:endParaRPr lang="es-ES" sz="1200" kern="1200" dirty="0"/>
        </a:p>
      </dsp:txBody>
      <dsp:txXfrm>
        <a:off x="328857" y="4048771"/>
        <a:ext cx="3483936" cy="426038"/>
      </dsp:txXfrm>
    </dsp:sp>
    <dsp:sp modelId="{664B6B96-B8A2-4667-BAC6-69FB79B39CA9}">
      <dsp:nvSpPr>
        <dsp:cNvPr id="0" name=""/>
        <dsp:cNvSpPr/>
      </dsp:nvSpPr>
      <dsp:spPr>
        <a:xfrm>
          <a:off x="62583" y="3995516"/>
          <a:ext cx="532548" cy="532548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22407B7-6A7E-4405-B2BC-5E0085501E9D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F4927B2-265E-4E58-BC57-99408FD4DE34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549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ES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2275A4-7A22-444E-ACCF-8E7C0F619231}" type="slidenum">
              <a:rPr lang="es-ES_tradnl" altLang="es-ES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es-ES_tradnl" altLang="es-E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375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6625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5098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173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69809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1829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23888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4650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07819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0762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6793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910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927B2-265E-4E58-BC57-99408FD4DE34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5798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206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1736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287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8474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718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8598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8347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5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96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419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066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0000">
              <a:schemeClr val="accent1">
                <a:tint val="23500"/>
                <a:satMod val="160000"/>
                <a:lumMod val="0"/>
                <a:lumOff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D6113-D0CD-4DC5-85FD-2CD7F992D25A}" type="datetimeFigureOut">
              <a:rPr lang="es-ES_tradnl" smtClean="0"/>
              <a:t>22/11/2022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79371-5033-4C1E-B3B6-7F17D06A624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741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58.png"/><Relationship Id="rId7" Type="http://schemas.openxmlformats.org/officeDocument/2006/relationships/image" Target="../media/image15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55.emf"/><Relationship Id="rId5" Type="http://schemas.openxmlformats.org/officeDocument/2006/relationships/image" Target="../media/image13.jpeg"/><Relationship Id="rId10" Type="http://schemas.openxmlformats.org/officeDocument/2006/relationships/image" Target="../media/image61.emf"/><Relationship Id="rId4" Type="http://schemas.openxmlformats.org/officeDocument/2006/relationships/image" Target="../media/image59.png"/><Relationship Id="rId9" Type="http://schemas.openxmlformats.org/officeDocument/2006/relationships/image" Target="../media/image6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3.jpeg"/><Relationship Id="rId7" Type="http://schemas.openxmlformats.org/officeDocument/2006/relationships/image" Target="../media/image63.png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31.png"/><Relationship Id="rId3" Type="http://schemas.openxmlformats.org/officeDocument/2006/relationships/image" Target="../media/image64.tiff"/><Relationship Id="rId7" Type="http://schemas.openxmlformats.org/officeDocument/2006/relationships/image" Target="../media/image6.png"/><Relationship Id="rId12" Type="http://schemas.openxmlformats.org/officeDocument/2006/relationships/image" Target="../media/image6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55.emf"/><Relationship Id="rId5" Type="http://schemas.openxmlformats.org/officeDocument/2006/relationships/image" Target="../media/image66.emf"/><Relationship Id="rId10" Type="http://schemas.openxmlformats.org/officeDocument/2006/relationships/image" Target="../media/image67.emf"/><Relationship Id="rId4" Type="http://schemas.openxmlformats.org/officeDocument/2006/relationships/image" Target="../media/image65.tiff"/><Relationship Id="rId9" Type="http://schemas.openxmlformats.org/officeDocument/2006/relationships/image" Target="../media/image8.gif"/><Relationship Id="rId14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13" Type="http://schemas.openxmlformats.org/officeDocument/2006/relationships/image" Target="../media/image31.png"/><Relationship Id="rId3" Type="http://schemas.openxmlformats.org/officeDocument/2006/relationships/image" Target="../media/image6.png"/><Relationship Id="rId7" Type="http://schemas.openxmlformats.org/officeDocument/2006/relationships/image" Target="../media/image66.emf"/><Relationship Id="rId12" Type="http://schemas.openxmlformats.org/officeDocument/2006/relationships/image" Target="../media/image7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tiff"/><Relationship Id="rId11" Type="http://schemas.openxmlformats.org/officeDocument/2006/relationships/image" Target="../media/image74.jpeg"/><Relationship Id="rId5" Type="http://schemas.openxmlformats.org/officeDocument/2006/relationships/image" Target="../media/image8.gif"/><Relationship Id="rId10" Type="http://schemas.openxmlformats.org/officeDocument/2006/relationships/image" Target="../media/image73.jpeg"/><Relationship Id="rId4" Type="http://schemas.openxmlformats.org/officeDocument/2006/relationships/image" Target="../media/image15.png"/><Relationship Id="rId9" Type="http://schemas.openxmlformats.org/officeDocument/2006/relationships/image" Target="../media/image7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7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7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11" Type="http://schemas.openxmlformats.org/officeDocument/2006/relationships/image" Target="../media/image81.jpeg"/><Relationship Id="rId5" Type="http://schemas.openxmlformats.org/officeDocument/2006/relationships/image" Target="../media/image79.png"/><Relationship Id="rId10" Type="http://schemas.openxmlformats.org/officeDocument/2006/relationships/image" Target="../media/image8.gif"/><Relationship Id="rId4" Type="http://schemas.openxmlformats.org/officeDocument/2006/relationships/image" Target="../media/image78.jpe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6.tif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9.jpeg"/><Relationship Id="rId5" Type="http://schemas.openxmlformats.org/officeDocument/2006/relationships/image" Target="../media/image18.tiff"/><Relationship Id="rId10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8.tiff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6.pn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13.jpeg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iff"/><Relationship Id="rId3" Type="http://schemas.openxmlformats.org/officeDocument/2006/relationships/image" Target="../media/image29.tiff"/><Relationship Id="rId7" Type="http://schemas.openxmlformats.org/officeDocument/2006/relationships/image" Target="../media/image8.gif"/><Relationship Id="rId12" Type="http://schemas.openxmlformats.org/officeDocument/2006/relationships/image" Target="../media/image3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32.png"/><Relationship Id="rId5" Type="http://schemas.openxmlformats.org/officeDocument/2006/relationships/image" Target="../media/image6.png"/><Relationship Id="rId10" Type="http://schemas.openxmlformats.org/officeDocument/2006/relationships/image" Target="../media/image31.png"/><Relationship Id="rId4" Type="http://schemas.openxmlformats.org/officeDocument/2006/relationships/image" Target="../media/image13.jpeg"/><Relationship Id="rId9" Type="http://schemas.openxmlformats.org/officeDocument/2006/relationships/image" Target="../media/image28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4.tiff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37.png"/><Relationship Id="rId5" Type="http://schemas.openxmlformats.org/officeDocument/2006/relationships/image" Target="../media/image6.png"/><Relationship Id="rId10" Type="http://schemas.openxmlformats.org/officeDocument/2006/relationships/image" Target="../media/image36.png"/><Relationship Id="rId4" Type="http://schemas.openxmlformats.org/officeDocument/2006/relationships/image" Target="../media/image13.jpe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3.jpeg"/><Relationship Id="rId18" Type="http://schemas.openxmlformats.org/officeDocument/2006/relationships/image" Target="../media/image38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2.png"/><Relationship Id="rId12" Type="http://schemas.openxmlformats.org/officeDocument/2006/relationships/image" Target="../media/image47.jpeg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g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15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48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emf"/><Relationship Id="rId3" Type="http://schemas.openxmlformats.org/officeDocument/2006/relationships/image" Target="../media/image49.tiff"/><Relationship Id="rId7" Type="http://schemas.openxmlformats.org/officeDocument/2006/relationships/image" Target="../media/image8.gif"/><Relationship Id="rId12" Type="http://schemas.openxmlformats.org/officeDocument/2006/relationships/image" Target="../media/image54.emf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53.png"/><Relationship Id="rId5" Type="http://schemas.openxmlformats.org/officeDocument/2006/relationships/image" Target="../media/image6.png"/><Relationship Id="rId15" Type="http://schemas.openxmlformats.org/officeDocument/2006/relationships/image" Target="../media/image57.jpeg"/><Relationship Id="rId10" Type="http://schemas.openxmlformats.org/officeDocument/2006/relationships/image" Target="../media/image52.png"/><Relationship Id="rId4" Type="http://schemas.openxmlformats.org/officeDocument/2006/relationships/image" Target="../media/image13.jpeg"/><Relationship Id="rId9" Type="http://schemas.openxmlformats.org/officeDocument/2006/relationships/image" Target="../media/image51.jpeg"/><Relationship Id="rId14" Type="http://schemas.openxmlformats.org/officeDocument/2006/relationships/image" Target="../media/image5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90768" y="1772817"/>
            <a:ext cx="7776864" cy="230425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Definición de la geometría del sector del acuífero Niebla-Posadas incluido en la </a:t>
            </a:r>
            <a:r>
              <a:rPr lang="es-ES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MASb</a:t>
            </a:r>
            <a:r>
              <a:rPr lang="es-E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de </a:t>
            </a:r>
            <a:r>
              <a:rPr lang="es-ES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Guillena-Cantillana</a:t>
            </a:r>
            <a:r>
              <a:rPr lang="es-E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(provincia de Sevilla) para el diseño de experiencias de recarga gestionada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043608" y="4005064"/>
            <a:ext cx="7344816" cy="1584176"/>
          </a:xfrm>
        </p:spPr>
        <p:txBody>
          <a:bodyPr>
            <a:normAutofit/>
          </a:bodyPr>
          <a:lstStyle/>
          <a:p>
            <a:r>
              <a:rPr lang="es-ES" sz="2000" baseline="30000" dirty="0">
                <a:solidFill>
                  <a:schemeClr val="tx2"/>
                </a:solidFill>
              </a:rPr>
              <a:t>1</a:t>
            </a:r>
            <a:r>
              <a:rPr lang="en-US" sz="2000" b="1" dirty="0">
                <a:solidFill>
                  <a:schemeClr val="tx2"/>
                </a:solidFill>
                <a:latin typeface="+mj-lt"/>
              </a:rPr>
              <a:t>Ávila, J.M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., </a:t>
            </a:r>
            <a:r>
              <a:rPr lang="es-ES" sz="2000" baseline="30000" dirty="0">
                <a:solidFill>
                  <a:schemeClr val="tx2"/>
                </a:solidFill>
              </a:rPr>
              <a:t>1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Gil-</a:t>
            </a:r>
            <a:r>
              <a:rPr lang="en-US" sz="2000" dirty="0" err="1">
                <a:solidFill>
                  <a:schemeClr val="tx2"/>
                </a:solidFill>
                <a:latin typeface="+mj-lt"/>
              </a:rPr>
              <a:t>Márquez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, J.M., </a:t>
            </a:r>
            <a:r>
              <a:rPr lang="es-ES" sz="2000" baseline="30000" dirty="0">
                <a:solidFill>
                  <a:schemeClr val="tx2"/>
                </a:solidFill>
              </a:rPr>
              <a:t>1</a:t>
            </a:r>
            <a:r>
              <a:rPr lang="en-US" sz="2000" dirty="0" err="1">
                <a:solidFill>
                  <a:schemeClr val="tx2"/>
                </a:solidFill>
                <a:latin typeface="+mj-lt"/>
              </a:rPr>
              <a:t>Andreo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, B.,</a:t>
            </a:r>
            <a:r>
              <a:rPr lang="es-ES" sz="2000" baseline="30000" dirty="0">
                <a:solidFill>
                  <a:schemeClr val="tx2"/>
                </a:solidFill>
              </a:rPr>
              <a:t> 1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De la Torre, B.</a:t>
            </a:r>
          </a:p>
          <a:p>
            <a:r>
              <a:rPr lang="es-ES" sz="2000" baseline="30000" dirty="0">
                <a:solidFill>
                  <a:schemeClr val="tx2"/>
                </a:solidFill>
                <a:latin typeface="+mj-lt"/>
              </a:rPr>
              <a:t>2</a:t>
            </a:r>
            <a:r>
              <a:rPr lang="es-ES" sz="2000" dirty="0">
                <a:solidFill>
                  <a:schemeClr val="tx2"/>
                </a:solidFill>
                <a:latin typeface="+mj-lt"/>
              </a:rPr>
              <a:t> Durán Valsero, J.J. y </a:t>
            </a:r>
            <a:r>
              <a:rPr lang="es-ES" sz="2000" baseline="30000" dirty="0">
                <a:solidFill>
                  <a:schemeClr val="tx2"/>
                </a:solidFill>
              </a:rPr>
              <a:t>2 </a:t>
            </a:r>
            <a:r>
              <a:rPr lang="es-ES" sz="2000" dirty="0">
                <a:solidFill>
                  <a:schemeClr val="tx2"/>
                </a:solidFill>
                <a:latin typeface="+mj-lt"/>
              </a:rPr>
              <a:t>Morales García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, R. </a:t>
            </a:r>
          </a:p>
          <a:p>
            <a:endParaRPr lang="en-US" sz="200" i="1" dirty="0"/>
          </a:p>
          <a:p>
            <a:r>
              <a:rPr lang="en-US" sz="14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josemavila@uma.es</a:t>
            </a:r>
            <a:endParaRPr lang="en-CA" sz="14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3" name="12 Conector recto"/>
          <p:cNvCxnSpPr/>
          <p:nvPr/>
        </p:nvCxnSpPr>
        <p:spPr>
          <a:xfrm>
            <a:off x="690768" y="1988840"/>
            <a:ext cx="76976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 CuadroTexto"/>
          <p:cNvSpPr txBox="1"/>
          <p:nvPr/>
        </p:nvSpPr>
        <p:spPr>
          <a:xfrm>
            <a:off x="539552" y="501317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</a:t>
            </a:r>
            <a:r>
              <a:rPr lang="es-E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Departamento de Geología y Centro de Hidrogeología de la Universidad de Málaga (CEHIUMA)</a:t>
            </a:r>
          </a:p>
          <a:p>
            <a:pPr algn="ctr"/>
            <a:r>
              <a:rPr lang="es-ES" sz="1600" i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</a:t>
            </a:r>
            <a:r>
              <a:rPr lang="es-E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Instituto Geológico y Minero de España - IGME-CSIC</a:t>
            </a:r>
            <a:endParaRPr lang="en-U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D9C13C-AB1B-4FA9-A552-1F1061CA1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02"/>
            <a:ext cx="2368352" cy="171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20E1613-AE49-4C3D-8D5E-1B1362D951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-13202"/>
            <a:ext cx="2232249" cy="1734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A304B7FB-2769-413A-8267-0C57032391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352" y="-13208"/>
            <a:ext cx="2347663" cy="1734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4 Marcador de pie de página">
            <a:extLst>
              <a:ext uri="{FF2B5EF4-FFF2-40B4-BE49-F238E27FC236}">
                <a16:creationId xmlns:a16="http://schemas.microsoft.com/office/drawing/2014/main" id="{1EC733CA-B671-462B-A082-6447BD3D7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2" y="5607868"/>
            <a:ext cx="5641033" cy="365125"/>
          </a:xfrm>
        </p:spPr>
        <p:txBody>
          <a:bodyPr/>
          <a:lstStyle/>
          <a:p>
            <a:r>
              <a:rPr lang="en-US" sz="1600" b="1" dirty="0">
                <a:solidFill>
                  <a:srgbClr val="002060"/>
                </a:solidFill>
              </a:rPr>
              <a:t>CIAS. </a:t>
            </a:r>
            <a:r>
              <a:rPr lang="en-US" sz="1600" dirty="0">
                <a:solidFill>
                  <a:schemeClr val="accent1"/>
                </a:solidFill>
              </a:rPr>
              <a:t>23-25 </a:t>
            </a:r>
            <a:r>
              <a:rPr lang="en-US" sz="1600" dirty="0" err="1">
                <a:solidFill>
                  <a:schemeClr val="accent1"/>
                </a:solidFill>
              </a:rPr>
              <a:t>noviembre</a:t>
            </a:r>
            <a:r>
              <a:rPr lang="en-US" sz="1600" dirty="0">
                <a:solidFill>
                  <a:schemeClr val="accent1"/>
                </a:solidFill>
              </a:rPr>
              <a:t>, 2022.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(</a:t>
            </a:r>
            <a:r>
              <a:rPr lang="en-US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A78BB04-2487-49B3-B068-BD47BC48A8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-13208"/>
            <a:ext cx="2195736" cy="1734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996458"/>
            <a:ext cx="1573158" cy="60649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972993"/>
            <a:ext cx="744992" cy="68154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36" y="6073682"/>
            <a:ext cx="1367836" cy="61529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8" y="6073683"/>
            <a:ext cx="4158681" cy="454856"/>
          </a:xfrm>
          <a:prstGeom prst="rect">
            <a:avLst/>
          </a:prstGeom>
        </p:spPr>
      </p:pic>
      <p:cxnSp>
        <p:nvCxnSpPr>
          <p:cNvPr id="21" name="12 Conector recto"/>
          <p:cNvCxnSpPr/>
          <p:nvPr/>
        </p:nvCxnSpPr>
        <p:spPr>
          <a:xfrm>
            <a:off x="683568" y="3861048"/>
            <a:ext cx="76976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9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0" y="711613"/>
            <a:ext cx="5593004" cy="36704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17" y="2848226"/>
            <a:ext cx="5380626" cy="3494778"/>
          </a:xfrm>
          <a:prstGeom prst="rect">
            <a:avLst/>
          </a:prstGeom>
        </p:spPr>
      </p:pic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26 Rectángulo redondeado">
            <a:extLst>
              <a:ext uri="{FF2B5EF4-FFF2-40B4-BE49-F238E27FC236}">
                <a16:creationId xmlns:a16="http://schemas.microsoft.com/office/drawing/2014/main" id="{1546164C-3008-4AD3-8173-0E2272F09143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27 CuadroTexto">
            <a:extLst>
              <a:ext uri="{FF2B5EF4-FFF2-40B4-BE49-F238E27FC236}">
                <a16:creationId xmlns:a16="http://schemas.microsoft.com/office/drawing/2014/main" id="{E2831AA8-7C6D-4C2F-8339-20B0EC529746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5 Conector recto">
            <a:extLst>
              <a:ext uri="{FF2B5EF4-FFF2-40B4-BE49-F238E27FC236}">
                <a16:creationId xmlns:a16="http://schemas.microsoft.com/office/drawing/2014/main" id="{B3FF2A4A-0C38-4FB1-AE31-61B0721E3B96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Imagen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43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244" y="4420384"/>
            <a:ext cx="3479875" cy="16126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8144" y="1608428"/>
            <a:ext cx="3143250" cy="12096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95938" y="2863466"/>
            <a:ext cx="1457325" cy="342900"/>
          </a:xfrm>
          <a:prstGeom prst="rect">
            <a:avLst/>
          </a:prstGeom>
        </p:spPr>
      </p:pic>
      <p:sp>
        <p:nvSpPr>
          <p:cNvPr id="20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948132" y="650269"/>
            <a:ext cx="2949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Tratamiento de los datos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5810390" y="92726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err="1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Análisis</a:t>
            </a:r>
            <a:r>
              <a:rPr lang="en-US" sz="1200" b="1" dirty="0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 las </a:t>
            </a:r>
            <a:r>
              <a:rPr lang="en-US" sz="1200" b="1" dirty="0" err="1" smtClean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características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geométricas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algn="just"/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329" y="744675"/>
            <a:ext cx="77152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55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" y="627515"/>
            <a:ext cx="8460432" cy="5665216"/>
          </a:xfrm>
          <a:prstGeom prst="rect">
            <a:avLst/>
          </a:prstGeom>
        </p:spPr>
      </p:pic>
      <p:sp>
        <p:nvSpPr>
          <p:cNvPr id="4" name="26 Rectángulo redondeado">
            <a:extLst>
              <a:ext uri="{FF2B5EF4-FFF2-40B4-BE49-F238E27FC236}">
                <a16:creationId xmlns:a16="http://schemas.microsoft.com/office/drawing/2014/main" id="{97FC0675-E0FC-4FE5-82CF-129D1C45A52C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7" name="5 Conector recto">
            <a:extLst>
              <a:ext uri="{FF2B5EF4-FFF2-40B4-BE49-F238E27FC236}">
                <a16:creationId xmlns:a16="http://schemas.microsoft.com/office/drawing/2014/main" id="{F238E25E-7A88-4BF8-8F98-D99912C19314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5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78" name="Elipse 77"/>
          <p:cNvSpPr/>
          <p:nvPr/>
        </p:nvSpPr>
        <p:spPr>
          <a:xfrm>
            <a:off x="4985555" y="4766440"/>
            <a:ext cx="599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Elipse 78"/>
          <p:cNvSpPr/>
          <p:nvPr/>
        </p:nvSpPr>
        <p:spPr>
          <a:xfrm>
            <a:off x="3254153" y="4149080"/>
            <a:ext cx="599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7531338" y="3322626"/>
            <a:ext cx="396491" cy="137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as</a:t>
            </a:r>
          </a:p>
        </p:txBody>
      </p:sp>
      <p:sp>
        <p:nvSpPr>
          <p:cNvPr id="24" name="27 CuadroTexto">
            <a:extLst>
              <a:ext uri="{FF2B5EF4-FFF2-40B4-BE49-F238E27FC236}">
                <a16:creationId xmlns:a16="http://schemas.microsoft.com/office/drawing/2014/main" id="{E2831AA8-7C6D-4C2F-8339-20B0EC529746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5764" y="4982464"/>
            <a:ext cx="1438405" cy="132684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136859" y="667568"/>
            <a:ext cx="2949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Definición de la geometría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8607" y="2248101"/>
            <a:ext cx="2581951" cy="109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" y="624092"/>
            <a:ext cx="5568437" cy="4163714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4079034" y="2708920"/>
            <a:ext cx="5350781" cy="3977880"/>
            <a:chOff x="3988232" y="2617941"/>
            <a:chExt cx="5441582" cy="4068859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232" y="2617941"/>
              <a:ext cx="5441582" cy="4068859"/>
            </a:xfrm>
            <a:prstGeom prst="rect">
              <a:avLst/>
            </a:prstGeom>
          </p:spPr>
        </p:pic>
        <p:pic>
          <p:nvPicPr>
            <p:cNvPr id="26" name="Imagen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05594" y="3518158"/>
              <a:ext cx="3125673" cy="1728914"/>
            </a:xfrm>
            <a:prstGeom prst="rect">
              <a:avLst/>
            </a:prstGeom>
          </p:spPr>
        </p:pic>
      </p:grpSp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26 Rectángulo redondeado">
            <a:extLst>
              <a:ext uri="{FF2B5EF4-FFF2-40B4-BE49-F238E27FC236}">
                <a16:creationId xmlns:a16="http://schemas.microsoft.com/office/drawing/2014/main" id="{1546164C-3008-4AD3-8173-0E2272F09143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27 CuadroTexto">
            <a:extLst>
              <a:ext uri="{FF2B5EF4-FFF2-40B4-BE49-F238E27FC236}">
                <a16:creationId xmlns:a16="http://schemas.microsoft.com/office/drawing/2014/main" id="{E2831AA8-7C6D-4C2F-8339-20B0EC529746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5 Conector recto">
            <a:extLst>
              <a:ext uri="{FF2B5EF4-FFF2-40B4-BE49-F238E27FC236}">
                <a16:creationId xmlns:a16="http://schemas.microsoft.com/office/drawing/2014/main" id="{B3FF2A4A-0C38-4FB1-AE31-61B0721E3B96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469B8D8-1DFC-4D9A-B1E7-F1E749EE0EC6}"/>
              </a:ext>
            </a:extLst>
          </p:cNvPr>
          <p:cNvSpPr txBox="1"/>
          <p:nvPr/>
        </p:nvSpPr>
        <p:spPr>
          <a:xfrm>
            <a:off x="1060414" y="848917"/>
            <a:ext cx="1926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solidFill>
                  <a:schemeClr val="tx2">
                    <a:lumMod val="50000"/>
                  </a:schemeClr>
                </a:solidFill>
              </a:rPr>
              <a:t>Isopiezas</a:t>
            </a: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i="1" dirty="0" err="1">
                <a:solidFill>
                  <a:schemeClr val="tx2">
                    <a:lumMod val="50000"/>
                  </a:schemeClr>
                </a:solidFill>
              </a:rPr>
              <a:t>verano</a:t>
            </a: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 1982</a:t>
            </a: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43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4469B8D8-1DFC-4D9A-B1E7-F1E749EE0EC6}"/>
              </a:ext>
            </a:extLst>
          </p:cNvPr>
          <p:cNvSpPr txBox="1"/>
          <p:nvPr/>
        </p:nvSpPr>
        <p:spPr>
          <a:xfrm>
            <a:off x="4611122" y="3047659"/>
            <a:ext cx="1926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solidFill>
                  <a:schemeClr val="tx2">
                    <a:lumMod val="50000"/>
                  </a:schemeClr>
                </a:solidFill>
              </a:rPr>
              <a:t>Isopiezas</a:t>
            </a: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1600" b="1" i="1" dirty="0" err="1">
                <a:solidFill>
                  <a:schemeClr val="tx2">
                    <a:lumMod val="50000"/>
                  </a:schemeClr>
                </a:solidFill>
              </a:rPr>
              <a:t>junio</a:t>
            </a: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2022</a:t>
            </a: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5711" y="1522249"/>
            <a:ext cx="1095124" cy="2032477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65448" y="5833046"/>
            <a:ext cx="1457325" cy="3429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35091" y="782092"/>
            <a:ext cx="3264670" cy="1804434"/>
          </a:xfrm>
          <a:prstGeom prst="rect">
            <a:avLst/>
          </a:prstGeom>
        </p:spPr>
      </p:pic>
      <p:sp>
        <p:nvSpPr>
          <p:cNvPr id="27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6815" y="900391"/>
            <a:ext cx="637714" cy="7400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19423" y="4477777"/>
            <a:ext cx="2630802" cy="168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4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5 Conector recto">
            <a:extLst>
              <a:ext uri="{FF2B5EF4-FFF2-40B4-BE49-F238E27FC236}">
                <a16:creationId xmlns:a16="http://schemas.microsoft.com/office/drawing/2014/main" id="{B209FA30-BA44-48CB-AC47-A210611F2999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26 Rectángulo redondeado">
            <a:extLst>
              <a:ext uri="{FF2B5EF4-FFF2-40B4-BE49-F238E27FC236}">
                <a16:creationId xmlns:a16="http://schemas.microsoft.com/office/drawing/2014/main" id="{233D2CC2-3F89-4450-9E9C-052477EF766C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27 CuadroTexto">
            <a:extLst>
              <a:ext uri="{FF2B5EF4-FFF2-40B4-BE49-F238E27FC236}">
                <a16:creationId xmlns:a16="http://schemas.microsoft.com/office/drawing/2014/main" id="{01FA9CC0-1575-4422-A770-76F7E1F8EA6B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2334094" y="683186"/>
            <a:ext cx="567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Evolución</a:t>
            </a:r>
            <a:r>
              <a:rPr lang="en-US" sz="1600" b="1" i="1" dirty="0">
                <a:solidFill>
                  <a:schemeClr val="tx2">
                    <a:lumMod val="75000"/>
                  </a:schemeClr>
                </a:solidFill>
              </a:rPr>
              <a:t> temporal de la </a:t>
            </a:r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piezometría</a:t>
            </a:r>
            <a:r>
              <a:rPr lang="en-US" sz="1600" b="1" i="1" dirty="0">
                <a:solidFill>
                  <a:schemeClr val="tx2">
                    <a:lumMod val="75000"/>
                  </a:schemeClr>
                </a:solidFill>
              </a:rPr>
              <a:t> (1982-2022)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1561925" y="3785755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NO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3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1050354" y="3797957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SO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4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2-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7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grpSp>
        <p:nvGrpSpPr>
          <p:cNvPr id="32" name="Grupo 31"/>
          <p:cNvGrpSpPr/>
          <p:nvPr/>
        </p:nvGrpSpPr>
        <p:grpSpPr>
          <a:xfrm>
            <a:off x="582510" y="2113471"/>
            <a:ext cx="4461004" cy="3063812"/>
            <a:chOff x="3988232" y="2617941"/>
            <a:chExt cx="5441582" cy="4068859"/>
          </a:xfrm>
        </p:grpSpPr>
        <p:pic>
          <p:nvPicPr>
            <p:cNvPr id="33" name="Imagen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232" y="2617941"/>
              <a:ext cx="5441582" cy="4068859"/>
            </a:xfrm>
            <a:prstGeom prst="rect">
              <a:avLst/>
            </a:prstGeom>
          </p:spPr>
        </p:pic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9976" y="3483090"/>
              <a:ext cx="3125673" cy="1728914"/>
            </a:xfrm>
            <a:prstGeom prst="rect">
              <a:avLst/>
            </a:prstGeom>
          </p:spPr>
        </p:pic>
      </p:grpSp>
      <p:cxnSp>
        <p:nvCxnSpPr>
          <p:cNvPr id="35" name="Conector recto de flecha 34"/>
          <p:cNvCxnSpPr>
            <a:stCxn id="36" idx="4"/>
          </p:cNvCxnSpPr>
          <p:nvPr/>
        </p:nvCxnSpPr>
        <p:spPr>
          <a:xfrm>
            <a:off x="3685564" y="3404836"/>
            <a:ext cx="1649790" cy="1411498"/>
          </a:xfrm>
          <a:prstGeom prst="straightConnector1">
            <a:avLst/>
          </a:prstGeom>
          <a:ln>
            <a:solidFill>
              <a:srgbClr val="FD62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Elipse 35"/>
          <p:cNvSpPr/>
          <p:nvPr/>
        </p:nvSpPr>
        <p:spPr>
          <a:xfrm>
            <a:off x="3551650" y="3260820"/>
            <a:ext cx="267828" cy="144016"/>
          </a:xfrm>
          <a:prstGeom prst="ellipse">
            <a:avLst/>
          </a:prstGeom>
          <a:noFill/>
          <a:ln>
            <a:solidFill>
              <a:srgbClr val="FD62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lipse 37"/>
          <p:cNvSpPr/>
          <p:nvPr/>
        </p:nvSpPr>
        <p:spPr>
          <a:xfrm>
            <a:off x="2100818" y="3049470"/>
            <a:ext cx="589517" cy="3419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lipse 38"/>
          <p:cNvSpPr/>
          <p:nvPr/>
        </p:nvSpPr>
        <p:spPr>
          <a:xfrm>
            <a:off x="3447088" y="2796846"/>
            <a:ext cx="599056" cy="432048"/>
          </a:xfrm>
          <a:prstGeom prst="ellipse">
            <a:avLst/>
          </a:prstGeom>
          <a:noFill/>
          <a:ln>
            <a:solidFill>
              <a:srgbClr val="379153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lipse 39"/>
          <p:cNvSpPr/>
          <p:nvPr/>
        </p:nvSpPr>
        <p:spPr>
          <a:xfrm>
            <a:off x="1575493" y="3415848"/>
            <a:ext cx="216024" cy="186476"/>
          </a:xfrm>
          <a:prstGeom prst="ellipse">
            <a:avLst/>
          </a:prstGeom>
          <a:noFill/>
          <a:ln>
            <a:solidFill>
              <a:srgbClr val="000004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1" name="Conector recto de flecha 40"/>
          <p:cNvCxnSpPr>
            <a:stCxn id="40" idx="0"/>
          </p:cNvCxnSpPr>
          <p:nvPr/>
        </p:nvCxnSpPr>
        <p:spPr>
          <a:xfrm flipV="1">
            <a:off x="1683507" y="2431277"/>
            <a:ext cx="12331" cy="984573"/>
          </a:xfrm>
          <a:prstGeom prst="straightConnector1">
            <a:avLst/>
          </a:prstGeom>
          <a:ln>
            <a:solidFill>
              <a:srgbClr val="00000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>
            <a:stCxn id="38" idx="4"/>
            <a:endCxn id="5" idx="0"/>
          </p:cNvCxnSpPr>
          <p:nvPr/>
        </p:nvCxnSpPr>
        <p:spPr>
          <a:xfrm>
            <a:off x="2395577" y="3391385"/>
            <a:ext cx="241361" cy="1404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>
            <a:stCxn id="39" idx="6"/>
          </p:cNvCxnSpPr>
          <p:nvPr/>
        </p:nvCxnSpPr>
        <p:spPr>
          <a:xfrm flipV="1">
            <a:off x="4046146" y="2431277"/>
            <a:ext cx="889437" cy="581595"/>
          </a:xfrm>
          <a:prstGeom prst="straightConnector1">
            <a:avLst/>
          </a:prstGeom>
          <a:ln>
            <a:solidFill>
              <a:srgbClr val="379153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3" name="Imagen 5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43" y="2757182"/>
            <a:ext cx="4517944" cy="1461776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633" y="1047519"/>
            <a:ext cx="5075055" cy="137241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272" y="4816334"/>
            <a:ext cx="4910710" cy="13453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795970"/>
            <a:ext cx="5273871" cy="13548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9668"/>
            <a:ext cx="5148064" cy="1372087"/>
          </a:xfrm>
          <a:prstGeom prst="rect">
            <a:avLst/>
          </a:prstGeom>
        </p:spPr>
      </p:pic>
      <p:sp>
        <p:nvSpPr>
          <p:cNvPr id="51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1363729" y="4953217"/>
            <a:ext cx="351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 m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8843" y="2599278"/>
            <a:ext cx="431386" cy="5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8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51097"/>
            <a:ext cx="7112144" cy="4609507"/>
          </a:xfrm>
          <a:prstGeom prst="rect">
            <a:avLst/>
          </a:prstGeom>
        </p:spPr>
      </p:pic>
      <p:cxnSp>
        <p:nvCxnSpPr>
          <p:cNvPr id="7" name="5 Conector recto">
            <a:extLst>
              <a:ext uri="{FF2B5EF4-FFF2-40B4-BE49-F238E27FC236}">
                <a16:creationId xmlns:a16="http://schemas.microsoft.com/office/drawing/2014/main" id="{B209FA30-BA44-48CB-AC47-A210611F2999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26 Rectángulo redondeado">
            <a:extLst>
              <a:ext uri="{FF2B5EF4-FFF2-40B4-BE49-F238E27FC236}">
                <a16:creationId xmlns:a16="http://schemas.microsoft.com/office/drawing/2014/main" id="{233D2CC2-3F89-4450-9E9C-052477EF766C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27 CuadroTexto">
            <a:extLst>
              <a:ext uri="{FF2B5EF4-FFF2-40B4-BE49-F238E27FC236}">
                <a16:creationId xmlns:a16="http://schemas.microsoft.com/office/drawing/2014/main" id="{01FA9CC0-1575-4422-A770-76F7E1F8EA6B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214965" y="656426"/>
            <a:ext cx="567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Estimación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preliminar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 del </a:t>
            </a:r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volumen</a:t>
            </a:r>
            <a:r>
              <a:rPr lang="en-US" sz="16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admisible</a:t>
            </a:r>
            <a:r>
              <a:rPr lang="en-US" sz="1600" b="1" i="1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agua</a:t>
            </a:r>
            <a:r>
              <a:rPr lang="en-US" sz="1600" b="1" i="1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b="1" i="1" dirty="0" err="1">
                <a:solidFill>
                  <a:schemeClr val="tx2">
                    <a:lumMod val="75000"/>
                  </a:schemeClr>
                </a:solidFill>
              </a:rPr>
              <a:t>recarga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7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23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7232955" y="4324090"/>
            <a:ext cx="69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1982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5724128" y="4493367"/>
            <a:ext cx="693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2022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5813" y="1162351"/>
            <a:ext cx="4860032" cy="206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1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26 Rectángulo redondeado">
            <a:extLst>
              <a:ext uri="{FF2B5EF4-FFF2-40B4-BE49-F238E27FC236}">
                <a16:creationId xmlns:a16="http://schemas.microsoft.com/office/drawing/2014/main" id="{B4DF2A59-824D-4A90-A5AB-142DF20269F5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3266CB"/>
              </a:gs>
              <a:gs pos="0">
                <a:srgbClr val="3266CB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403953" y="78098"/>
            <a:ext cx="24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Prueba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piloto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987" y="2986412"/>
            <a:ext cx="5313750" cy="3757029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418" y="4767968"/>
            <a:ext cx="2272088" cy="1595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7208139" y="4237848"/>
            <a:ext cx="1753789" cy="600164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chemeClr val="tx2">
                    <a:lumMod val="75000"/>
                  </a:schemeClr>
                </a:solidFill>
              </a:rPr>
              <a:t>Disponibilidad de agua para recargar (agua embalsada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28" name="Conector recto de flecha 27"/>
          <p:cNvCxnSpPr>
            <a:endCxn id="23" idx="1"/>
          </p:cNvCxnSpPr>
          <p:nvPr/>
        </p:nvCxnSpPr>
        <p:spPr>
          <a:xfrm>
            <a:off x="5364088" y="4077072"/>
            <a:ext cx="1249330" cy="14888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97709" y="966790"/>
            <a:ext cx="2469036" cy="1569660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b="1" u="sng" dirty="0">
                <a:solidFill>
                  <a:schemeClr val="tx2">
                    <a:lumMod val="75000"/>
                  </a:schemeClr>
                </a:solidFill>
              </a:rPr>
              <a:t>Sector </a:t>
            </a:r>
            <a:r>
              <a:rPr lang="en-US" sz="1200" b="1" u="sng" dirty="0" err="1">
                <a:solidFill>
                  <a:schemeClr val="tx2">
                    <a:lumMod val="75000"/>
                  </a:schemeClr>
                </a:solidFill>
              </a:rPr>
              <a:t>Burguillos-Villaverde</a:t>
            </a:r>
            <a:r>
              <a:rPr lang="en-US" sz="1200" b="1" u="sng" dirty="0">
                <a:solidFill>
                  <a:schemeClr val="tx2">
                    <a:lumMod val="75000"/>
                  </a:schemeClr>
                </a:solidFill>
              </a:rPr>
              <a:t> del Río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Facies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arenosas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Espesor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medio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20-40 m</a:t>
            </a:r>
          </a:p>
          <a:p>
            <a:pPr algn="ctr"/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Espesor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desaturado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medio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 10-15 m</a:t>
            </a:r>
          </a:p>
          <a:p>
            <a:pPr algn="ctr"/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Mejores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condiciones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desde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el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punto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 de vista </a:t>
            </a:r>
            <a:r>
              <a:rPr lang="en-US" sz="1200" b="1" dirty="0" err="1">
                <a:solidFill>
                  <a:schemeClr val="tx2">
                    <a:lumMod val="75000"/>
                  </a:schemeClr>
                </a:solidFill>
              </a:rPr>
              <a:t>operacional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7" name="Conector recto de flecha 36"/>
          <p:cNvCxnSpPr/>
          <p:nvPr/>
        </p:nvCxnSpPr>
        <p:spPr>
          <a:xfrm flipH="1" flipV="1">
            <a:off x="2566745" y="5661248"/>
            <a:ext cx="1302761" cy="1853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CuadroTexto 54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2" y="614538"/>
            <a:ext cx="87281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i="1" dirty="0">
                <a:solidFill>
                  <a:schemeClr val="tx2">
                    <a:lumMod val="75000"/>
                  </a:schemeClr>
                </a:solidFill>
              </a:rPr>
              <a:t>Prueba piloto en el acuífero </a:t>
            </a:r>
            <a:r>
              <a:rPr lang="es-ES" sz="1100" b="1" i="1" dirty="0" err="1">
                <a:solidFill>
                  <a:schemeClr val="tx2">
                    <a:lumMod val="75000"/>
                  </a:schemeClr>
                </a:solidFill>
              </a:rPr>
              <a:t>semiconfinado</a:t>
            </a:r>
            <a:r>
              <a:rPr lang="es-ES" sz="1100" b="1" i="1" dirty="0">
                <a:solidFill>
                  <a:schemeClr val="tx2">
                    <a:lumMod val="75000"/>
                  </a:schemeClr>
                </a:solidFill>
              </a:rPr>
              <a:t> de Niebla-Posadas (cuenca del Guadalquivir) para recargar los excedentes de agua embalsada y aumentar la resiliencia del sistema de abastecimiento de una gran ciudad (Sevilla)</a:t>
            </a:r>
            <a:endParaRPr lang="en-US" sz="11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1" name="Imagen 3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5"/>
          <a:stretch/>
        </p:blipFill>
        <p:spPr bwMode="auto">
          <a:xfrm>
            <a:off x="5000217" y="766419"/>
            <a:ext cx="4107690" cy="2617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74480C80-4889-4F05-9154-B700E0E2EA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47" y="968313"/>
            <a:ext cx="2692797" cy="175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Conector recto de flecha 5"/>
          <p:cNvCxnSpPr>
            <a:stCxn id="4" idx="4"/>
          </p:cNvCxnSpPr>
          <p:nvPr/>
        </p:nvCxnSpPr>
        <p:spPr>
          <a:xfrm flipH="1">
            <a:off x="3968231" y="1490856"/>
            <a:ext cx="348259" cy="1698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Elipse 3"/>
          <p:cNvSpPr/>
          <p:nvPr/>
        </p:nvSpPr>
        <p:spPr>
          <a:xfrm>
            <a:off x="4172474" y="1182130"/>
            <a:ext cx="288031" cy="3087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5 Conector recto">
            <a:extLst>
              <a:ext uri="{FF2B5EF4-FFF2-40B4-BE49-F238E27FC236}">
                <a16:creationId xmlns:a16="http://schemas.microsoft.com/office/drawing/2014/main" id="{EDAC1B19-C177-4637-AA34-18D80C220E93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agen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36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41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9" name="Imagen 28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84130"/>
            <a:ext cx="2699946" cy="3703919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6974344" y="1490854"/>
            <a:ext cx="2002287" cy="600164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Excedentes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procedentes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desembalses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 el </a:t>
            </a:r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embalse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100" b="1" dirty="0" err="1">
                <a:solidFill>
                  <a:schemeClr val="tx2">
                    <a:lumMod val="75000"/>
                  </a:schemeClr>
                </a:solidFill>
              </a:rPr>
              <a:t>Melonares</a:t>
            </a:r>
            <a:endParaRPr lang="en-US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6 Rectángulo redondeado"/>
          <p:cNvSpPr/>
          <p:nvPr/>
        </p:nvSpPr>
        <p:spPr>
          <a:xfrm>
            <a:off x="163664" y="5042626"/>
            <a:ext cx="8869125" cy="1249885"/>
          </a:xfrm>
          <a:prstGeom prst="roundRect">
            <a:avLst>
              <a:gd name="adj" fmla="val 14940"/>
            </a:avLst>
          </a:prstGeom>
          <a:gradFill>
            <a:gsLst>
              <a:gs pos="51000">
                <a:schemeClr val="tx2">
                  <a:lumMod val="75000"/>
                </a:schemeClr>
              </a:gs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  <a:alpha val="66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26 Rectángulo redondeado"/>
          <p:cNvSpPr/>
          <p:nvPr/>
        </p:nvSpPr>
        <p:spPr>
          <a:xfrm>
            <a:off x="143852" y="636946"/>
            <a:ext cx="8869125" cy="4312521"/>
          </a:xfrm>
          <a:prstGeom prst="roundRect">
            <a:avLst>
              <a:gd name="adj" fmla="val 5670"/>
            </a:avLst>
          </a:prstGeom>
          <a:gradFill>
            <a:gsLst>
              <a:gs pos="51000">
                <a:srgbClr val="97CBFF"/>
              </a:gs>
              <a:gs pos="0">
                <a:srgbClr val="97CBFF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3" name="Grupo 2"/>
          <p:cNvGrpSpPr/>
          <p:nvPr/>
        </p:nvGrpSpPr>
        <p:grpSpPr>
          <a:xfrm>
            <a:off x="43543" y="119708"/>
            <a:ext cx="3816424" cy="436521"/>
            <a:chOff x="107504" y="116632"/>
            <a:chExt cx="3960440" cy="342106"/>
          </a:xfrm>
        </p:grpSpPr>
        <p:sp>
          <p:nvSpPr>
            <p:cNvPr id="29" name="26 Rectángulo redondeado"/>
            <p:cNvSpPr/>
            <p:nvPr/>
          </p:nvSpPr>
          <p:spPr>
            <a:xfrm>
              <a:off x="107504" y="116632"/>
              <a:ext cx="3960440" cy="342106"/>
            </a:xfrm>
            <a:prstGeom prst="roundRect">
              <a:avLst>
                <a:gd name="adj" fmla="val 50000"/>
              </a:avLst>
            </a:prstGeom>
            <a:gradFill>
              <a:gsLst>
                <a:gs pos="51000">
                  <a:schemeClr val="accent1">
                    <a:lumMod val="75000"/>
                  </a:schemeClr>
                </a:gs>
                <a:gs pos="0">
                  <a:srgbClr val="366091"/>
                </a:gs>
                <a:gs pos="100000">
                  <a:schemeClr val="accent1">
                    <a:tint val="15000"/>
                    <a:satMod val="350000"/>
                    <a:lumMod val="50000"/>
                    <a:lumOff val="50000"/>
                  </a:schemeClr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5" name="27 CuadroTexto"/>
            <p:cNvSpPr txBox="1"/>
            <p:nvPr/>
          </p:nvSpPr>
          <p:spPr>
            <a:xfrm>
              <a:off x="107504" y="125921"/>
              <a:ext cx="3960440" cy="289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Conclusiones y perspectivas de futuro</a:t>
              </a:r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163664" y="613612"/>
            <a:ext cx="862066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</a:rPr>
              <a:t>Conclusiones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La gran cantidad de datos recopilados ha permitido definir y precisar los límites y la geometría de este sector del acuífero y </a:t>
            </a:r>
            <a:r>
              <a:rPr lang="es-ES" sz="1400" b="1" dirty="0" smtClean="0">
                <a:solidFill>
                  <a:schemeClr val="tx2">
                    <a:lumMod val="50000"/>
                  </a:schemeClr>
                </a:solidFill>
              </a:rPr>
              <a:t>estimar 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valores de volumen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desaturado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en el acuífero (4-5 hm</a:t>
            </a:r>
            <a:r>
              <a:rPr lang="es-ES" sz="1400" b="1" baseline="30000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) suficientes para plantearse la posibilidad de almacenar agua de recarga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La zona seleccionada para realizar una prueba piloto, situada entre Burguillos y Villaverde del Río, presenta facies arenosas de gran potencia (20-40 m) y un espesor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desaturado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de entre 10-15 m. Además presenta las mejores características desde el punto de vista operativo (cercanía a la fuente de agua de recarga, disponibilidad de terrenos, etc…)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Los resultados preliminares muestran la potencialidad de este sector del acuífero para la aplicación de técnicas MAR y permiten concretar el área mas idónea en el que realizar una prueba piloto.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Es necesario destacar la importancia de disponer de una gran cantidad de datos previos y de realizar un exhaustivo trabajo de campo para definir con precisión la geometría, los límites y el comportamiento hidrodinámico del acuífero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400" b="1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s-ES" sz="2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16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cxnSp>
        <p:nvCxnSpPr>
          <p:cNvPr id="21" name="5 Conector recto">
            <a:extLst>
              <a:ext uri="{FF2B5EF4-FFF2-40B4-BE49-F238E27FC236}">
                <a16:creationId xmlns:a16="http://schemas.microsoft.com/office/drawing/2014/main" id="{79E83E35-26C1-48FF-9192-CF5057518795}"/>
              </a:ext>
            </a:extLst>
          </p:cNvPr>
          <p:cNvCxnSpPr/>
          <p:nvPr/>
        </p:nvCxnSpPr>
        <p:spPr>
          <a:xfrm>
            <a:off x="-19730" y="6395642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260023" y="5042624"/>
            <a:ext cx="8636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i="1" dirty="0">
                <a:solidFill>
                  <a:schemeClr val="bg1"/>
                </a:solidFill>
              </a:rPr>
              <a:t>Perspectivas de futuro</a:t>
            </a:r>
            <a:endParaRPr lang="es-ES" sz="1400" b="1" dirty="0">
              <a:solidFill>
                <a:schemeClr val="bg1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bg1"/>
                </a:solidFill>
              </a:rPr>
              <a:t>A partir de los resultados obtenidos de la prueba piloto (ensayos de bombeo y admisión) se definirá con mas precisión la viabilidad de la recarga gestionada en el acuífero</a:t>
            </a:r>
            <a:endParaRPr lang="es-ES" sz="2400" b="1" i="1" dirty="0">
              <a:solidFill>
                <a:schemeClr val="bg1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25" name="42 Rectángulo"/>
          <p:cNvSpPr/>
          <p:nvPr/>
        </p:nvSpPr>
        <p:spPr>
          <a:xfrm>
            <a:off x="3817827" y="45010"/>
            <a:ext cx="5328035" cy="600164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acuifero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539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46078" y="6448253"/>
            <a:ext cx="5892933" cy="365125"/>
          </a:xfrm>
        </p:spPr>
        <p:txBody>
          <a:bodyPr/>
          <a:lstStyle/>
          <a:p>
            <a:r>
              <a:rPr lang="es-ES_tradnl" sz="1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Importancia relativa de la zona no saturada y zona saturada en el funcionamiento hidrogeológico de los </a:t>
            </a:r>
          </a:p>
          <a:p>
            <a:r>
              <a:rPr lang="es-ES_tradnl" sz="1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acuíferos </a:t>
            </a:r>
            <a:r>
              <a:rPr lang="es-ES_tradnl" sz="10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carbonáticos</a:t>
            </a:r>
            <a:r>
              <a:rPr lang="es-ES_tradnl" sz="1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Caso de la Alta Cadena, sierra de </a:t>
            </a:r>
            <a:r>
              <a:rPr lang="es-ES_tradnl" sz="10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Enmedio</a:t>
            </a:r>
            <a:r>
              <a:rPr lang="es-ES_tradnl" sz="1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y área de Los Tajos (provincia de Málaga)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453376"/>
            <a:ext cx="34736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6453376"/>
            <a:ext cx="135054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DB8F4A9-0175-452B-91C4-D99745896D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192"/>
            <a:ext cx="9143999" cy="6857999"/>
          </a:xfrm>
          <a:prstGeom prst="rect">
            <a:avLst/>
          </a:prstGeom>
        </p:spPr>
      </p:pic>
      <p:grpSp>
        <p:nvGrpSpPr>
          <p:cNvPr id="15" name="14 Grupo"/>
          <p:cNvGrpSpPr/>
          <p:nvPr/>
        </p:nvGrpSpPr>
        <p:grpSpPr>
          <a:xfrm>
            <a:off x="1102085" y="1412778"/>
            <a:ext cx="6949969" cy="549199"/>
            <a:chOff x="1099202" y="2924944"/>
            <a:chExt cx="6949969" cy="954107"/>
          </a:xfrm>
        </p:grpSpPr>
        <p:sp>
          <p:nvSpPr>
            <p:cNvPr id="16" name="15 Rectángulo redondeado"/>
            <p:cNvSpPr/>
            <p:nvPr/>
          </p:nvSpPr>
          <p:spPr>
            <a:xfrm>
              <a:off x="1099202" y="2924945"/>
              <a:ext cx="6949969" cy="954106"/>
            </a:xfrm>
            <a:prstGeom prst="roundRect">
              <a:avLst>
                <a:gd name="adj" fmla="val 50000"/>
              </a:avLst>
            </a:prstGeom>
            <a:gradFill flip="none" rotWithShape="0">
              <a:gsLst>
                <a:gs pos="100000">
                  <a:srgbClr val="62A7D9">
                    <a:alpha val="20000"/>
                  </a:srgbClr>
                </a:gs>
                <a:gs pos="0">
                  <a:schemeClr val="bg1"/>
                </a:gs>
                <a:gs pos="0">
                  <a:schemeClr val="bg1">
                    <a:alpha val="50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297655" y="2924944"/>
              <a:ext cx="6553061" cy="908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28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Gracias por la atención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999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209552" y="115890"/>
            <a:ext cx="8683625" cy="433387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959100" y="115888"/>
            <a:ext cx="32400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Tabla de contenidos</a:t>
            </a:r>
          </a:p>
        </p:txBody>
      </p:sp>
      <p:cxnSp>
        <p:nvCxnSpPr>
          <p:cNvPr id="23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6 Diagrama">
            <a:extLst>
              <a:ext uri="{FF2B5EF4-FFF2-40B4-BE49-F238E27FC236}">
                <a16:creationId xmlns:a16="http://schemas.microsoft.com/office/drawing/2014/main" id="{1B5AA771-9863-4E30-B284-F5066A3BF9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5537112"/>
              </p:ext>
            </p:extLst>
          </p:nvPr>
        </p:nvGraphicFramePr>
        <p:xfrm>
          <a:off x="738724" y="548680"/>
          <a:ext cx="8090132" cy="5784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14209882-F48D-4BAB-B11D-98C957218A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951" y="910032"/>
            <a:ext cx="621569" cy="69063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95361D3-C6EE-4BCF-9072-46E95AA2B44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85" y="2060848"/>
            <a:ext cx="622987" cy="57606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075" y="5301210"/>
            <a:ext cx="598685" cy="598685"/>
          </a:xfrm>
          <a:prstGeom prst="rect">
            <a:avLst/>
          </a:prstGeom>
        </p:spPr>
      </p:pic>
      <p:sp>
        <p:nvSpPr>
          <p:cNvPr id="18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3 Rectángulo redondeado"/>
          <p:cNvSpPr/>
          <p:nvPr/>
        </p:nvSpPr>
        <p:spPr>
          <a:xfrm>
            <a:off x="3093687" y="953718"/>
            <a:ext cx="2808313" cy="433387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_tradnl" dirty="0">
              <a:solidFill>
                <a:prstClr val="black"/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903012" y="3272485"/>
            <a:ext cx="7967488" cy="113491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8" name="Rectángulo 57"/>
          <p:cNvSpPr/>
          <p:nvPr/>
        </p:nvSpPr>
        <p:spPr>
          <a:xfrm>
            <a:off x="922898" y="1742875"/>
            <a:ext cx="7967488" cy="1093518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26 Rectángulo redondeado">
            <a:extLst>
              <a:ext uri="{FF2B5EF4-FFF2-40B4-BE49-F238E27FC236}">
                <a16:creationId xmlns:a16="http://schemas.microsoft.com/office/drawing/2014/main" id="{B4DF2A59-824D-4A90-A5AB-142DF20269F5}"/>
              </a:ext>
            </a:extLst>
          </p:cNvPr>
          <p:cNvSpPr/>
          <p:nvPr/>
        </p:nvSpPr>
        <p:spPr>
          <a:xfrm>
            <a:off x="89745" y="73474"/>
            <a:ext cx="2951950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chemeClr val="tx2">
                  <a:lumMod val="75000"/>
                </a:schemeClr>
              </a:gs>
              <a:gs pos="0">
                <a:schemeClr val="tx2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-19127" y="31735"/>
            <a:ext cx="3167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1671735" y="3655276"/>
            <a:ext cx="707672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Determinar la capacidad </a:t>
            </a:r>
            <a:r>
              <a:rPr lang="es-ES" dirty="0" smtClean="0">
                <a:solidFill>
                  <a:schemeClr val="bg1"/>
                </a:solidFill>
              </a:rPr>
              <a:t>para almacenar </a:t>
            </a:r>
            <a:r>
              <a:rPr lang="es-ES" dirty="0">
                <a:solidFill>
                  <a:schemeClr val="bg1"/>
                </a:solidFill>
              </a:rPr>
              <a:t>agua de recarga </a:t>
            </a:r>
          </a:p>
        </p:txBody>
      </p:sp>
      <p:sp>
        <p:nvSpPr>
          <p:cNvPr id="52" name="14 CuadroTexto"/>
          <p:cNvSpPr txBox="1"/>
          <p:nvPr/>
        </p:nvSpPr>
        <p:spPr>
          <a:xfrm>
            <a:off x="2877797" y="887731"/>
            <a:ext cx="324008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OBJETIVOS</a:t>
            </a:r>
          </a:p>
        </p:txBody>
      </p:sp>
      <p:sp>
        <p:nvSpPr>
          <p:cNvPr id="55" name="CuadroTexto 54"/>
          <p:cNvSpPr txBox="1"/>
          <p:nvPr/>
        </p:nvSpPr>
        <p:spPr>
          <a:xfrm>
            <a:off x="1671735" y="2103859"/>
            <a:ext cx="66886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Definir y precisar los límites y la geometría </a:t>
            </a:r>
            <a:r>
              <a:rPr lang="es-ES" dirty="0" smtClean="0">
                <a:solidFill>
                  <a:schemeClr val="bg1"/>
                </a:solidFill>
              </a:rPr>
              <a:t>del </a:t>
            </a:r>
            <a:r>
              <a:rPr lang="es-ES" dirty="0">
                <a:solidFill>
                  <a:schemeClr val="bg1"/>
                </a:solidFill>
              </a:rPr>
              <a:t>acuífero</a:t>
            </a:r>
          </a:p>
        </p:txBody>
      </p:sp>
      <p:pic>
        <p:nvPicPr>
          <p:cNvPr id="23" name="Imagen 2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89745" y="1583406"/>
            <a:ext cx="1421426" cy="1359363"/>
          </a:xfrm>
          <a:prstGeom prst="ellipse">
            <a:avLst/>
          </a:prstGeom>
          <a:blipFill rotWithShape="0">
            <a:blip r:embed="rId4"/>
            <a:stretch>
              <a:fillRect/>
            </a:stretch>
          </a:blipFill>
          <a:ln>
            <a:solidFill>
              <a:schemeClr val="tx2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</p:pic>
      <p:pic>
        <p:nvPicPr>
          <p:cNvPr id="24" name="Imagen 2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89744" y="3157956"/>
            <a:ext cx="1421428" cy="1366810"/>
          </a:xfrm>
          <a:prstGeom prst="ellipse">
            <a:avLst/>
          </a:prstGeom>
          <a:blipFill rotWithShape="0">
            <a:blip r:embed="rId4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</p:pic>
      <p:sp>
        <p:nvSpPr>
          <p:cNvPr id="18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1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cxnSp>
        <p:nvCxnSpPr>
          <p:cNvPr id="27" name="5 Conector recto">
            <a:extLst>
              <a:ext uri="{FF2B5EF4-FFF2-40B4-BE49-F238E27FC236}">
                <a16:creationId xmlns:a16="http://schemas.microsoft.com/office/drawing/2014/main" id="{B856711D-7ED8-4175-AC66-C6085C353589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Elipse 29"/>
          <p:cNvSpPr/>
          <p:nvPr/>
        </p:nvSpPr>
        <p:spPr>
          <a:xfrm>
            <a:off x="2576156" y="719408"/>
            <a:ext cx="863999" cy="863999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  <p:style>
          <a:lnRef idx="0">
            <a:schemeClr val="accent3">
              <a:hueOff val="11250264"/>
              <a:satOff val="-16880"/>
              <a:lumOff val="-274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14209882-F48D-4BAB-B11D-98C957218A6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370" y="768994"/>
            <a:ext cx="621569" cy="690632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924170" y="4737115"/>
            <a:ext cx="7967488" cy="113491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2" name="Imagen 31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100162" y="4671503"/>
            <a:ext cx="1400589" cy="1381993"/>
          </a:xfrm>
          <a:prstGeom prst="ellipse">
            <a:avLst/>
          </a:prstGeom>
          <a:blipFill rotWithShape="0">
            <a:blip r:embed="rId4"/>
            <a:stretch>
              <a:fillRect/>
            </a:stretch>
          </a:blipFill>
          <a:ln>
            <a:solidFill>
              <a:schemeClr val="tx2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</p:pic>
      <p:sp>
        <p:nvSpPr>
          <p:cNvPr id="33" name="CuadroTexto 32"/>
          <p:cNvSpPr txBox="1"/>
          <p:nvPr/>
        </p:nvSpPr>
        <p:spPr>
          <a:xfrm>
            <a:off x="1633527" y="5119891"/>
            <a:ext cx="71149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Seleccionar la zona más favorable en la que </a:t>
            </a:r>
            <a:r>
              <a:rPr lang="es-ES" dirty="0" smtClean="0">
                <a:solidFill>
                  <a:schemeClr val="bg1"/>
                </a:solidFill>
              </a:rPr>
              <a:t>hacer recarga gestionada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0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34" y="1107936"/>
            <a:ext cx="5033210" cy="499879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398155" y="4293096"/>
            <a:ext cx="1365365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CuadroTexto 30"/>
          <p:cNvSpPr txBox="1"/>
          <p:nvPr/>
        </p:nvSpPr>
        <p:spPr>
          <a:xfrm>
            <a:off x="616230" y="5437340"/>
            <a:ext cx="31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solidFill>
                  <a:schemeClr val="accent1">
                    <a:lumMod val="75000"/>
                  </a:schemeClr>
                </a:solidFill>
              </a:rPr>
              <a:t>Especialmente alarmante en regiones semiáridas como el área mediterránea</a:t>
            </a:r>
            <a:endParaRPr lang="es-ES_tradnl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26 Rectángulo redondeado">
            <a:extLst>
              <a:ext uri="{FF2B5EF4-FFF2-40B4-BE49-F238E27FC236}">
                <a16:creationId xmlns:a16="http://schemas.microsoft.com/office/drawing/2014/main" id="{B4DF2A59-824D-4A90-A5AB-142DF20269F5}"/>
              </a:ext>
            </a:extLst>
          </p:cNvPr>
          <p:cNvSpPr/>
          <p:nvPr/>
        </p:nvSpPr>
        <p:spPr>
          <a:xfrm>
            <a:off x="191230" y="101524"/>
            <a:ext cx="3084626" cy="559458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chemeClr val="tx2">
                  <a:lumMod val="60000"/>
                  <a:lumOff val="40000"/>
                </a:schemeClr>
              </a:gs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5540" y="52935"/>
            <a:ext cx="3456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Problemática de la gestión </a:t>
            </a:r>
          </a:p>
          <a:p>
            <a:pPr algn="ctr"/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agua y MAR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465583" y="3205092"/>
            <a:ext cx="93610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177272" y="2707061"/>
            <a:ext cx="1855404" cy="362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tx2">
                    <a:lumMod val="50000"/>
                  </a:schemeClr>
                </a:solidFill>
              </a:rPr>
              <a:t>Aumento de la evapotranspiración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2348600" y="3335921"/>
            <a:ext cx="1368152" cy="167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tx2">
                    <a:lumMod val="50000"/>
                  </a:schemeClr>
                </a:solidFill>
              </a:rPr>
              <a:t>Aumento de la demanda de agua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629379" y="1242998"/>
            <a:ext cx="176419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953415" y="951128"/>
            <a:ext cx="333699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>
            <a:off x="304645" y="1391595"/>
            <a:ext cx="2245833" cy="167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>
                <a:solidFill>
                  <a:schemeClr val="tx1"/>
                </a:solidFill>
              </a:rPr>
              <a:t>Disminución de la precipitación</a:t>
            </a:r>
          </a:p>
        </p:txBody>
      </p:sp>
      <p:cxnSp>
        <p:nvCxnSpPr>
          <p:cNvPr id="47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5 Conector recto">
            <a:extLst>
              <a:ext uri="{FF2B5EF4-FFF2-40B4-BE49-F238E27FC236}">
                <a16:creationId xmlns:a16="http://schemas.microsoft.com/office/drawing/2014/main" id="{F95EC2C6-BABD-4EC3-8997-515E39C91FAA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Imagen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51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52" name="Imagen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53" name="Imagen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34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5" name="Diagrama 34"/>
          <p:cNvGraphicFramePr/>
          <p:nvPr>
            <p:extLst>
              <p:ext uri="{D42A27DB-BD31-4B8C-83A1-F6EECF244321}">
                <p14:modId xmlns:p14="http://schemas.microsoft.com/office/powerpoint/2010/main" val="2415335984"/>
              </p:ext>
            </p:extLst>
          </p:nvPr>
        </p:nvGraphicFramePr>
        <p:xfrm>
          <a:off x="5085197" y="1707153"/>
          <a:ext cx="3875378" cy="468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6" name="CuadroTexto 35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4980648" y="731116"/>
            <a:ext cx="4030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1" dirty="0">
                <a:solidFill>
                  <a:schemeClr val="tx2">
                    <a:lumMod val="75000"/>
                  </a:schemeClr>
                </a:solidFill>
              </a:rPr>
              <a:t>La Recarga Gestionada de Acuíferos (MAR) se considera una estrategia de gestión del agua cada vez más importante para mejorar la cantidad y la calidad de las aguas </a:t>
            </a:r>
            <a:r>
              <a:rPr lang="es-ES" sz="1200" b="1" i="1" dirty="0" smtClean="0">
                <a:solidFill>
                  <a:schemeClr val="tx2">
                    <a:lumMod val="75000"/>
                  </a:schemeClr>
                </a:solidFill>
              </a:rPr>
              <a:t>subterráneas. </a:t>
            </a:r>
            <a:endParaRPr lang="en-US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5780368" y="1559452"/>
            <a:ext cx="3827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err="1">
                <a:solidFill>
                  <a:schemeClr val="tx2">
                    <a:lumMod val="75000"/>
                  </a:schemeClr>
                </a:solidFill>
              </a:rPr>
              <a:t>Caracterización</a:t>
            </a:r>
            <a:r>
              <a:rPr lang="en-US" sz="16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u="sng" dirty="0" err="1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sz="1600" b="1" u="sng" dirty="0" err="1" smtClean="0">
                <a:solidFill>
                  <a:schemeClr val="tx2">
                    <a:lumMod val="75000"/>
                  </a:schemeClr>
                </a:solidFill>
              </a:rPr>
              <a:t>idrogeológica</a:t>
            </a:r>
            <a:endParaRPr lang="en-US" sz="1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6" name="Imagen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339" y="1003183"/>
            <a:ext cx="2025175" cy="2025175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EA11B15E-A267-4F85-A979-66ED1245182C}"/>
              </a:ext>
            </a:extLst>
          </p:cNvPr>
          <p:cNvSpPr txBox="1"/>
          <p:nvPr/>
        </p:nvSpPr>
        <p:spPr>
          <a:xfrm>
            <a:off x="191232" y="800373"/>
            <a:ext cx="3827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u="sng" dirty="0">
                <a:solidFill>
                  <a:schemeClr val="tx2">
                    <a:lumMod val="75000"/>
                  </a:schemeClr>
                </a:solidFill>
              </a:rPr>
              <a:t>Problemática de la gestión del agua</a:t>
            </a:r>
          </a:p>
        </p:txBody>
      </p:sp>
    </p:spTree>
    <p:extLst>
      <p:ext uri="{BB962C8B-B14F-4D97-AF65-F5344CB8AC3E}">
        <p14:creationId xmlns:p14="http://schemas.microsoft.com/office/powerpoint/2010/main" val="29323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295990"/>
            <a:ext cx="7190308" cy="5088213"/>
          </a:xfrm>
          <a:prstGeom prst="rect">
            <a:avLst/>
          </a:prstGeom>
        </p:spPr>
      </p:pic>
      <p:sp>
        <p:nvSpPr>
          <p:cNvPr id="33" name="26 Rectángulo redondeado">
            <a:extLst>
              <a:ext uri="{FF2B5EF4-FFF2-40B4-BE49-F238E27FC236}">
                <a16:creationId xmlns:a16="http://schemas.microsoft.com/office/drawing/2014/main" id="{B4DF2A59-824D-4A90-A5AB-142DF20269F5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403953" y="78098"/>
            <a:ext cx="24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</a:t>
            </a:r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5 Conector recto">
            <a:extLst>
              <a:ext uri="{FF2B5EF4-FFF2-40B4-BE49-F238E27FC236}">
                <a16:creationId xmlns:a16="http://schemas.microsoft.com/office/drawing/2014/main" id="{F95EC2C6-BABD-4EC3-8997-515E39C91FAA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7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21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" t="5076" r="3262" b="5502"/>
          <a:stretch/>
        </p:blipFill>
        <p:spPr>
          <a:xfrm>
            <a:off x="3995936" y="3479372"/>
            <a:ext cx="5031303" cy="2759102"/>
          </a:xfrm>
          <a:prstGeom prst="rect">
            <a:avLst/>
          </a:prstGeom>
        </p:spPr>
      </p:pic>
      <p:sp>
        <p:nvSpPr>
          <p:cNvPr id="30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5220072" y="2962112"/>
            <a:ext cx="319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Contexto </a:t>
            </a:r>
            <a:r>
              <a:rPr lang="es-ES_tradnl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paleogeográfico</a:t>
            </a:r>
            <a:endParaRPr lang="es-ES_tradnl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01" y="685404"/>
            <a:ext cx="2075021" cy="2075021"/>
          </a:xfrm>
          <a:prstGeom prst="rect">
            <a:avLst/>
          </a:prstGeom>
        </p:spPr>
      </p:pic>
      <p:sp>
        <p:nvSpPr>
          <p:cNvPr id="23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3322294" y="797483"/>
            <a:ext cx="3493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Selección del área de estudio</a:t>
            </a:r>
            <a:endParaRPr lang="es-ES_tradnl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40829" y="1302970"/>
            <a:ext cx="572698" cy="66461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780" y="5873689"/>
            <a:ext cx="1983652" cy="418360"/>
          </a:xfrm>
          <a:prstGeom prst="rect">
            <a:avLst/>
          </a:prstGeom>
        </p:spPr>
      </p:pic>
      <p:sp>
        <p:nvSpPr>
          <p:cNvPr id="31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5722102" y="1400643"/>
            <a:ext cx="3493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_tradnl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Problemas cualitativos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ES_tradnl" sz="1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_tradnl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Problemas operativos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ES_tradnl" sz="1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ES_tradnl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Situación geográfica favorable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ES_tradnl" sz="1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780" y="4938026"/>
            <a:ext cx="1581150" cy="84772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717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" y="671770"/>
            <a:ext cx="9144000" cy="5886642"/>
          </a:xfrm>
          <a:prstGeom prst="rect">
            <a:avLst/>
          </a:prstGeom>
        </p:spPr>
      </p:pic>
      <p:sp>
        <p:nvSpPr>
          <p:cNvPr id="33" name="26 Rectángulo redondeado">
            <a:extLst>
              <a:ext uri="{FF2B5EF4-FFF2-40B4-BE49-F238E27FC236}">
                <a16:creationId xmlns:a16="http://schemas.microsoft.com/office/drawing/2014/main" id="{B4DF2A59-824D-4A90-A5AB-142DF20269F5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403953" y="78098"/>
            <a:ext cx="24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</a:t>
            </a:r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0549A4F-914C-4302-98E1-4E953FFD327F}"/>
              </a:ext>
            </a:extLst>
          </p:cNvPr>
          <p:cNvSpPr txBox="1"/>
          <p:nvPr/>
        </p:nvSpPr>
        <p:spPr>
          <a:xfrm>
            <a:off x="2584756" y="6135109"/>
            <a:ext cx="44007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Modificado de la cartografía Geológica Digital continua del IGME (GEODE)</a:t>
            </a:r>
            <a:endParaRPr lang="es-ES" sz="1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28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34" name="27 CuadroTexto">
            <a:extLst>
              <a:ext uri="{FF2B5EF4-FFF2-40B4-BE49-F238E27FC236}">
                <a16:creationId xmlns:a16="http://schemas.microsoft.com/office/drawing/2014/main" id="{78C64759-4D8E-4CDF-99DD-EFBB7D3F6684}"/>
              </a:ext>
            </a:extLst>
          </p:cNvPr>
          <p:cNvSpPr txBox="1"/>
          <p:nvPr/>
        </p:nvSpPr>
        <p:spPr>
          <a:xfrm>
            <a:off x="1619228" y="715896"/>
            <a:ext cx="491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Contexto geológico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3921" y="4353254"/>
            <a:ext cx="2581275" cy="342900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43911" y="693651"/>
            <a:ext cx="720080" cy="120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88" y="2046459"/>
            <a:ext cx="771525" cy="8953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657599"/>
            <a:ext cx="2281808" cy="12343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40152" y="4838189"/>
            <a:ext cx="3203848" cy="136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26 Rectángulo redondeado">
            <a:extLst>
              <a:ext uri="{FF2B5EF4-FFF2-40B4-BE49-F238E27FC236}">
                <a16:creationId xmlns:a16="http://schemas.microsoft.com/office/drawing/2014/main" id="{18E3223F-D351-4E37-A6A5-48D36776F2E9}"/>
              </a:ext>
            </a:extLst>
          </p:cNvPr>
          <p:cNvSpPr/>
          <p:nvPr/>
        </p:nvSpPr>
        <p:spPr>
          <a:xfrm>
            <a:off x="99329" y="98344"/>
            <a:ext cx="3024336" cy="342106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27 CuadroTexto">
            <a:extLst>
              <a:ext uri="{FF2B5EF4-FFF2-40B4-BE49-F238E27FC236}">
                <a16:creationId xmlns:a16="http://schemas.microsoft.com/office/drawing/2014/main" id="{9D023287-DA92-414A-A374-CDE29375F2F1}"/>
              </a:ext>
            </a:extLst>
          </p:cNvPr>
          <p:cNvSpPr txBox="1"/>
          <p:nvPr/>
        </p:nvSpPr>
        <p:spPr>
          <a:xfrm>
            <a:off x="99329" y="6608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estudio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4100317" y="4238685"/>
            <a:ext cx="20343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/>
              <a:t>Presiones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4B45E3E0-C592-44A2-9DB8-2AAE6669A663}"/>
              </a:ext>
            </a:extLst>
          </p:cNvPr>
          <p:cNvSpPr txBox="1"/>
          <p:nvPr/>
        </p:nvSpPr>
        <p:spPr>
          <a:xfrm>
            <a:off x="2841997" y="4450478"/>
            <a:ext cx="3497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i="1" dirty="0"/>
              <a:t>Ganadería</a:t>
            </a:r>
            <a:endParaRPr lang="es-ES" sz="1600" dirty="0"/>
          </a:p>
        </p:txBody>
      </p:sp>
      <p:cxnSp>
        <p:nvCxnSpPr>
          <p:cNvPr id="42" name="5 Conector recto">
            <a:extLst>
              <a:ext uri="{FF2B5EF4-FFF2-40B4-BE49-F238E27FC236}">
                <a16:creationId xmlns:a16="http://schemas.microsoft.com/office/drawing/2014/main" id="{4F698D91-2673-4FCF-ACD3-B3D832AABB07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>
            <a:off x="6144913" y="3939786"/>
            <a:ext cx="2872405" cy="2276026"/>
            <a:chOff x="3254582" y="1057534"/>
            <a:chExt cx="3243703" cy="2304256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131" r="35032" b="966"/>
            <a:stretch/>
          </p:blipFill>
          <p:spPr>
            <a:xfrm>
              <a:off x="3254582" y="1057534"/>
              <a:ext cx="3243703" cy="2304256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6454" y="2388061"/>
              <a:ext cx="560639" cy="654543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2777" y="2019637"/>
              <a:ext cx="1557615" cy="1203850"/>
            </a:xfrm>
            <a:prstGeom prst="rect">
              <a:avLst/>
            </a:prstGeom>
          </p:spPr>
        </p:pic>
      </p:grpSp>
      <p:grpSp>
        <p:nvGrpSpPr>
          <p:cNvPr id="17" name="Grupo 16"/>
          <p:cNvGrpSpPr/>
          <p:nvPr/>
        </p:nvGrpSpPr>
        <p:grpSpPr>
          <a:xfrm>
            <a:off x="3142994" y="4726894"/>
            <a:ext cx="2837930" cy="1497188"/>
            <a:chOff x="175636" y="1875687"/>
            <a:chExt cx="2959702" cy="1496888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636" y="1875687"/>
              <a:ext cx="2959702" cy="1496888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25C4F361-2B55-4A14-9FDA-F024F7657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090" y="1903529"/>
              <a:ext cx="535191" cy="524697"/>
            </a:xfrm>
            <a:prstGeom prst="rect">
              <a:avLst/>
            </a:prstGeom>
          </p:spPr>
        </p:pic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9524" y="2019636"/>
              <a:ext cx="486363" cy="453736"/>
            </a:xfrm>
            <a:prstGeom prst="rect">
              <a:avLst/>
            </a:prstGeom>
          </p:spPr>
        </p:pic>
        <p:pic>
          <p:nvPicPr>
            <p:cNvPr id="55" name="Imagen 5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2" y="2115060"/>
              <a:ext cx="486363" cy="453736"/>
            </a:xfrm>
            <a:prstGeom prst="rect">
              <a:avLst/>
            </a:prstGeom>
          </p:spPr>
        </p:pic>
      </p:grp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41272"/>
          <a:stretch/>
        </p:blipFill>
        <p:spPr>
          <a:xfrm>
            <a:off x="135632" y="4419814"/>
            <a:ext cx="2833082" cy="179934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93" y="4634809"/>
            <a:ext cx="2035154" cy="679236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4B45E3E0-C592-44A2-9DB8-2AAE6669A663}"/>
              </a:ext>
            </a:extLst>
          </p:cNvPr>
          <p:cNvSpPr txBox="1"/>
          <p:nvPr/>
        </p:nvSpPr>
        <p:spPr>
          <a:xfrm>
            <a:off x="5983799" y="4481264"/>
            <a:ext cx="3497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i="1" dirty="0"/>
              <a:t>Agricultura</a:t>
            </a:r>
            <a:endParaRPr lang="es-ES" sz="1600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B45E3E0-C592-44A2-9DB8-2AAE6669A663}"/>
              </a:ext>
            </a:extLst>
          </p:cNvPr>
          <p:cNvSpPr txBox="1"/>
          <p:nvPr/>
        </p:nvSpPr>
        <p:spPr>
          <a:xfrm>
            <a:off x="442406" y="4428007"/>
            <a:ext cx="2164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i="1" dirty="0"/>
              <a:t>Abastecimiento</a:t>
            </a:r>
            <a:endParaRPr lang="es-ES" sz="1600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" y="667129"/>
            <a:ext cx="8025582" cy="3651695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3704088" y="5144657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NO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3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8499502" y="3487671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NO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3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7552369" y="4934181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NO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3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5CF4DF9-F583-46B5-94E8-6BA8D2E0125E}"/>
              </a:ext>
            </a:extLst>
          </p:cNvPr>
          <p:cNvSpPr txBox="1"/>
          <p:nvPr/>
        </p:nvSpPr>
        <p:spPr>
          <a:xfrm>
            <a:off x="8099522" y="4874985"/>
            <a:ext cx="7721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i="1" dirty="0">
                <a:solidFill>
                  <a:schemeClr val="bg1"/>
                </a:solidFill>
              </a:rPr>
              <a:t>SO</a:t>
            </a:r>
            <a:r>
              <a:rPr lang="es-ES_tradnl" sz="1500" b="1" i="1" baseline="-25000" dirty="0">
                <a:solidFill>
                  <a:schemeClr val="bg1"/>
                </a:solidFill>
              </a:rPr>
              <a:t>4</a:t>
            </a:r>
            <a:r>
              <a:rPr lang="es-ES_tradnl" sz="1500" b="1" i="1" baseline="30000" dirty="0">
                <a:solidFill>
                  <a:schemeClr val="bg1"/>
                </a:solidFill>
              </a:rPr>
              <a:t>2-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469B8D8-1DFC-4D9A-B1E7-F1E749EE0EC6}"/>
              </a:ext>
            </a:extLst>
          </p:cNvPr>
          <p:cNvSpPr txBox="1"/>
          <p:nvPr/>
        </p:nvSpPr>
        <p:spPr>
          <a:xfrm>
            <a:off x="985078" y="1432493"/>
            <a:ext cx="590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en-US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469B8D8-1DFC-4D9A-B1E7-F1E749EE0EC6}"/>
              </a:ext>
            </a:extLst>
          </p:cNvPr>
          <p:cNvSpPr txBox="1"/>
          <p:nvPr/>
        </p:nvSpPr>
        <p:spPr>
          <a:xfrm>
            <a:off x="7844527" y="1402822"/>
            <a:ext cx="25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39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23-25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6043038" y="740416"/>
            <a:ext cx="2699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Modelo conceptual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5" name="Objeto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674376"/>
              </p:ext>
            </p:extLst>
          </p:nvPr>
        </p:nvGraphicFramePr>
        <p:xfrm>
          <a:off x="1109370" y="3959261"/>
          <a:ext cx="2310502" cy="24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CorelDRAW" r:id="rId17" imgW="4975989" imgH="456550" progId="CorelDraw.Graphic.22">
                  <p:embed/>
                </p:oleObj>
              </mc:Choice>
              <mc:Fallback>
                <p:oleObj name="CorelDRAW" r:id="rId17" imgW="4975989" imgH="456550" progId="CorelDraw.Graphic.22">
                  <p:embed/>
                  <p:pic>
                    <p:nvPicPr>
                      <p:cNvPr id="3" name="Objeto 2"/>
                      <p:cNvPicPr/>
                      <p:nvPr/>
                    </p:nvPicPr>
                    <p:blipFill>
                      <a:blip r:embed="rId18">
                        <a:lum bright="-9000"/>
                      </a:blip>
                      <a:stretch>
                        <a:fillRect/>
                      </a:stretch>
                    </p:blipFill>
                    <p:spPr>
                      <a:xfrm>
                        <a:off x="1109370" y="3959261"/>
                        <a:ext cx="2310502" cy="24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uadroTexto 45"/>
          <p:cNvSpPr txBox="1"/>
          <p:nvPr/>
        </p:nvSpPr>
        <p:spPr>
          <a:xfrm>
            <a:off x="392210" y="946989"/>
            <a:ext cx="59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H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8099522" y="946989"/>
            <a:ext cx="59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7030A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H´</a:t>
            </a:r>
          </a:p>
        </p:txBody>
      </p:sp>
    </p:spTree>
    <p:extLst>
      <p:ext uri="{BB962C8B-B14F-4D97-AF65-F5344CB8AC3E}">
        <p14:creationId xmlns:p14="http://schemas.microsoft.com/office/powerpoint/2010/main" val="31367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26 Rectángulo redondeado">
            <a:extLst>
              <a:ext uri="{FF2B5EF4-FFF2-40B4-BE49-F238E27FC236}">
                <a16:creationId xmlns:a16="http://schemas.microsoft.com/office/drawing/2014/main" id="{DE3568F7-F7E2-4992-BB7C-4446D0CB5FD5}"/>
              </a:ext>
            </a:extLst>
          </p:cNvPr>
          <p:cNvSpPr/>
          <p:nvPr/>
        </p:nvSpPr>
        <p:spPr>
          <a:xfrm>
            <a:off x="99329" y="98344"/>
            <a:ext cx="3320544" cy="378328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27 CuadroTexto">
            <a:extLst>
              <a:ext uri="{FF2B5EF4-FFF2-40B4-BE49-F238E27FC236}">
                <a16:creationId xmlns:a16="http://schemas.microsoft.com/office/drawing/2014/main" id="{B93D5A0B-78EE-4D7A-AE5B-DFC6C915C4D8}"/>
              </a:ext>
            </a:extLst>
          </p:cNvPr>
          <p:cNvSpPr txBox="1"/>
          <p:nvPr/>
        </p:nvSpPr>
        <p:spPr>
          <a:xfrm>
            <a:off x="99331" y="98346"/>
            <a:ext cx="3320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Metodología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5 Conector recto">
            <a:extLst>
              <a:ext uri="{FF2B5EF4-FFF2-40B4-BE49-F238E27FC236}">
                <a16:creationId xmlns:a16="http://schemas.microsoft.com/office/drawing/2014/main" id="{82C6B163-69B8-4776-843C-77D1153F319A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n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35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sp>
        <p:nvSpPr>
          <p:cNvPr id="19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7" y="692696"/>
            <a:ext cx="8976629" cy="56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679" y="2558632"/>
            <a:ext cx="3959821" cy="2549218"/>
          </a:xfrm>
          <a:prstGeom prst="rect">
            <a:avLst/>
          </a:prstGeom>
        </p:spPr>
      </p:pic>
      <p:cxnSp>
        <p:nvCxnSpPr>
          <p:cNvPr id="61" name="5 Conector recto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26 Rectángulo redondeado">
            <a:extLst>
              <a:ext uri="{FF2B5EF4-FFF2-40B4-BE49-F238E27FC236}">
                <a16:creationId xmlns:a16="http://schemas.microsoft.com/office/drawing/2014/main" id="{DE3568F7-F7E2-4992-BB7C-4446D0CB5FD5}"/>
              </a:ext>
            </a:extLst>
          </p:cNvPr>
          <p:cNvSpPr/>
          <p:nvPr/>
        </p:nvSpPr>
        <p:spPr>
          <a:xfrm>
            <a:off x="99329" y="98344"/>
            <a:ext cx="2952328" cy="378328"/>
          </a:xfrm>
          <a:prstGeom prst="roundRect">
            <a:avLst>
              <a:gd name="adj" fmla="val 50000"/>
            </a:avLst>
          </a:prstGeom>
          <a:gradFill>
            <a:gsLst>
              <a:gs pos="51000">
                <a:srgbClr val="62A7D9"/>
              </a:gs>
              <a:gs pos="0">
                <a:srgbClr val="0070C0"/>
              </a:gs>
              <a:gs pos="100000">
                <a:schemeClr val="accent1">
                  <a:tint val="15000"/>
                  <a:satMod val="350000"/>
                  <a:lumMod val="50000"/>
                  <a:lumOff val="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15" name="5 Conector recto">
            <a:extLst>
              <a:ext uri="{FF2B5EF4-FFF2-40B4-BE49-F238E27FC236}">
                <a16:creationId xmlns:a16="http://schemas.microsoft.com/office/drawing/2014/main" id="{82C6B163-69B8-4776-843C-77D1153F319A}"/>
              </a:ext>
            </a:extLst>
          </p:cNvPr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n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06" y="6444071"/>
            <a:ext cx="947079" cy="365125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6429007"/>
            <a:ext cx="432048" cy="395250"/>
          </a:xfrm>
          <a:prstGeom prst="rect">
            <a:avLst/>
          </a:prstGeom>
        </p:spPr>
      </p:pic>
      <p:sp>
        <p:nvSpPr>
          <p:cNvPr id="35" name="4 Marcador de pie de página">
            <a:extLst>
              <a:ext uri="{FF2B5EF4-FFF2-40B4-BE49-F238E27FC236}">
                <a16:creationId xmlns:a16="http://schemas.microsoft.com/office/drawing/2014/main" id="{245BA27C-2081-40DC-B9B4-B9690DC8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670" y="6429009"/>
            <a:ext cx="5641033" cy="3651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CIAS. </a:t>
            </a:r>
            <a:r>
              <a:rPr lang="en-US" dirty="0" smtClean="0">
                <a:solidFill>
                  <a:schemeClr val="accent1"/>
                </a:solidFill>
              </a:rPr>
              <a:t>22-25 </a:t>
            </a:r>
            <a:r>
              <a:rPr lang="en-US" dirty="0" err="1">
                <a:solidFill>
                  <a:schemeClr val="accent1"/>
                </a:solidFill>
              </a:rPr>
              <a:t>Noviembre</a:t>
            </a:r>
            <a:r>
              <a:rPr lang="en-US" dirty="0">
                <a:solidFill>
                  <a:schemeClr val="accent1"/>
                </a:solidFill>
              </a:rPr>
              <a:t>, </a:t>
            </a:r>
            <a:r>
              <a:rPr lang="en-US" dirty="0" smtClean="0">
                <a:solidFill>
                  <a:schemeClr val="accent1"/>
                </a:solidFill>
              </a:rPr>
              <a:t>2022.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Albacete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España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111" y="6496872"/>
            <a:ext cx="622307" cy="312322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66" y="6496874"/>
            <a:ext cx="2119945" cy="23186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87" y="1542603"/>
            <a:ext cx="2150209" cy="132237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4257534"/>
            <a:ext cx="1618763" cy="2158350"/>
          </a:xfrm>
          <a:prstGeom prst="rect">
            <a:avLst/>
          </a:prstGeom>
          <a:effectLst>
            <a:softEdge rad="112522"/>
          </a:effectLst>
        </p:spPr>
      </p:pic>
      <p:grpSp>
        <p:nvGrpSpPr>
          <p:cNvPr id="14" name="Grupo 13"/>
          <p:cNvGrpSpPr/>
          <p:nvPr/>
        </p:nvGrpSpPr>
        <p:grpSpPr>
          <a:xfrm>
            <a:off x="32624" y="1079641"/>
            <a:ext cx="2311616" cy="633125"/>
            <a:chOff x="786036" y="470399"/>
            <a:chExt cx="3785964" cy="878834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9831" y="928992"/>
              <a:ext cx="3782169" cy="420241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86036" y="470399"/>
              <a:ext cx="3785964" cy="451062"/>
            </a:xfrm>
            <a:prstGeom prst="rect">
              <a:avLst/>
            </a:prstGeom>
          </p:spPr>
        </p:pic>
      </p:grpSp>
      <p:pic>
        <p:nvPicPr>
          <p:cNvPr id="21" name="Imagen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9441" y="2893112"/>
            <a:ext cx="4790951" cy="3376882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00163" y="3955173"/>
            <a:ext cx="996609" cy="234496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15422" y="603907"/>
            <a:ext cx="2949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Recopilación de datos previos y revisión de antecedentes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2721434" y="1496311"/>
            <a:ext cx="269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Trabajo de campo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AAAF538-B878-4398-B74E-1F843D2D1018}"/>
              </a:ext>
            </a:extLst>
          </p:cNvPr>
          <p:cNvSpPr txBox="1"/>
          <p:nvPr/>
        </p:nvSpPr>
        <p:spPr>
          <a:xfrm>
            <a:off x="1270120" y="2587984"/>
            <a:ext cx="269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Creación de bases de datos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42 Rectángulo"/>
          <p:cNvSpPr/>
          <p:nvPr/>
        </p:nvSpPr>
        <p:spPr>
          <a:xfrm>
            <a:off x="3275857" y="125342"/>
            <a:ext cx="5700772" cy="430887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lvl="0" algn="r">
              <a:defRPr/>
            </a:pP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Definición de la geometría del sector del acuífero Niebla-Posadas incluido en la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MASb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s-ES" sz="1100" b="1" i="1" kern="0" dirty="0" err="1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Guillena-Cantillana</a:t>
            </a:r>
            <a:r>
              <a:rPr lang="es-ES" sz="1100" b="1" i="1" kern="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(provincia de Sevilla) para el diseño de experiencias de recarga gestionada</a:t>
            </a:r>
            <a:endParaRPr lang="es-ES_tradnl" sz="1100" b="1" i="1" kern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6AB6DC65-7CC8-49A3-A1B0-427567387A0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138" y="669390"/>
            <a:ext cx="2459862" cy="1850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12522"/>
          </a:effectLst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0A02968-DFBE-4F23-A3D9-D39EA3D6425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781" y="694359"/>
            <a:ext cx="2452461" cy="1839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12522"/>
          </a:effectLst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7CB589E3-7CA2-490A-BF4F-3DB58772AC23}"/>
              </a:ext>
            </a:extLst>
          </p:cNvPr>
          <p:cNvSpPr txBox="1"/>
          <p:nvPr/>
        </p:nvSpPr>
        <p:spPr>
          <a:xfrm>
            <a:off x="6750702" y="2208133"/>
            <a:ext cx="2379573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Afloramiento de arenas</a:t>
            </a:r>
          </a:p>
          <a:p>
            <a:pPr algn="ctr"/>
            <a:r>
              <a:rPr lang="es-ES" sz="1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arroyo de la Meona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0C89413-28DB-4568-929F-C85D9A80B589}"/>
              </a:ext>
            </a:extLst>
          </p:cNvPr>
          <p:cNvSpPr txBox="1"/>
          <p:nvPr/>
        </p:nvSpPr>
        <p:spPr>
          <a:xfrm>
            <a:off x="4121105" y="2210777"/>
            <a:ext cx="244227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Afloramiento de calcarenitas </a:t>
            </a:r>
          </a:p>
          <a:p>
            <a:pPr algn="ctr"/>
            <a:r>
              <a:rPr lang="es-ES_tradnl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en el río Rivera de Huelva</a:t>
            </a:r>
            <a:endParaRPr lang="es-E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Flecha derecha 1"/>
          <p:cNvSpPr/>
          <p:nvPr/>
        </p:nvSpPr>
        <p:spPr>
          <a:xfrm rot="7598129">
            <a:off x="2397960" y="2046111"/>
            <a:ext cx="648072" cy="2912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ás 2"/>
          <p:cNvSpPr/>
          <p:nvPr/>
        </p:nvSpPr>
        <p:spPr>
          <a:xfrm>
            <a:off x="2964701" y="893363"/>
            <a:ext cx="557477" cy="55894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27 CuadroTexto">
            <a:extLst>
              <a:ext uri="{FF2B5EF4-FFF2-40B4-BE49-F238E27FC236}">
                <a16:creationId xmlns:a16="http://schemas.microsoft.com/office/drawing/2014/main" id="{E2831AA8-7C6D-4C2F-8339-20B0EC529746}"/>
              </a:ext>
            </a:extLst>
          </p:cNvPr>
          <p:cNvSpPr txBox="1"/>
          <p:nvPr/>
        </p:nvSpPr>
        <p:spPr>
          <a:xfrm>
            <a:off x="99329" y="6608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discusión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135605" y="2735921"/>
            <a:ext cx="543888" cy="631179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50368" y="5155530"/>
            <a:ext cx="2520280" cy="107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5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33500</TotalTime>
  <Words>1319</Words>
  <Application>Microsoft Office PowerPoint</Application>
  <PresentationFormat>Presentación en pantalla (4:3)</PresentationFormat>
  <Paragraphs>153</Paragraphs>
  <Slides>17</Slides>
  <Notes>13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Segoe UI</vt:lpstr>
      <vt:lpstr>Segoe UI Black</vt:lpstr>
      <vt:lpstr>Tema de Office</vt:lpstr>
      <vt:lpstr>CorelDRAW</vt:lpstr>
      <vt:lpstr>Definición de la geometría del sector del acuífero Niebla-Posadas incluido en la MASb de Guillena-Cantillana (provincia de Sevilla) para el diseño de experiencias de recarga gestionada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de Malaga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Las Karrillas</dc:creator>
  <cp:lastModifiedBy>CEHIUMA-ANTONIO</cp:lastModifiedBy>
  <cp:revision>1458</cp:revision>
  <cp:lastPrinted>2012-05-21T19:46:26Z</cp:lastPrinted>
  <dcterms:created xsi:type="dcterms:W3CDTF">2012-04-24T10:50:44Z</dcterms:created>
  <dcterms:modified xsi:type="dcterms:W3CDTF">2022-11-22T12:10:55Z</dcterms:modified>
</cp:coreProperties>
</file>