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74" r:id="rId8"/>
    <p:sldId id="264" r:id="rId9"/>
    <p:sldId id="267" r:id="rId10"/>
    <p:sldId id="276" r:id="rId11"/>
    <p:sldId id="277" r:id="rId12"/>
    <p:sldId id="279" r:id="rId13"/>
    <p:sldId id="269" r:id="rId14"/>
    <p:sldId id="281" r:id="rId15"/>
    <p:sldId id="282" r:id="rId16"/>
    <p:sldId id="283" r:id="rId17"/>
    <p:sldId id="284" r:id="rId18"/>
    <p:sldId id="287" r:id="rId19"/>
    <p:sldId id="288" r:id="rId20"/>
    <p:sldId id="289" r:id="rId21"/>
    <p:sldId id="291" r:id="rId22"/>
    <p:sldId id="292" r:id="rId23"/>
    <p:sldId id="293" r:id="rId24"/>
    <p:sldId id="294" r:id="rId25"/>
    <p:sldId id="296" r:id="rId26"/>
    <p:sldId id="297" r:id="rId27"/>
    <p:sldId id="290" r:id="rId28"/>
    <p:sldId id="286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11" r:id="rId41"/>
    <p:sldId id="312" r:id="rId42"/>
    <p:sldId id="313" r:id="rId43"/>
    <p:sldId id="309" r:id="rId44"/>
    <p:sldId id="314" r:id="rId45"/>
    <p:sldId id="315" r:id="rId46"/>
    <p:sldId id="316" r:id="rId47"/>
    <p:sldId id="317" r:id="rId48"/>
    <p:sldId id="324" r:id="rId49"/>
    <p:sldId id="332" r:id="rId50"/>
    <p:sldId id="337" r:id="rId51"/>
    <p:sldId id="333" r:id="rId52"/>
    <p:sldId id="318" r:id="rId53"/>
    <p:sldId id="319" r:id="rId54"/>
    <p:sldId id="320" r:id="rId55"/>
    <p:sldId id="321" r:id="rId56"/>
    <p:sldId id="335" r:id="rId57"/>
    <p:sldId id="336" r:id="rId58"/>
    <p:sldId id="325" r:id="rId59"/>
    <p:sldId id="322" r:id="rId60"/>
    <p:sldId id="326" r:id="rId61"/>
    <p:sldId id="327" r:id="rId62"/>
    <p:sldId id="328" r:id="rId63"/>
    <p:sldId id="329" r:id="rId64"/>
    <p:sldId id="330" r:id="rId65"/>
    <p:sldId id="331" r:id="rId6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799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4D9AE5-A0BF-49EA-957F-7EBDF2247C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749545-8BD4-4434-9787-8FC1287BF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987A29-589D-4B80-8253-04434A70C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A9EA70-47F2-4EFB-8DB0-9CA1C7737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99F56D-DC32-4D21-AA3F-6B96B30C5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210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3F2E23-181D-4368-81CC-7451702B8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0920608-308F-4881-9DD1-061C37951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8BDAB0-6613-4AAE-9A4E-A72F010DB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C039B5-E242-4FF3-BA3B-3ADFCFE46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024B2B-1C45-4A00-BC97-1E8D2911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23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66B9353-9111-406A-8257-EE31DC4B63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714F05-DA84-422E-BA58-92CA0A413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49D6F2-188A-48ED-BF8D-F39027AB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305535-9F6C-48D9-BD8A-BBA85106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EC65A7-D3C6-4050-AAA2-402BD354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58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A656E-5DBA-4EA2-811E-1C6894455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CDFD52-082E-40FE-81DC-7EB693956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FD1650-92E5-4200-8FAF-F69BB1F38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9855F9-30B4-40EC-A5D4-991D478CA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D647FE-9D8F-4AE2-8B9C-12CBA38B7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217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064B2E-34BA-4588-BE91-C206CB430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1398C5-8034-438C-BF75-D399EC57F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C90A45-2FF7-4D4A-95E4-0676BB91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45A557-0533-492B-9679-43A4B08C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845E95-E103-4F84-A94D-BA21A1F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699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CC98AA-C6AD-4784-B43E-178FE5031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65611B-57EB-498D-8F82-90AE057E0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45BA293-1FC7-42D7-8C22-732B27CE0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66D996-7404-4186-A397-838D9482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54ADD56-3D96-49EF-94D1-8BB09E26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C4E7A6-114F-4842-8C0D-6B678BB8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7961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E2389-F4AC-4313-A3AF-579610971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D6DA13-EA82-4E4A-862C-956F0B8E8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BD04550-E0BC-4DBE-9BA5-52AD5118F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8276354-DD63-48CC-8D38-C21E86D26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5C4700F-CAE4-4342-8A0F-921DA402B3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8F9DF25-0DE3-4854-870E-A0114DDC3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836E7F5-E3EE-49A5-B061-55E2DFE14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D5580C7-EF2E-4B96-8B45-95D75E90E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2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87AF2-F59F-451F-A278-B5284772F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65B2026-46B3-4BD9-8EC6-14BE7A194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C35570E-3DCC-46E7-806B-24826224A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36B37D8-B6B9-4F65-ABEE-4E2D463DA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21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285E128-5A10-4FC7-B012-E204E39F8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8341B3-856F-4A68-B16F-15642C38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55726A-ED35-4760-AF84-8840A757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76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C6CB7A-0563-4D2B-BB00-E51F9C888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FE8793-EA76-4431-AFCD-9DF9E30B9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AF5F3A-ACAE-4303-A521-A4138A31B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908D75-3FF9-4A7D-85B8-BFC63B90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BC1ADD-3CE8-4C95-BEA2-E3A6746D7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4DEB7A-8910-4139-8FC2-663354F19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776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57D89-8F96-4E4B-9B6C-AA0436DDD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02B1E11-EAE5-48AA-B621-2E621F0DA8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A74144F-D436-42C9-BE08-B601C91A6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19B308F-5B1B-4E34-9640-87645691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9614A9F-4EF7-4168-98AA-C595CE34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A9DE6C-5A60-494A-B2D2-BCBC58270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24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CC780EA-3071-47FC-BB27-2856D310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7E40F9-DA93-4EDE-A572-E779E8A26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603B36-1DCA-4B64-B768-A42B531A0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01A48-6FC5-49EA-9217-C5C278BEE0E7}" type="datetimeFigureOut">
              <a:rPr lang="es-ES" smtClean="0"/>
              <a:t>17/09/2021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C0388A-A9C3-4555-B571-8443B6E4A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2B0FF-7A28-41E6-92FB-8C6499442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F61E4-8011-4647-AC6F-DA625D3EE6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38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D443B622-79DE-4D4B-86F0-3921BB52C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oogle Shape;94;p1" descr="Repositorio de documento - Listado - Universidad de Málaga">
            <a:extLst>
              <a:ext uri="{FF2B5EF4-FFF2-40B4-BE49-F238E27FC236}">
                <a16:creationId xmlns:a16="http://schemas.microsoft.com/office/drawing/2014/main" id="{57AD946A-0285-40C2-8D06-D47A8B185B0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8353" t="31321" r="8122" b="33180"/>
          <a:stretch/>
        </p:blipFill>
        <p:spPr>
          <a:xfrm>
            <a:off x="0" y="130586"/>
            <a:ext cx="1886202" cy="89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0;p1" descr="LOGOIndagaSTEAMEscuela2.tif">
            <a:extLst>
              <a:ext uri="{FF2B5EF4-FFF2-40B4-BE49-F238E27FC236}">
                <a16:creationId xmlns:a16="http://schemas.microsoft.com/office/drawing/2014/main" id="{B175903D-B90C-402A-8E94-2AAD0537D4E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6202" y="0"/>
            <a:ext cx="3178597" cy="1445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694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persona, interior, mujer, bebé&#10;&#10;Descripción generada automáticamente">
            <a:extLst>
              <a:ext uri="{FF2B5EF4-FFF2-40B4-BE49-F238E27FC236}">
                <a16:creationId xmlns:a16="http://schemas.microsoft.com/office/drawing/2014/main" id="{CCCD76E7-99E7-4EB5-B6D6-2D800031C9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01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Patrón de fondo&#10;&#10;Descripción generada automáticamente">
            <a:extLst>
              <a:ext uri="{FF2B5EF4-FFF2-40B4-BE49-F238E27FC236}">
                <a16:creationId xmlns:a16="http://schemas.microsoft.com/office/drawing/2014/main" id="{49055F94-419D-4C98-B9B7-9B8F27972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4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02EF313-B105-446D-AD2D-847770CD8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86" b="18"/>
          <a:stretch/>
        </p:blipFill>
        <p:spPr>
          <a:xfrm>
            <a:off x="-1524" y="-33450"/>
            <a:ext cx="12191980" cy="689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78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4CCC74F-3DA1-4458-9603-16492D98BD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65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EB4B830-6E70-4F59-B4C6-E1FF009D2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75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FD02EAC-DE04-429E-B3C5-9EA4336AB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91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animal, mamífero, oso, foto&#10;&#10;Descripción generada automáticamente">
            <a:extLst>
              <a:ext uri="{FF2B5EF4-FFF2-40B4-BE49-F238E27FC236}">
                <a16:creationId xmlns:a16="http://schemas.microsoft.com/office/drawing/2014/main" id="{54495206-9A88-4436-BB94-DE95605AF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42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2AC01E8-253A-419C-AE93-7FD5474CCF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95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53CD84B7-69DC-4242-B817-402BCF3CB3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30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7AEB39A-8BE6-425A-906C-0DF110599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24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CFFFF6-F959-4BA8-9E3B-56AD44F539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ECE56DE-A3F7-4EF9-8405-36655ED420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D99CBAA0-D7DC-45C3-8332-47C7869A0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41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B6050BC7-042C-4553-B8B0-D804CA26EB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67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id="{15737ABD-9FF3-4F77-9133-DEFE95939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55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aparato, tabla, pastel, gente&#10;&#10;Descripción generada automáticamente">
            <a:extLst>
              <a:ext uri="{FF2B5EF4-FFF2-40B4-BE49-F238E27FC236}">
                <a16:creationId xmlns:a16="http://schemas.microsoft.com/office/drawing/2014/main" id="{D5DA1DE1-2641-455A-B88F-D28424D61F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6681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sultado de imagen de dibujos animados cientifico loco microscopio">
            <a:extLst>
              <a:ext uri="{FF2B5EF4-FFF2-40B4-BE49-F238E27FC236}">
                <a16:creationId xmlns:a16="http://schemas.microsoft.com/office/drawing/2014/main" id="{5A934FD0-B59D-4E9B-97B9-B44C7AF7C4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4"/>
          <a:stretch/>
        </p:blipFill>
        <p:spPr bwMode="auto">
          <a:xfrm>
            <a:off x="7335610" y="0"/>
            <a:ext cx="4360863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sultado de imagen de dibujos animados cientifico loco microscopio">
            <a:extLst>
              <a:ext uri="{FF2B5EF4-FFF2-40B4-BE49-F238E27FC236}">
                <a16:creationId xmlns:a16="http://schemas.microsoft.com/office/drawing/2014/main" id="{5CEC1B52-D155-4F3C-B741-551F32B6FE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4"/>
          <a:stretch/>
        </p:blipFill>
        <p:spPr bwMode="auto">
          <a:xfrm>
            <a:off x="306835" y="182562"/>
            <a:ext cx="6454775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6D98F7F7-3D5E-4592-8B1F-227EAB4D18B4}"/>
              </a:ext>
            </a:extLst>
          </p:cNvPr>
          <p:cNvSpPr/>
          <p:nvPr/>
        </p:nvSpPr>
        <p:spPr>
          <a:xfrm>
            <a:off x="3163444" y="920820"/>
            <a:ext cx="359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microscopio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732358A-C5FA-414A-97C1-AD78B336155E}"/>
              </a:ext>
            </a:extLst>
          </p:cNvPr>
          <p:cNvSpPr/>
          <p:nvPr/>
        </p:nvSpPr>
        <p:spPr>
          <a:xfrm>
            <a:off x="10293525" y="803571"/>
            <a:ext cx="1402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lup</a:t>
            </a:r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9953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F6901A21-D134-47CE-A788-784E99FD2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995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5BA538B-0FE2-4EAD-BED2-3873E650E0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71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04FB516-AAC4-422F-AC69-2F8ADE519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-1504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83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CB45D373-EAA1-41B5-B772-84E002B16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3" t="34627" r="9684" b="37104"/>
          <a:stretch/>
        </p:blipFill>
        <p:spPr>
          <a:xfrm>
            <a:off x="465511" y="2327564"/>
            <a:ext cx="8429105" cy="1729047"/>
          </a:xfrm>
          <a:prstGeom prst="rect">
            <a:avLst/>
          </a:prstGeom>
        </p:spPr>
      </p:pic>
      <p:pic>
        <p:nvPicPr>
          <p:cNvPr id="7" name="Picture 2" descr="Resultado de imagen de dibujos animados cientifica loco microscopio">
            <a:extLst>
              <a:ext uri="{FF2B5EF4-FFF2-40B4-BE49-F238E27FC236}">
                <a16:creationId xmlns:a16="http://schemas.microsoft.com/office/drawing/2014/main" id="{40CBEFA4-70A6-4C73-8CBE-85B03B9E2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16"/>
          <a:stretch/>
        </p:blipFill>
        <p:spPr bwMode="auto">
          <a:xfrm>
            <a:off x="8567336" y="1726137"/>
            <a:ext cx="3159153" cy="466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252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1B237A14-6BC5-4FBD-B709-6B95564862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7994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5D957D6C-3E16-4A00-828C-9E68774DC1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8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AB00627D-118B-49B2-BE46-C43B223C04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25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4A16325-1BCA-4890-9CBF-F249F5141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149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id="{B136A25B-DAA8-492D-B49C-2446948857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79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Patrón de fondo&#10;&#10;Descripción generada automáticamente">
            <a:extLst>
              <a:ext uri="{FF2B5EF4-FFF2-40B4-BE49-F238E27FC236}">
                <a16:creationId xmlns:a16="http://schemas.microsoft.com/office/drawing/2014/main" id="{1436390F-83E0-4EE6-926E-05441DA4B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519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68007FC-0B7B-4A8C-8BCC-DE597B9D7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35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D93749BE-B5A5-4191-8024-E692ED70B1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51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68D40D2B-FD9A-43DD-91A8-4C170C084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070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alimentos, foto, mano, pequeño&#10;&#10;Descripción generada automáticamente">
            <a:extLst>
              <a:ext uri="{FF2B5EF4-FFF2-40B4-BE49-F238E27FC236}">
                <a16:creationId xmlns:a16="http://schemas.microsoft.com/office/drawing/2014/main" id="{D8FBAE2D-8237-4854-BE22-A776FB6DB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58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F23BB82-F942-4EA8-8C95-C6AC65F28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449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F94CA2-29AB-4B15-9367-70D6ACB82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4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B2EB7A63-4C98-48DF-A4A7-F8361F23E0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714" y="-1"/>
            <a:ext cx="12501637" cy="7032171"/>
          </a:xfrm>
        </p:spPr>
      </p:pic>
    </p:spTree>
    <p:extLst>
      <p:ext uri="{BB962C8B-B14F-4D97-AF65-F5344CB8AC3E}">
        <p14:creationId xmlns:p14="http://schemas.microsoft.com/office/powerpoint/2010/main" val="40421589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id="{4D09DD20-76D6-45AA-B347-FACD74ADA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-3028" y="-1"/>
            <a:ext cx="1219198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34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BE1B8DF-9F8B-49DB-ACE7-D44B45E25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422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Marcador de contenido 4" descr="Logotipo&#10;&#10;Descripción generada automáticamente">
            <a:extLst>
              <a:ext uri="{FF2B5EF4-FFF2-40B4-BE49-F238E27FC236}">
                <a16:creationId xmlns:a16="http://schemas.microsoft.com/office/drawing/2014/main" id="{811B2EBB-D6C2-40D5-AECA-5F243FE967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t="-1788" r="-13" b="-2600"/>
          <a:stretch/>
        </p:blipFill>
        <p:spPr>
          <a:xfrm>
            <a:off x="20" y="-122663"/>
            <a:ext cx="12191980" cy="715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60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id="{5694A272-6318-401D-B319-245BEB646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849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&#10;&#10;Descripción generada automáticamente">
            <a:extLst>
              <a:ext uri="{FF2B5EF4-FFF2-40B4-BE49-F238E27FC236}">
                <a16:creationId xmlns:a16="http://schemas.microsoft.com/office/drawing/2014/main" id="{12F2EDC3-1863-4760-9790-142C13495F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0"/>
            <a:ext cx="12191980" cy="6856718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152D633-9E50-474B-95C7-4B0BF9A95237}"/>
              </a:ext>
            </a:extLst>
          </p:cNvPr>
          <p:cNvCxnSpPr>
            <a:cxnSpLocks/>
          </p:cNvCxnSpPr>
          <p:nvPr/>
        </p:nvCxnSpPr>
        <p:spPr>
          <a:xfrm flipV="1">
            <a:off x="3396343" y="1640114"/>
            <a:ext cx="123371" cy="14514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95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1035CA6-8390-4EE6-A09E-D59C0BE7DE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9" t="2" r="11431" b="-2"/>
          <a:stretch/>
        </p:blipFill>
        <p:spPr>
          <a:xfrm>
            <a:off x="1784195" y="-89210"/>
            <a:ext cx="89197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597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C7FB524-0F32-401B-8196-0084A0C79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211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2208A3-29F7-4795-8C61-700745C87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1C61EE-D905-45CB-BFEE-D6A0E4CA4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Texto, Carta&#10;&#10;Descripción generada automáticamente">
            <a:extLst>
              <a:ext uri="{FF2B5EF4-FFF2-40B4-BE49-F238E27FC236}">
                <a16:creationId xmlns:a16="http://schemas.microsoft.com/office/drawing/2014/main" id="{8B71F520-6614-4AA3-A506-F7CDE0B55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441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508259BF-3FBF-4874-9164-833886013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25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Patrón de fondo&#10;&#10;Descripción generada automáticamente">
            <a:extLst>
              <a:ext uri="{FF2B5EF4-FFF2-40B4-BE49-F238E27FC236}">
                <a16:creationId xmlns:a16="http://schemas.microsoft.com/office/drawing/2014/main" id="{94D369E7-B653-4146-A772-026F4F85B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5061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263C92-F9D8-4416-B234-64A60AEAED43}"/>
              </a:ext>
            </a:extLst>
          </p:cNvPr>
          <p:cNvSpPr/>
          <p:nvPr/>
        </p:nvSpPr>
        <p:spPr>
          <a:xfrm>
            <a:off x="2590201" y="2339692"/>
            <a:ext cx="701159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a preparar</a:t>
            </a:r>
          </a:p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 alimento del microbio</a:t>
            </a:r>
          </a:p>
        </p:txBody>
      </p:sp>
    </p:spTree>
    <p:extLst>
      <p:ext uri="{BB962C8B-B14F-4D97-AF65-F5344CB8AC3E}">
        <p14:creationId xmlns:p14="http://schemas.microsoft.com/office/powerpoint/2010/main" val="20758652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ropagar el micelio en agar - Materiales necesarios">
            <a:extLst>
              <a:ext uri="{FF2B5EF4-FFF2-40B4-BE49-F238E27FC236}">
                <a16:creationId xmlns:a16="http://schemas.microsoft.com/office/drawing/2014/main" id="{A065DF54-9CA6-48F1-9129-2B56FBCB57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5999" r="4" b="24731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6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verde, coche, estacionado, calle&#10;&#10;Descripción generada automáticamente">
            <a:extLst>
              <a:ext uri="{FF2B5EF4-FFF2-40B4-BE49-F238E27FC236}">
                <a16:creationId xmlns:a16="http://schemas.microsoft.com/office/drawing/2014/main" id="{477F83B8-59C8-4855-B2F4-D517A130D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8471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263C92-F9D8-4416-B234-64A60AEAED43}"/>
              </a:ext>
            </a:extLst>
          </p:cNvPr>
          <p:cNvSpPr/>
          <p:nvPr/>
        </p:nvSpPr>
        <p:spPr>
          <a:xfrm>
            <a:off x="1556199" y="2372943"/>
            <a:ext cx="90796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explicar </a:t>
            </a:r>
          </a:p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cómo sembraremos el microbio</a:t>
            </a:r>
          </a:p>
        </p:txBody>
      </p:sp>
    </p:spTree>
    <p:extLst>
      <p:ext uri="{BB962C8B-B14F-4D97-AF65-F5344CB8AC3E}">
        <p14:creationId xmlns:p14="http://schemas.microsoft.com/office/powerpoint/2010/main" val="23939372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1D7168-7B74-42A5-977D-ACF67EC3D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658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Patrón de fondo&#10;&#10;Descripción generada automáticamente">
            <a:extLst>
              <a:ext uri="{FF2B5EF4-FFF2-40B4-BE49-F238E27FC236}">
                <a16:creationId xmlns:a16="http://schemas.microsoft.com/office/drawing/2014/main" id="{BBC4B72D-130E-4015-9E04-DA373B100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221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Patrón de fondo&#10;&#10;Descripción generada automáticamente">
            <a:extLst>
              <a:ext uri="{FF2B5EF4-FFF2-40B4-BE49-F238E27FC236}">
                <a16:creationId xmlns:a16="http://schemas.microsoft.com/office/drawing/2014/main" id="{A41B7148-6C16-4697-A983-8AF8062550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625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6AF4B57-3DC9-4746-B636-ADF1581F29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606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6F2849B-1903-42C1-9051-4B26758A42D0}"/>
              </a:ext>
            </a:extLst>
          </p:cNvPr>
          <p:cNvSpPr/>
          <p:nvPr/>
        </p:nvSpPr>
        <p:spPr>
          <a:xfrm>
            <a:off x="1563225" y="2339692"/>
            <a:ext cx="90655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a explicar cómo dar </a:t>
            </a:r>
          </a:p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calor a un microbio</a:t>
            </a:r>
          </a:p>
        </p:txBody>
      </p:sp>
    </p:spTree>
    <p:extLst>
      <p:ext uri="{BB962C8B-B14F-4D97-AF65-F5344CB8AC3E}">
        <p14:creationId xmlns:p14="http://schemas.microsoft.com/office/powerpoint/2010/main" val="34742268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D43D78A-9EBD-4FAF-875E-739DD9800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95" r="63779" b="52894"/>
          <a:stretch/>
        </p:blipFill>
        <p:spPr>
          <a:xfrm rot="1281141">
            <a:off x="345556" y="1582580"/>
            <a:ext cx="2564390" cy="2381566"/>
          </a:xfrm>
          <a:prstGeom prst="rect">
            <a:avLst/>
          </a:prstGeom>
        </p:spPr>
      </p:pic>
      <p:graphicFrame>
        <p:nvGraphicFramePr>
          <p:cNvPr id="3" name="Tabla 9">
            <a:extLst>
              <a:ext uri="{FF2B5EF4-FFF2-40B4-BE49-F238E27FC236}">
                <a16:creationId xmlns:a16="http://schemas.microsoft.com/office/drawing/2014/main" id="{76A9D1B6-75E3-4A5B-9C6F-CA78B48799B8}"/>
              </a:ext>
            </a:extLst>
          </p:cNvPr>
          <p:cNvGraphicFramePr>
            <a:graphicFrameLocks noGrp="1"/>
          </p:cNvGraphicFramePr>
          <p:nvPr/>
        </p:nvGraphicFramePr>
        <p:xfrm>
          <a:off x="3441031" y="363776"/>
          <a:ext cx="8230040" cy="5488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720">
                  <a:extLst>
                    <a:ext uri="{9D8B030D-6E8A-4147-A177-3AD203B41FA5}">
                      <a16:colId xmlns:a16="http://schemas.microsoft.com/office/drawing/2014/main" val="2471731728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114698384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3416365311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3181937843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990661033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3696746639"/>
                    </a:ext>
                  </a:extLst>
                </a:gridCol>
                <a:gridCol w="1175720">
                  <a:extLst>
                    <a:ext uri="{9D8B030D-6E8A-4147-A177-3AD203B41FA5}">
                      <a16:colId xmlns:a16="http://schemas.microsoft.com/office/drawing/2014/main" val="36902751"/>
                    </a:ext>
                  </a:extLst>
                </a:gridCol>
              </a:tblGrid>
              <a:tr h="2359174">
                <a:tc>
                  <a:txBody>
                    <a:bodyPr/>
                    <a:lstStyle/>
                    <a:p>
                      <a:pPr algn="ctr"/>
                      <a:r>
                        <a:rPr lang="es-ES" sz="4800" b="1" dirty="0"/>
                        <a:t>DÍA</a:t>
                      </a:r>
                    </a:p>
                    <a:p>
                      <a:pPr algn="ctr"/>
                      <a:r>
                        <a:rPr lang="es-ES" sz="48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4800" b="1" dirty="0"/>
                        <a:t>DÍA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DÍA 3</a:t>
                      </a:r>
                    </a:p>
                    <a:p>
                      <a:pPr algn="ctr"/>
                      <a:endParaRPr lang="es-E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DÍA </a:t>
                      </a:r>
                    </a:p>
                    <a:p>
                      <a:pPr algn="ctr"/>
                      <a:r>
                        <a:rPr lang="es-ES" sz="48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DÍA 5</a:t>
                      </a:r>
                    </a:p>
                    <a:p>
                      <a:pPr algn="ctr"/>
                      <a:endParaRPr lang="es-E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DÍA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DÍA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800" b="1" dirty="0"/>
                        <a:t>7</a:t>
                      </a:r>
                    </a:p>
                    <a:p>
                      <a:pPr algn="ctr"/>
                      <a:endParaRPr lang="es-ES" sz="4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639231"/>
                  </a:ext>
                </a:extLst>
              </a:tr>
              <a:tr h="1564605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69155"/>
                  </a:ext>
                </a:extLst>
              </a:tr>
              <a:tr h="1564605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702299"/>
                  </a:ext>
                </a:extLst>
              </a:tr>
            </a:tbl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0116B855-78B8-48F7-B3E3-24D3E38B96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84" t="44574" r="63779" b="-1"/>
          <a:stretch/>
        </p:blipFill>
        <p:spPr>
          <a:xfrm>
            <a:off x="1215786" y="4117886"/>
            <a:ext cx="1642139" cy="238156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9D9DB69-45B1-46C7-B134-C94B3FFB1924}"/>
              </a:ext>
            </a:extLst>
          </p:cNvPr>
          <p:cNvSpPr txBox="1"/>
          <p:nvPr/>
        </p:nvSpPr>
        <p:spPr>
          <a:xfrm>
            <a:off x="1" y="366958"/>
            <a:ext cx="294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REGISTRO DE TEMPERATURA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6D563DD-DE9A-4D1A-B99F-62FAA0A30715}"/>
              </a:ext>
            </a:extLst>
          </p:cNvPr>
          <p:cNvSpPr txBox="1"/>
          <p:nvPr/>
        </p:nvSpPr>
        <p:spPr>
          <a:xfrm rot="16200000">
            <a:off x="2023035" y="3043338"/>
            <a:ext cx="160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TERMÓMETRO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288CDAB-0D46-46E7-827F-4367BCFFF273}"/>
              </a:ext>
            </a:extLst>
          </p:cNvPr>
          <p:cNvSpPr txBox="1"/>
          <p:nvPr/>
        </p:nvSpPr>
        <p:spPr>
          <a:xfrm rot="16028423">
            <a:off x="2367317" y="4760513"/>
            <a:ext cx="83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MÓVIL</a:t>
            </a:r>
          </a:p>
        </p:txBody>
      </p:sp>
    </p:spTree>
    <p:extLst>
      <p:ext uri="{BB962C8B-B14F-4D97-AF65-F5344CB8AC3E}">
        <p14:creationId xmlns:p14="http://schemas.microsoft.com/office/powerpoint/2010/main" val="2005162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n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72E2EE52-4D65-4DD5-BF91-650E8F950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024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09BBDB-6DDD-4A84-A3C3-CCA2C778E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74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9634A9C-D61D-4E6D-9D83-9D7D2728CD2A}"/>
              </a:ext>
            </a:extLst>
          </p:cNvPr>
          <p:cNvSpPr/>
          <p:nvPr/>
        </p:nvSpPr>
        <p:spPr>
          <a:xfrm>
            <a:off x="2134438" y="2339692"/>
            <a:ext cx="79231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a explicar cómo</a:t>
            </a:r>
          </a:p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 a respirar los microbios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153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E579913-F912-4177-A593-61DF18596E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334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9A21008-FA1B-482C-BBF5-C2A25053C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090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4FD620B-60BA-434D-9862-DAA1A2628EC2}"/>
              </a:ext>
            </a:extLst>
          </p:cNvPr>
          <p:cNvSpPr/>
          <p:nvPr/>
        </p:nvSpPr>
        <p:spPr>
          <a:xfrm>
            <a:off x="944365" y="1757801"/>
            <a:ext cx="1030327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a explicar qué es lo que</a:t>
            </a:r>
          </a:p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vamos a hacer mientras esperamos </a:t>
            </a:r>
          </a:p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 microbio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9357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9">
            <a:extLst>
              <a:ext uri="{FF2B5EF4-FFF2-40B4-BE49-F238E27FC236}">
                <a16:creationId xmlns:a16="http://schemas.microsoft.com/office/drawing/2014/main" id="{76A9D1B6-75E3-4A5B-9C6F-CA78B4879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513147"/>
              </p:ext>
            </p:extLst>
          </p:nvPr>
        </p:nvGraphicFramePr>
        <p:xfrm>
          <a:off x="581892" y="953979"/>
          <a:ext cx="11089176" cy="51363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68">
                  <a:extLst>
                    <a:ext uri="{9D8B030D-6E8A-4147-A177-3AD203B41FA5}">
                      <a16:colId xmlns:a16="http://schemas.microsoft.com/office/drawing/2014/main" val="2471731728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114698384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3416365311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3181937843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990661033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3696746639"/>
                    </a:ext>
                  </a:extLst>
                </a:gridCol>
                <a:gridCol w="1584168">
                  <a:extLst>
                    <a:ext uri="{9D8B030D-6E8A-4147-A177-3AD203B41FA5}">
                      <a16:colId xmlns:a16="http://schemas.microsoft.com/office/drawing/2014/main" val="36902751"/>
                    </a:ext>
                  </a:extLst>
                </a:gridCol>
              </a:tblGrid>
              <a:tr h="1299199"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/>
                        <a:t>DÍA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b="1" dirty="0"/>
                        <a:t>DÍA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/>
                        <a:t>DÍA 3</a:t>
                      </a:r>
                    </a:p>
                    <a:p>
                      <a:pPr algn="ctr"/>
                      <a:endParaRPr lang="es-E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/>
                        <a:t>DÍA 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/>
                        <a:t>DÍA 5</a:t>
                      </a:r>
                    </a:p>
                    <a:p>
                      <a:pPr algn="ctr"/>
                      <a:endParaRPr lang="es-E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/>
                        <a:t>DÍA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b="1" dirty="0"/>
                        <a:t>DÍA  7</a:t>
                      </a:r>
                    </a:p>
                    <a:p>
                      <a:pPr algn="ctr"/>
                      <a:endParaRPr lang="es-E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639231"/>
                  </a:ext>
                </a:extLst>
              </a:tr>
              <a:tr h="1786807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69155"/>
                  </a:ext>
                </a:extLst>
              </a:tr>
              <a:tr h="20503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70229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9D9DB69-45B1-46C7-B134-C94B3FFB1924}"/>
              </a:ext>
            </a:extLst>
          </p:cNvPr>
          <p:cNvSpPr txBox="1"/>
          <p:nvPr/>
        </p:nvSpPr>
        <p:spPr>
          <a:xfrm>
            <a:off x="0" y="0"/>
            <a:ext cx="238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Qué vemos en la placa 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93376F5-6863-43AC-9CF4-2352B7634FA7}"/>
              </a:ext>
            </a:extLst>
          </p:cNvPr>
          <p:cNvSpPr/>
          <p:nvPr/>
        </p:nvSpPr>
        <p:spPr>
          <a:xfrm>
            <a:off x="4493648" y="-92333"/>
            <a:ext cx="3570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DIBUJAMOS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63168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5324306-C484-4254-A6B3-F5BCFB6A1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340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9FCC975-99D2-4A76-B8C3-BC393832B7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833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419297F-63E2-4F48-A43E-F65FE77FDA16}"/>
              </a:ext>
            </a:extLst>
          </p:cNvPr>
          <p:cNvSpPr/>
          <p:nvPr/>
        </p:nvSpPr>
        <p:spPr>
          <a:xfrm>
            <a:off x="947650" y="1641423"/>
            <a:ext cx="1054053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seño, va a explicar cómo tenemos</a:t>
            </a:r>
          </a:p>
          <a:p>
            <a:pPr algn="ctr"/>
            <a:r>
              <a:rPr lang="es-E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Que guardar a los microbios para que no se sequen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9997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F3405524-D8A0-46E1-9D37-E2D697B1B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0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27D244A-F704-470D-AFD4-F15B8C2BC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2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contenido 4" descr="Una flor color blanco con letras negras&#10;&#10;Descripción generada automáticamente">
            <a:extLst>
              <a:ext uri="{FF2B5EF4-FFF2-40B4-BE49-F238E27FC236}">
                <a16:creationId xmlns:a16="http://schemas.microsoft.com/office/drawing/2014/main" id="{9965F7EF-B472-436B-9479-C985DE700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219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119</Words>
  <Application>Microsoft Office PowerPoint</Application>
  <PresentationFormat>Panorámica</PresentationFormat>
  <Paragraphs>37</Paragraphs>
  <Slides>65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6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Noelia Rodriguez Losada</dc:creator>
  <cp:lastModifiedBy>Noelia Rodriguez Losada</cp:lastModifiedBy>
  <cp:revision>6</cp:revision>
  <dcterms:created xsi:type="dcterms:W3CDTF">2021-02-10T16:37:29Z</dcterms:created>
  <dcterms:modified xsi:type="dcterms:W3CDTF">2021-09-17T10:50:49Z</dcterms:modified>
</cp:coreProperties>
</file>