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0" r:id="rId1"/>
  </p:sldMasterIdLst>
  <p:notesMasterIdLst>
    <p:notesMasterId r:id="rId15"/>
  </p:notesMasterIdLst>
  <p:handoutMasterIdLst>
    <p:handoutMasterId r:id="rId16"/>
  </p:handoutMasterIdLst>
  <p:sldIdLst>
    <p:sldId id="327" r:id="rId2"/>
    <p:sldId id="328" r:id="rId3"/>
    <p:sldId id="283" r:id="rId4"/>
    <p:sldId id="286" r:id="rId5"/>
    <p:sldId id="287" r:id="rId6"/>
    <p:sldId id="288" r:id="rId7"/>
    <p:sldId id="290" r:id="rId8"/>
    <p:sldId id="291" r:id="rId9"/>
    <p:sldId id="293" r:id="rId10"/>
    <p:sldId id="294" r:id="rId11"/>
    <p:sldId id="298" r:id="rId12"/>
    <p:sldId id="267" r:id="rId13"/>
    <p:sldId id="270" r:id="rId14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6000" b="1" kern="1200">
        <a:solidFill>
          <a:srgbClr val="9C3468"/>
        </a:solidFill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6000" b="1" kern="1200">
        <a:solidFill>
          <a:srgbClr val="9C3468"/>
        </a:solidFill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6000" b="1" kern="1200">
        <a:solidFill>
          <a:srgbClr val="9C3468"/>
        </a:solidFill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6000" b="1" kern="1200">
        <a:solidFill>
          <a:srgbClr val="9C3468"/>
        </a:solidFill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6000" b="1" kern="1200">
        <a:solidFill>
          <a:srgbClr val="9C3468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6000" b="1" kern="1200">
        <a:solidFill>
          <a:srgbClr val="9C3468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6000" b="1" kern="1200">
        <a:solidFill>
          <a:srgbClr val="9C3468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6000" b="1" kern="1200">
        <a:solidFill>
          <a:srgbClr val="9C3468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6000" b="1" kern="1200">
        <a:solidFill>
          <a:srgbClr val="9C3468"/>
        </a:solidFill>
        <a:latin typeface="Comic Sans MS" pitchFamily="66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99"/>
    <a:srgbClr val="004800"/>
    <a:srgbClr val="006600"/>
    <a:srgbClr val="000099"/>
    <a:srgbClr val="000066"/>
    <a:srgbClr val="B4C7E4"/>
    <a:srgbClr val="DEBDFF"/>
    <a:srgbClr val="9C34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82" autoAdjust="0"/>
    <p:restoredTop sz="94558" autoAdjust="0"/>
  </p:normalViewPr>
  <p:slideViewPr>
    <p:cSldViewPr>
      <p:cViewPr>
        <p:scale>
          <a:sx n="100" d="100"/>
          <a:sy n="100" d="100"/>
        </p:scale>
        <p:origin x="43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13FD84-2A65-4E41-88AC-CB33E411066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F8BD1AEE-2032-4B14-A30E-17D5EE25B954}">
      <dgm:prSet/>
      <dgm:spPr/>
      <dgm:t>
        <a:bodyPr/>
        <a:lstStyle/>
        <a:p>
          <a:pPr algn="just" rtl="0"/>
          <a:r>
            <a:rPr lang="es-ES" b="1" u="sng" dirty="0" smtClean="0"/>
            <a:t>No alarmar </a:t>
          </a:r>
          <a:r>
            <a:rPr lang="es-ES" b="1" dirty="0" smtClean="0"/>
            <a:t>ni alarmarse, añadiendo “</a:t>
          </a:r>
          <a:r>
            <a:rPr lang="es-ES" b="1" dirty="0" err="1" smtClean="0"/>
            <a:t>sobresignificado</a:t>
          </a:r>
          <a:r>
            <a:rPr lang="es-ES" b="1" dirty="0" smtClean="0"/>
            <a:t>” con un vocabulario inadecuado, gestos o conductas.</a:t>
          </a:r>
          <a:endParaRPr lang="es-ES" dirty="0"/>
        </a:p>
      </dgm:t>
    </dgm:pt>
    <dgm:pt modelId="{EDBBDC04-9737-45A8-ACE9-9A7009CF63BD}" type="parTrans" cxnId="{92BB15EE-9942-4849-817D-3F76A1D885C2}">
      <dgm:prSet/>
      <dgm:spPr/>
      <dgm:t>
        <a:bodyPr/>
        <a:lstStyle/>
        <a:p>
          <a:endParaRPr lang="es-ES"/>
        </a:p>
      </dgm:t>
    </dgm:pt>
    <dgm:pt modelId="{F2EF2D66-7DF4-4508-9CAD-FDAE249C30C5}" type="sibTrans" cxnId="{92BB15EE-9942-4849-817D-3F76A1D885C2}">
      <dgm:prSet/>
      <dgm:spPr/>
      <dgm:t>
        <a:bodyPr/>
        <a:lstStyle/>
        <a:p>
          <a:endParaRPr lang="es-ES"/>
        </a:p>
      </dgm:t>
    </dgm:pt>
    <dgm:pt modelId="{54CC0270-D594-4A54-A96B-D9621BB40768}">
      <dgm:prSet/>
      <dgm:spPr/>
      <dgm:t>
        <a:bodyPr/>
        <a:lstStyle/>
        <a:p>
          <a:pPr rtl="0"/>
          <a:r>
            <a:rPr lang="es-ES" b="1" dirty="0" smtClean="0"/>
            <a:t>Es muy importante seguir su ritmo, no precipitando su testimonio ofreciéndole apoyo y confianza, esperando a que se establezca una adecuada </a:t>
          </a:r>
          <a:r>
            <a:rPr lang="es-ES" b="1" u="sng" dirty="0" smtClean="0"/>
            <a:t>empatía.</a:t>
          </a:r>
          <a:endParaRPr lang="es-ES" dirty="0"/>
        </a:p>
      </dgm:t>
    </dgm:pt>
    <dgm:pt modelId="{51AA56C9-2332-404C-B54D-9143CEDEBCEF}" type="parTrans" cxnId="{F77CB038-02CA-4D6F-A433-5868CA90F033}">
      <dgm:prSet/>
      <dgm:spPr/>
      <dgm:t>
        <a:bodyPr/>
        <a:lstStyle/>
        <a:p>
          <a:endParaRPr lang="es-ES"/>
        </a:p>
      </dgm:t>
    </dgm:pt>
    <dgm:pt modelId="{98C0A5BF-6BA5-4F60-862D-9D03F7487D59}" type="sibTrans" cxnId="{F77CB038-02CA-4D6F-A433-5868CA90F033}">
      <dgm:prSet/>
      <dgm:spPr/>
      <dgm:t>
        <a:bodyPr/>
        <a:lstStyle/>
        <a:p>
          <a:endParaRPr lang="es-ES"/>
        </a:p>
      </dgm:t>
    </dgm:pt>
    <dgm:pt modelId="{8618D9FB-89F1-4468-BAF9-7D81574BDE12}">
      <dgm:prSet/>
      <dgm:spPr/>
      <dgm:t>
        <a:bodyPr/>
        <a:lstStyle/>
        <a:p>
          <a:pPr algn="ctr" rtl="0"/>
          <a:r>
            <a:rPr lang="es-ES" b="1" dirty="0" smtClean="0"/>
            <a:t>Hacer uso de la </a:t>
          </a:r>
          <a:r>
            <a:rPr lang="es-ES" b="1" u="sng" dirty="0" smtClean="0"/>
            <a:t>escucha activa</a:t>
          </a:r>
          <a:r>
            <a:rPr lang="es-ES" b="1" i="1" dirty="0" smtClean="0"/>
            <a:t>.</a:t>
          </a:r>
          <a:endParaRPr lang="es-ES" dirty="0"/>
        </a:p>
      </dgm:t>
    </dgm:pt>
    <dgm:pt modelId="{C498CCAE-46CD-4306-A5B1-3EBEC3DB6FF6}" type="parTrans" cxnId="{C07A4D30-D518-4BB0-A908-94465D075994}">
      <dgm:prSet/>
      <dgm:spPr/>
      <dgm:t>
        <a:bodyPr/>
        <a:lstStyle/>
        <a:p>
          <a:endParaRPr lang="es-ES"/>
        </a:p>
      </dgm:t>
    </dgm:pt>
    <dgm:pt modelId="{1FF8BE54-BBE1-4785-8D60-0BBE86ABF239}" type="sibTrans" cxnId="{C07A4D30-D518-4BB0-A908-94465D075994}">
      <dgm:prSet/>
      <dgm:spPr/>
      <dgm:t>
        <a:bodyPr/>
        <a:lstStyle/>
        <a:p>
          <a:endParaRPr lang="es-ES"/>
        </a:p>
      </dgm:t>
    </dgm:pt>
    <dgm:pt modelId="{25F4CDDD-4AAF-42DD-BF6A-9C3DD18240BF}">
      <dgm:prSet/>
      <dgm:spPr/>
      <dgm:t>
        <a:bodyPr/>
        <a:lstStyle/>
        <a:p>
          <a:pPr algn="just" rtl="0"/>
          <a:r>
            <a:rPr lang="es-ES" b="1" dirty="0" smtClean="0"/>
            <a:t>Insistir en que </a:t>
          </a:r>
          <a:r>
            <a:rPr lang="es-ES" b="1" u="sng" dirty="0" smtClean="0"/>
            <a:t>no se sienta culpable </a:t>
          </a:r>
          <a:r>
            <a:rPr lang="es-ES" b="1" dirty="0" smtClean="0"/>
            <a:t>o responsable de la situación, ni por desvelar “el secreto”. Que es creída y apoyada, que no se le exige ninguna responsabilidad directa o indirecta.</a:t>
          </a:r>
          <a:endParaRPr lang="es-ES" dirty="0"/>
        </a:p>
      </dgm:t>
    </dgm:pt>
    <dgm:pt modelId="{6F812E97-7F5B-4C58-9CF3-8FFAA97DBE53}" type="parTrans" cxnId="{BE6895D0-C8FA-4E49-8602-37B8E3A4F5E3}">
      <dgm:prSet/>
      <dgm:spPr/>
      <dgm:t>
        <a:bodyPr/>
        <a:lstStyle/>
        <a:p>
          <a:endParaRPr lang="es-ES"/>
        </a:p>
      </dgm:t>
    </dgm:pt>
    <dgm:pt modelId="{2BE58C0D-80D2-4F47-9974-38C2B90EE196}" type="sibTrans" cxnId="{BE6895D0-C8FA-4E49-8602-37B8E3A4F5E3}">
      <dgm:prSet/>
      <dgm:spPr/>
      <dgm:t>
        <a:bodyPr/>
        <a:lstStyle/>
        <a:p>
          <a:endParaRPr lang="es-ES"/>
        </a:p>
      </dgm:t>
    </dgm:pt>
    <dgm:pt modelId="{09BF94D4-09EA-4006-8091-C1CD80641EBD}" type="pres">
      <dgm:prSet presAssocID="{F713FD84-2A65-4E41-88AC-CB33E4110663}" presName="linear" presStyleCnt="0">
        <dgm:presLayoutVars>
          <dgm:animLvl val="lvl"/>
          <dgm:resizeHandles val="exact"/>
        </dgm:presLayoutVars>
      </dgm:prSet>
      <dgm:spPr/>
    </dgm:pt>
    <dgm:pt modelId="{E85D39EC-65DC-4856-86B2-278B04ADA46A}" type="pres">
      <dgm:prSet presAssocID="{F8BD1AEE-2032-4B14-A30E-17D5EE25B95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7898D78-165E-425F-BAD2-821EEC2859D3}" type="pres">
      <dgm:prSet presAssocID="{F2EF2D66-7DF4-4508-9CAD-FDAE249C30C5}" presName="spacer" presStyleCnt="0"/>
      <dgm:spPr/>
    </dgm:pt>
    <dgm:pt modelId="{C9320F17-34A6-4A33-B6FC-F694405F8A9C}" type="pres">
      <dgm:prSet presAssocID="{54CC0270-D594-4A54-A96B-D9621BB4076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AF70975-636E-4318-8C18-A19AF0C68942}" type="pres">
      <dgm:prSet presAssocID="{98C0A5BF-6BA5-4F60-862D-9D03F7487D59}" presName="spacer" presStyleCnt="0"/>
      <dgm:spPr/>
    </dgm:pt>
    <dgm:pt modelId="{DD236707-4AAD-4E69-AC08-172704F620C4}" type="pres">
      <dgm:prSet presAssocID="{8618D9FB-89F1-4468-BAF9-7D81574BDE1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FD8386E-A258-4981-9061-9CF47913EAE9}" type="pres">
      <dgm:prSet presAssocID="{1FF8BE54-BBE1-4785-8D60-0BBE86ABF239}" presName="spacer" presStyleCnt="0"/>
      <dgm:spPr/>
    </dgm:pt>
    <dgm:pt modelId="{8EE93126-9C30-4760-AF4C-4F71957CBB22}" type="pres">
      <dgm:prSet presAssocID="{25F4CDDD-4AAF-42DD-BF6A-9C3DD18240B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E6895D0-C8FA-4E49-8602-37B8E3A4F5E3}" srcId="{F713FD84-2A65-4E41-88AC-CB33E4110663}" destId="{25F4CDDD-4AAF-42DD-BF6A-9C3DD18240BF}" srcOrd="3" destOrd="0" parTransId="{6F812E97-7F5B-4C58-9CF3-8FFAA97DBE53}" sibTransId="{2BE58C0D-80D2-4F47-9974-38C2B90EE196}"/>
    <dgm:cxn modelId="{78B452BE-7F3B-4B7E-93E2-B0799D715420}" type="presOf" srcId="{25F4CDDD-4AAF-42DD-BF6A-9C3DD18240BF}" destId="{8EE93126-9C30-4760-AF4C-4F71957CBB22}" srcOrd="0" destOrd="0" presId="urn:microsoft.com/office/officeart/2005/8/layout/vList2"/>
    <dgm:cxn modelId="{92BB15EE-9942-4849-817D-3F76A1D885C2}" srcId="{F713FD84-2A65-4E41-88AC-CB33E4110663}" destId="{F8BD1AEE-2032-4B14-A30E-17D5EE25B954}" srcOrd="0" destOrd="0" parTransId="{EDBBDC04-9737-45A8-ACE9-9A7009CF63BD}" sibTransId="{F2EF2D66-7DF4-4508-9CAD-FDAE249C30C5}"/>
    <dgm:cxn modelId="{3946DC1E-A038-459B-AD50-8FCF4C8C3C8B}" type="presOf" srcId="{54CC0270-D594-4A54-A96B-D9621BB40768}" destId="{C9320F17-34A6-4A33-B6FC-F694405F8A9C}" srcOrd="0" destOrd="0" presId="urn:microsoft.com/office/officeart/2005/8/layout/vList2"/>
    <dgm:cxn modelId="{0D588DD2-5416-45BD-BA1D-671A4A95FDDB}" type="presOf" srcId="{F8BD1AEE-2032-4B14-A30E-17D5EE25B954}" destId="{E85D39EC-65DC-4856-86B2-278B04ADA46A}" srcOrd="0" destOrd="0" presId="urn:microsoft.com/office/officeart/2005/8/layout/vList2"/>
    <dgm:cxn modelId="{F77CB038-02CA-4D6F-A433-5868CA90F033}" srcId="{F713FD84-2A65-4E41-88AC-CB33E4110663}" destId="{54CC0270-D594-4A54-A96B-D9621BB40768}" srcOrd="1" destOrd="0" parTransId="{51AA56C9-2332-404C-B54D-9143CEDEBCEF}" sibTransId="{98C0A5BF-6BA5-4F60-862D-9D03F7487D59}"/>
    <dgm:cxn modelId="{D645950D-752B-40C3-A2EB-9F22BAE179F0}" type="presOf" srcId="{8618D9FB-89F1-4468-BAF9-7D81574BDE12}" destId="{DD236707-4AAD-4E69-AC08-172704F620C4}" srcOrd="0" destOrd="0" presId="urn:microsoft.com/office/officeart/2005/8/layout/vList2"/>
    <dgm:cxn modelId="{BAA2F9C7-E48A-4A06-B90B-3658E83DF9D6}" type="presOf" srcId="{F713FD84-2A65-4E41-88AC-CB33E4110663}" destId="{09BF94D4-09EA-4006-8091-C1CD80641EBD}" srcOrd="0" destOrd="0" presId="urn:microsoft.com/office/officeart/2005/8/layout/vList2"/>
    <dgm:cxn modelId="{C07A4D30-D518-4BB0-A908-94465D075994}" srcId="{F713FD84-2A65-4E41-88AC-CB33E4110663}" destId="{8618D9FB-89F1-4468-BAF9-7D81574BDE12}" srcOrd="2" destOrd="0" parTransId="{C498CCAE-46CD-4306-A5B1-3EBEC3DB6FF6}" sibTransId="{1FF8BE54-BBE1-4785-8D60-0BBE86ABF239}"/>
    <dgm:cxn modelId="{E3B77D21-F9ED-417B-AE16-52E947A9D6FD}" type="presParOf" srcId="{09BF94D4-09EA-4006-8091-C1CD80641EBD}" destId="{E85D39EC-65DC-4856-86B2-278B04ADA46A}" srcOrd="0" destOrd="0" presId="urn:microsoft.com/office/officeart/2005/8/layout/vList2"/>
    <dgm:cxn modelId="{FFE3F6F3-927C-4DC3-A4F1-FCBD7DA9238D}" type="presParOf" srcId="{09BF94D4-09EA-4006-8091-C1CD80641EBD}" destId="{47898D78-165E-425F-BAD2-821EEC2859D3}" srcOrd="1" destOrd="0" presId="urn:microsoft.com/office/officeart/2005/8/layout/vList2"/>
    <dgm:cxn modelId="{9E75674A-BDA7-433B-9868-35DCFDEBFA26}" type="presParOf" srcId="{09BF94D4-09EA-4006-8091-C1CD80641EBD}" destId="{C9320F17-34A6-4A33-B6FC-F694405F8A9C}" srcOrd="2" destOrd="0" presId="urn:microsoft.com/office/officeart/2005/8/layout/vList2"/>
    <dgm:cxn modelId="{DA7D3305-FFEC-4C3E-B4E5-39807044F0EA}" type="presParOf" srcId="{09BF94D4-09EA-4006-8091-C1CD80641EBD}" destId="{DAF70975-636E-4318-8C18-A19AF0C68942}" srcOrd="3" destOrd="0" presId="urn:microsoft.com/office/officeart/2005/8/layout/vList2"/>
    <dgm:cxn modelId="{77975473-B006-4073-9A47-586C4922C55B}" type="presParOf" srcId="{09BF94D4-09EA-4006-8091-C1CD80641EBD}" destId="{DD236707-4AAD-4E69-AC08-172704F620C4}" srcOrd="4" destOrd="0" presId="urn:microsoft.com/office/officeart/2005/8/layout/vList2"/>
    <dgm:cxn modelId="{9F3BCD62-F371-4849-AE3A-52E8CA585704}" type="presParOf" srcId="{09BF94D4-09EA-4006-8091-C1CD80641EBD}" destId="{2FD8386E-A258-4981-9061-9CF47913EAE9}" srcOrd="5" destOrd="0" presId="urn:microsoft.com/office/officeart/2005/8/layout/vList2"/>
    <dgm:cxn modelId="{E299AD8A-0470-4679-915B-B5BB9986A655}" type="presParOf" srcId="{09BF94D4-09EA-4006-8091-C1CD80641EBD}" destId="{8EE93126-9C30-4760-AF4C-4F71957CBB2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A3BFB5B-629F-4999-B454-0AFDA39AE6C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297A7067-394E-49A5-BA56-52AE8BAF6D5A}">
      <dgm:prSet/>
      <dgm:spPr/>
      <dgm:t>
        <a:bodyPr/>
        <a:lstStyle/>
        <a:p>
          <a:pPr rtl="0"/>
          <a:r>
            <a:rPr lang="es-ES" b="1" dirty="0" smtClean="0">
              <a:latin typeface="Arial" panose="020B0604020202020204" pitchFamily="34" charset="0"/>
              <a:cs typeface="Arial" panose="020B0604020202020204" pitchFamily="34" charset="0"/>
            </a:rPr>
            <a:t>Manifestar explícita y activamente una </a:t>
          </a:r>
          <a:r>
            <a:rPr lang="es-ES" b="1" u="sng" dirty="0" smtClean="0">
              <a:latin typeface="Arial" panose="020B0604020202020204" pitchFamily="34" charset="0"/>
              <a:cs typeface="Arial" panose="020B0604020202020204" pitchFamily="34" charset="0"/>
            </a:rPr>
            <a:t>aprobación positiva </a:t>
          </a:r>
          <a:r>
            <a:rPr lang="es-ES" b="1" dirty="0" smtClean="0">
              <a:latin typeface="Arial" panose="020B0604020202020204" pitchFamily="34" charset="0"/>
              <a:cs typeface="Arial" panose="020B0604020202020204" pitchFamily="34" charset="0"/>
            </a:rPr>
            <a:t>por haberlo comunicado.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04F086-0A4A-4996-AE11-C1A543677D30}" type="parTrans" cxnId="{E7D897AE-C0F8-428F-9B67-F702D3A537F8}">
      <dgm:prSet/>
      <dgm:spPr/>
      <dgm:t>
        <a:bodyPr/>
        <a:lstStyle/>
        <a:p>
          <a:endParaRPr lang="es-ES"/>
        </a:p>
      </dgm:t>
    </dgm:pt>
    <dgm:pt modelId="{81E4AE5C-5C26-43E3-9D64-74EC80AC17DD}" type="sibTrans" cxnId="{E7D897AE-C0F8-428F-9B67-F702D3A537F8}">
      <dgm:prSet/>
      <dgm:spPr/>
      <dgm:t>
        <a:bodyPr/>
        <a:lstStyle/>
        <a:p>
          <a:endParaRPr lang="es-ES"/>
        </a:p>
      </dgm:t>
    </dgm:pt>
    <dgm:pt modelId="{2FF0A011-70BE-49AC-9312-3C6249D8F3A8}">
      <dgm:prSet/>
      <dgm:spPr/>
      <dgm:t>
        <a:bodyPr/>
        <a:lstStyle/>
        <a:p>
          <a:pPr algn="just" rtl="0"/>
          <a:r>
            <a:rPr lang="es-ES" b="1" dirty="0" smtClean="0"/>
            <a:t>Hacer uso en todo momento de un </a:t>
          </a:r>
          <a:r>
            <a:rPr lang="es-ES" b="1" u="sng" dirty="0" smtClean="0"/>
            <a:t>lenguaje claro y sencillo</a:t>
          </a:r>
          <a:r>
            <a:rPr lang="es-ES" b="1" dirty="0" smtClean="0"/>
            <a:t>, </a:t>
          </a:r>
          <a:r>
            <a:rPr lang="es-ES" b="1" dirty="0" smtClean="0">
              <a:latin typeface="Arial" panose="020B0604020202020204" pitchFamily="34" charset="0"/>
              <a:cs typeface="Arial" panose="020B0604020202020204" pitchFamily="34" charset="0"/>
            </a:rPr>
            <a:t>sin</a:t>
          </a:r>
          <a:r>
            <a:rPr lang="es-ES" b="1" dirty="0" smtClean="0"/>
            <a:t> palabras técnicas</a:t>
          </a:r>
          <a:endParaRPr lang="es-ES" dirty="0"/>
        </a:p>
      </dgm:t>
    </dgm:pt>
    <dgm:pt modelId="{2B4A9586-C832-4309-9D35-9BD85D3AC9F3}" type="parTrans" cxnId="{36E1C59A-767D-481E-8905-EC40CDF982F5}">
      <dgm:prSet/>
      <dgm:spPr/>
      <dgm:t>
        <a:bodyPr/>
        <a:lstStyle/>
        <a:p>
          <a:endParaRPr lang="es-ES"/>
        </a:p>
      </dgm:t>
    </dgm:pt>
    <dgm:pt modelId="{E04A833F-E320-4851-9469-443BEB8319CF}" type="sibTrans" cxnId="{36E1C59A-767D-481E-8905-EC40CDF982F5}">
      <dgm:prSet/>
      <dgm:spPr/>
      <dgm:t>
        <a:bodyPr/>
        <a:lstStyle/>
        <a:p>
          <a:endParaRPr lang="es-ES"/>
        </a:p>
      </dgm:t>
    </dgm:pt>
    <dgm:pt modelId="{495D4664-13F2-4093-8D2C-37190B1A0147}">
      <dgm:prSet/>
      <dgm:spPr/>
      <dgm:t>
        <a:bodyPr/>
        <a:lstStyle/>
        <a:p>
          <a:pPr algn="just" rtl="0"/>
          <a:r>
            <a:rPr lang="es-ES" b="1" dirty="0" smtClean="0"/>
            <a:t>Dar mensajes positivos de apoyo y poner el acento en que </a:t>
          </a:r>
          <a:r>
            <a:rPr lang="es-ES" b="1" u="sng" dirty="0" smtClean="0"/>
            <a:t>saldrá adelante</a:t>
          </a:r>
          <a:r>
            <a:rPr lang="es-ES" b="1" dirty="0" smtClean="0"/>
            <a:t>.</a:t>
          </a:r>
          <a:endParaRPr lang="es-ES" dirty="0"/>
        </a:p>
      </dgm:t>
    </dgm:pt>
    <dgm:pt modelId="{BF894F91-A117-4C87-A952-4C3E8B7ED456}" type="parTrans" cxnId="{04588016-1F1A-4951-91B9-9B736236C04F}">
      <dgm:prSet/>
      <dgm:spPr/>
      <dgm:t>
        <a:bodyPr/>
        <a:lstStyle/>
        <a:p>
          <a:endParaRPr lang="es-ES"/>
        </a:p>
      </dgm:t>
    </dgm:pt>
    <dgm:pt modelId="{850680E8-9386-44DD-ADD0-7D80C3DBD441}" type="sibTrans" cxnId="{04588016-1F1A-4951-91B9-9B736236C04F}">
      <dgm:prSet/>
      <dgm:spPr/>
      <dgm:t>
        <a:bodyPr/>
        <a:lstStyle/>
        <a:p>
          <a:endParaRPr lang="es-ES"/>
        </a:p>
      </dgm:t>
    </dgm:pt>
    <dgm:pt modelId="{B49982D8-8D34-495A-9412-432616E5B319}">
      <dgm:prSet/>
      <dgm:spPr/>
      <dgm:t>
        <a:bodyPr/>
        <a:lstStyle/>
        <a:p>
          <a:pPr algn="just" rtl="0"/>
          <a:r>
            <a:rPr lang="es-ES" b="1" dirty="0" smtClean="0"/>
            <a:t>No presionar y </a:t>
          </a:r>
          <a:r>
            <a:rPr lang="es-ES" b="1" dirty="0" smtClean="0">
              <a:latin typeface="Arial" panose="020B0604020202020204" pitchFamily="34" charset="0"/>
              <a:cs typeface="Arial" panose="020B0604020202020204" pitchFamily="34" charset="0"/>
            </a:rPr>
            <a:t>animar</a:t>
          </a:r>
          <a:r>
            <a:rPr lang="es-ES" b="1" dirty="0" smtClean="0"/>
            <a:t> a que dé algún paso para salir de la situación.</a:t>
          </a:r>
          <a:endParaRPr lang="es-ES" dirty="0"/>
        </a:p>
      </dgm:t>
    </dgm:pt>
    <dgm:pt modelId="{C50DDE04-35CA-4DD0-AEAE-9B25DB97F515}" type="parTrans" cxnId="{689A9DB2-4409-4C00-BA8E-0ED115F2D67C}">
      <dgm:prSet/>
      <dgm:spPr/>
      <dgm:t>
        <a:bodyPr/>
        <a:lstStyle/>
        <a:p>
          <a:endParaRPr lang="es-ES"/>
        </a:p>
      </dgm:t>
    </dgm:pt>
    <dgm:pt modelId="{40520321-5925-4A42-AFB3-238BC3E8D390}" type="sibTrans" cxnId="{689A9DB2-4409-4C00-BA8E-0ED115F2D67C}">
      <dgm:prSet/>
      <dgm:spPr/>
      <dgm:t>
        <a:bodyPr/>
        <a:lstStyle/>
        <a:p>
          <a:endParaRPr lang="es-ES"/>
        </a:p>
      </dgm:t>
    </dgm:pt>
    <dgm:pt modelId="{312665CE-C498-4B0C-8696-057AE365CC1B}">
      <dgm:prSet/>
      <dgm:spPr/>
      <dgm:t>
        <a:bodyPr/>
        <a:lstStyle/>
        <a:p>
          <a:pPr algn="just" rtl="0"/>
          <a:r>
            <a:rPr lang="es-ES" b="1" dirty="0" smtClean="0"/>
            <a:t>Que sienta que desde ese momento </a:t>
          </a:r>
          <a:r>
            <a:rPr lang="es-ES" b="1" u="sng" dirty="0" smtClean="0"/>
            <a:t>el/la profesional le comprende y va a ayudarle</a:t>
          </a:r>
          <a:r>
            <a:rPr lang="es-ES" b="1" dirty="0" smtClean="0"/>
            <a:t>.</a:t>
          </a:r>
          <a:endParaRPr lang="es-ES" dirty="0"/>
        </a:p>
      </dgm:t>
    </dgm:pt>
    <dgm:pt modelId="{FC3B4CE5-A226-4C18-B527-8AB95A14AC33}" type="parTrans" cxnId="{6A7C297D-6584-49CD-9431-FD67B6015902}">
      <dgm:prSet/>
      <dgm:spPr/>
      <dgm:t>
        <a:bodyPr/>
        <a:lstStyle/>
        <a:p>
          <a:endParaRPr lang="es-ES"/>
        </a:p>
      </dgm:t>
    </dgm:pt>
    <dgm:pt modelId="{A19DB4BC-ED96-42BB-ADB2-3F113DA9FA6D}" type="sibTrans" cxnId="{6A7C297D-6584-49CD-9431-FD67B6015902}">
      <dgm:prSet/>
      <dgm:spPr/>
      <dgm:t>
        <a:bodyPr/>
        <a:lstStyle/>
        <a:p>
          <a:endParaRPr lang="es-ES"/>
        </a:p>
      </dgm:t>
    </dgm:pt>
    <dgm:pt modelId="{ED1B24DC-4667-4B8A-88AE-4B515A44F921}" type="pres">
      <dgm:prSet presAssocID="{AA3BFB5B-629F-4999-B454-0AFDA39AE6CB}" presName="linear" presStyleCnt="0">
        <dgm:presLayoutVars>
          <dgm:animLvl val="lvl"/>
          <dgm:resizeHandles val="exact"/>
        </dgm:presLayoutVars>
      </dgm:prSet>
      <dgm:spPr/>
    </dgm:pt>
    <dgm:pt modelId="{685165E9-F2C3-4590-80DB-27B387BD0730}" type="pres">
      <dgm:prSet presAssocID="{297A7067-394E-49A5-BA56-52AE8BAF6D5A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8C5F5EBD-23A2-4EBA-B525-8A3F6DC3B921}" type="pres">
      <dgm:prSet presAssocID="{81E4AE5C-5C26-43E3-9D64-74EC80AC17DD}" presName="spacer" presStyleCnt="0"/>
      <dgm:spPr/>
    </dgm:pt>
    <dgm:pt modelId="{ADFAEAD4-C813-44CC-989D-CEBDF75C9E12}" type="pres">
      <dgm:prSet presAssocID="{2FF0A011-70BE-49AC-9312-3C6249D8F3A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C1437F8-7BF5-4908-933A-49B8695BB191}" type="pres">
      <dgm:prSet presAssocID="{E04A833F-E320-4851-9469-443BEB8319CF}" presName="spacer" presStyleCnt="0"/>
      <dgm:spPr/>
    </dgm:pt>
    <dgm:pt modelId="{FE649F91-8CE3-4BD0-83FB-EFE525FCFE68}" type="pres">
      <dgm:prSet presAssocID="{495D4664-13F2-4093-8D2C-37190B1A014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F28047D-985F-4A3C-A44E-5FA0FF9B2EEF}" type="pres">
      <dgm:prSet presAssocID="{850680E8-9386-44DD-ADD0-7D80C3DBD441}" presName="spacer" presStyleCnt="0"/>
      <dgm:spPr/>
    </dgm:pt>
    <dgm:pt modelId="{629EC561-A32D-4BA7-B6EF-B8953F711680}" type="pres">
      <dgm:prSet presAssocID="{B49982D8-8D34-495A-9412-432616E5B31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C3106EB7-116F-409D-AFC3-9625BE81AB2C}" type="pres">
      <dgm:prSet presAssocID="{40520321-5925-4A42-AFB3-238BC3E8D390}" presName="spacer" presStyleCnt="0"/>
      <dgm:spPr/>
    </dgm:pt>
    <dgm:pt modelId="{8D2CA918-9EAD-4718-B7B7-3EADF20C439A}" type="pres">
      <dgm:prSet presAssocID="{312665CE-C498-4B0C-8696-057AE365CC1B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04588016-1F1A-4951-91B9-9B736236C04F}" srcId="{AA3BFB5B-629F-4999-B454-0AFDA39AE6CB}" destId="{495D4664-13F2-4093-8D2C-37190B1A0147}" srcOrd="2" destOrd="0" parTransId="{BF894F91-A117-4C87-A952-4C3E8B7ED456}" sibTransId="{850680E8-9386-44DD-ADD0-7D80C3DBD441}"/>
    <dgm:cxn modelId="{E7D897AE-C0F8-428F-9B67-F702D3A537F8}" srcId="{AA3BFB5B-629F-4999-B454-0AFDA39AE6CB}" destId="{297A7067-394E-49A5-BA56-52AE8BAF6D5A}" srcOrd="0" destOrd="0" parTransId="{D504F086-0A4A-4996-AE11-C1A543677D30}" sibTransId="{81E4AE5C-5C26-43E3-9D64-74EC80AC17DD}"/>
    <dgm:cxn modelId="{7B748BFA-697C-4DB0-9D86-82E6DE5E6F29}" type="presOf" srcId="{AA3BFB5B-629F-4999-B454-0AFDA39AE6CB}" destId="{ED1B24DC-4667-4B8A-88AE-4B515A44F921}" srcOrd="0" destOrd="0" presId="urn:microsoft.com/office/officeart/2005/8/layout/vList2"/>
    <dgm:cxn modelId="{36E1C59A-767D-481E-8905-EC40CDF982F5}" srcId="{AA3BFB5B-629F-4999-B454-0AFDA39AE6CB}" destId="{2FF0A011-70BE-49AC-9312-3C6249D8F3A8}" srcOrd="1" destOrd="0" parTransId="{2B4A9586-C832-4309-9D35-9BD85D3AC9F3}" sibTransId="{E04A833F-E320-4851-9469-443BEB8319CF}"/>
    <dgm:cxn modelId="{6A7E0517-A03D-4A2C-8C42-0BE70210EAB9}" type="presOf" srcId="{495D4664-13F2-4093-8D2C-37190B1A0147}" destId="{FE649F91-8CE3-4BD0-83FB-EFE525FCFE68}" srcOrd="0" destOrd="0" presId="urn:microsoft.com/office/officeart/2005/8/layout/vList2"/>
    <dgm:cxn modelId="{7035387C-2733-4539-88BF-CD0D350F8376}" type="presOf" srcId="{2FF0A011-70BE-49AC-9312-3C6249D8F3A8}" destId="{ADFAEAD4-C813-44CC-989D-CEBDF75C9E12}" srcOrd="0" destOrd="0" presId="urn:microsoft.com/office/officeart/2005/8/layout/vList2"/>
    <dgm:cxn modelId="{FAD1444C-C52B-4AEE-851D-64A38BD2C4E1}" type="presOf" srcId="{312665CE-C498-4B0C-8696-057AE365CC1B}" destId="{8D2CA918-9EAD-4718-B7B7-3EADF20C439A}" srcOrd="0" destOrd="0" presId="urn:microsoft.com/office/officeart/2005/8/layout/vList2"/>
    <dgm:cxn modelId="{ECE2A4B2-382E-4B0F-869E-C99A994DF3D3}" type="presOf" srcId="{B49982D8-8D34-495A-9412-432616E5B319}" destId="{629EC561-A32D-4BA7-B6EF-B8953F711680}" srcOrd="0" destOrd="0" presId="urn:microsoft.com/office/officeart/2005/8/layout/vList2"/>
    <dgm:cxn modelId="{83DDB653-D6FE-494C-A95B-EE94C734C3C0}" type="presOf" srcId="{297A7067-394E-49A5-BA56-52AE8BAF6D5A}" destId="{685165E9-F2C3-4590-80DB-27B387BD0730}" srcOrd="0" destOrd="0" presId="urn:microsoft.com/office/officeart/2005/8/layout/vList2"/>
    <dgm:cxn modelId="{6A7C297D-6584-49CD-9431-FD67B6015902}" srcId="{AA3BFB5B-629F-4999-B454-0AFDA39AE6CB}" destId="{312665CE-C498-4B0C-8696-057AE365CC1B}" srcOrd="4" destOrd="0" parTransId="{FC3B4CE5-A226-4C18-B527-8AB95A14AC33}" sibTransId="{A19DB4BC-ED96-42BB-ADB2-3F113DA9FA6D}"/>
    <dgm:cxn modelId="{689A9DB2-4409-4C00-BA8E-0ED115F2D67C}" srcId="{AA3BFB5B-629F-4999-B454-0AFDA39AE6CB}" destId="{B49982D8-8D34-495A-9412-432616E5B319}" srcOrd="3" destOrd="0" parTransId="{C50DDE04-35CA-4DD0-AEAE-9B25DB97F515}" sibTransId="{40520321-5925-4A42-AFB3-238BC3E8D390}"/>
    <dgm:cxn modelId="{42A2A019-451F-4D90-A32D-A4C632973B9F}" type="presParOf" srcId="{ED1B24DC-4667-4B8A-88AE-4B515A44F921}" destId="{685165E9-F2C3-4590-80DB-27B387BD0730}" srcOrd="0" destOrd="0" presId="urn:microsoft.com/office/officeart/2005/8/layout/vList2"/>
    <dgm:cxn modelId="{BB19F77D-129E-4BEA-A01F-3D890C78754A}" type="presParOf" srcId="{ED1B24DC-4667-4B8A-88AE-4B515A44F921}" destId="{8C5F5EBD-23A2-4EBA-B525-8A3F6DC3B921}" srcOrd="1" destOrd="0" presId="urn:microsoft.com/office/officeart/2005/8/layout/vList2"/>
    <dgm:cxn modelId="{A8E0A2DC-B92E-41C3-8101-692D9BD4CCA5}" type="presParOf" srcId="{ED1B24DC-4667-4B8A-88AE-4B515A44F921}" destId="{ADFAEAD4-C813-44CC-989D-CEBDF75C9E12}" srcOrd="2" destOrd="0" presId="urn:microsoft.com/office/officeart/2005/8/layout/vList2"/>
    <dgm:cxn modelId="{2E779F6C-71BA-4BF9-954F-46C41748F6B6}" type="presParOf" srcId="{ED1B24DC-4667-4B8A-88AE-4B515A44F921}" destId="{2C1437F8-7BF5-4908-933A-49B8695BB191}" srcOrd="3" destOrd="0" presId="urn:microsoft.com/office/officeart/2005/8/layout/vList2"/>
    <dgm:cxn modelId="{A897A8D3-AE52-4121-B932-4E5E01029B86}" type="presParOf" srcId="{ED1B24DC-4667-4B8A-88AE-4B515A44F921}" destId="{FE649F91-8CE3-4BD0-83FB-EFE525FCFE68}" srcOrd="4" destOrd="0" presId="urn:microsoft.com/office/officeart/2005/8/layout/vList2"/>
    <dgm:cxn modelId="{3C77A02B-6F5B-432A-A75F-537B0F182B67}" type="presParOf" srcId="{ED1B24DC-4667-4B8A-88AE-4B515A44F921}" destId="{5F28047D-985F-4A3C-A44E-5FA0FF9B2EEF}" srcOrd="5" destOrd="0" presId="urn:microsoft.com/office/officeart/2005/8/layout/vList2"/>
    <dgm:cxn modelId="{71A01ACD-6854-4564-BDD6-11B6D35CB9CF}" type="presParOf" srcId="{ED1B24DC-4667-4B8A-88AE-4B515A44F921}" destId="{629EC561-A32D-4BA7-B6EF-B8953F711680}" srcOrd="6" destOrd="0" presId="urn:microsoft.com/office/officeart/2005/8/layout/vList2"/>
    <dgm:cxn modelId="{086C4620-22A4-4611-A6FD-3E4856ACE307}" type="presParOf" srcId="{ED1B24DC-4667-4B8A-88AE-4B515A44F921}" destId="{C3106EB7-116F-409D-AFC3-9625BE81AB2C}" srcOrd="7" destOrd="0" presId="urn:microsoft.com/office/officeart/2005/8/layout/vList2"/>
    <dgm:cxn modelId="{E41605E6-1A03-4440-B074-58B10A14DC5F}" type="presParOf" srcId="{ED1B24DC-4667-4B8A-88AE-4B515A44F921}" destId="{8D2CA918-9EAD-4718-B7B7-3EADF20C439A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A4DD1E-AF93-4D50-B541-F128AD934F2D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F2A5BE0-6371-476F-987D-4E3E978DFBE2}">
      <dgm:prSet/>
      <dgm:spPr/>
      <dgm:t>
        <a:bodyPr/>
        <a:lstStyle/>
        <a:p>
          <a:pPr rtl="0"/>
          <a:r>
            <a:rPr lang="es-ES_tradnl" b="1" smtClean="0"/>
            <a:t>Diálogo</a:t>
          </a:r>
          <a:endParaRPr lang="es-ES"/>
        </a:p>
      </dgm:t>
    </dgm:pt>
    <dgm:pt modelId="{4B50B590-6E15-41D1-AE7C-7554ACDAA4DE}" type="parTrans" cxnId="{4C9213B1-06CD-4A54-85C2-ABC984599953}">
      <dgm:prSet/>
      <dgm:spPr/>
      <dgm:t>
        <a:bodyPr/>
        <a:lstStyle/>
        <a:p>
          <a:endParaRPr lang="es-ES"/>
        </a:p>
      </dgm:t>
    </dgm:pt>
    <dgm:pt modelId="{C7E7A384-07DC-4416-A5B0-F79C210E4EE7}" type="sibTrans" cxnId="{4C9213B1-06CD-4A54-85C2-ABC984599953}">
      <dgm:prSet/>
      <dgm:spPr/>
      <dgm:t>
        <a:bodyPr/>
        <a:lstStyle/>
        <a:p>
          <a:endParaRPr lang="es-ES"/>
        </a:p>
      </dgm:t>
    </dgm:pt>
    <dgm:pt modelId="{C3DC10FE-58AF-4C8F-A935-344CF3E07A61}">
      <dgm:prSet/>
      <dgm:spPr/>
      <dgm:t>
        <a:bodyPr/>
        <a:lstStyle/>
        <a:p>
          <a:pPr rtl="0"/>
          <a:r>
            <a:rPr lang="es-ES_tradnl" b="1" smtClean="0"/>
            <a:t>Escucha activa</a:t>
          </a:r>
          <a:endParaRPr lang="es-ES"/>
        </a:p>
      </dgm:t>
    </dgm:pt>
    <dgm:pt modelId="{71532186-CEF3-4F23-BABD-D36FF7FB3D41}" type="parTrans" cxnId="{DB51E276-34DD-4398-A0CF-3E1164A45237}">
      <dgm:prSet/>
      <dgm:spPr/>
      <dgm:t>
        <a:bodyPr/>
        <a:lstStyle/>
        <a:p>
          <a:endParaRPr lang="es-ES"/>
        </a:p>
      </dgm:t>
    </dgm:pt>
    <dgm:pt modelId="{7C15C523-BF62-4E19-ABD0-E161B862AF14}" type="sibTrans" cxnId="{DB51E276-34DD-4398-A0CF-3E1164A45237}">
      <dgm:prSet/>
      <dgm:spPr/>
      <dgm:t>
        <a:bodyPr/>
        <a:lstStyle/>
        <a:p>
          <a:endParaRPr lang="es-ES"/>
        </a:p>
      </dgm:t>
    </dgm:pt>
    <dgm:pt modelId="{13EEFCEE-45FC-448C-94DA-AD5829C0BD7E}">
      <dgm:prSet/>
      <dgm:spPr/>
      <dgm:t>
        <a:bodyPr/>
        <a:lstStyle/>
        <a:p>
          <a:pPr rtl="0"/>
          <a:r>
            <a:rPr lang="es-ES_tradnl" b="1" smtClean="0"/>
            <a:t>Preguntar</a:t>
          </a:r>
          <a:endParaRPr lang="es-ES"/>
        </a:p>
      </dgm:t>
    </dgm:pt>
    <dgm:pt modelId="{CEBCC2E3-3B87-49C3-AF05-339EBDB4D015}" type="parTrans" cxnId="{B89B394A-76BC-425D-AC0F-32FB83EC6251}">
      <dgm:prSet/>
      <dgm:spPr/>
      <dgm:t>
        <a:bodyPr/>
        <a:lstStyle/>
        <a:p>
          <a:endParaRPr lang="es-ES"/>
        </a:p>
      </dgm:t>
    </dgm:pt>
    <dgm:pt modelId="{99691D2B-6AAE-4742-82C9-1B6A75124038}" type="sibTrans" cxnId="{B89B394A-76BC-425D-AC0F-32FB83EC6251}">
      <dgm:prSet/>
      <dgm:spPr/>
      <dgm:t>
        <a:bodyPr/>
        <a:lstStyle/>
        <a:p>
          <a:endParaRPr lang="es-ES"/>
        </a:p>
      </dgm:t>
    </dgm:pt>
    <dgm:pt modelId="{1F579C12-567A-471A-8FF1-75475DE3FF46}">
      <dgm:prSet/>
      <dgm:spPr/>
      <dgm:t>
        <a:bodyPr/>
        <a:lstStyle/>
        <a:p>
          <a:pPr rtl="0"/>
          <a:r>
            <a:rPr lang="es-ES_tradnl" b="1" smtClean="0"/>
            <a:t>Lenguaje específico, claro y conciso</a:t>
          </a:r>
          <a:endParaRPr lang="es-ES"/>
        </a:p>
      </dgm:t>
    </dgm:pt>
    <dgm:pt modelId="{E2353CDF-965A-46DB-9522-A8A646148A54}" type="parTrans" cxnId="{ADA0EB32-C811-473D-88F0-141412998F4D}">
      <dgm:prSet/>
      <dgm:spPr/>
      <dgm:t>
        <a:bodyPr/>
        <a:lstStyle/>
        <a:p>
          <a:endParaRPr lang="es-ES"/>
        </a:p>
      </dgm:t>
    </dgm:pt>
    <dgm:pt modelId="{A6CEB3E9-3A2F-422B-9DEC-2DD8D9B8C2AD}" type="sibTrans" cxnId="{ADA0EB32-C811-473D-88F0-141412998F4D}">
      <dgm:prSet/>
      <dgm:spPr/>
      <dgm:t>
        <a:bodyPr/>
        <a:lstStyle/>
        <a:p>
          <a:endParaRPr lang="es-ES"/>
        </a:p>
      </dgm:t>
    </dgm:pt>
    <dgm:pt modelId="{52980DC8-D210-4331-B962-0D5A9279046B}">
      <dgm:prSet/>
      <dgm:spPr/>
      <dgm:t>
        <a:bodyPr/>
        <a:lstStyle/>
        <a:p>
          <a:pPr rtl="0"/>
          <a:r>
            <a:rPr lang="es-ES_tradnl" b="1" smtClean="0"/>
            <a:t>Empatía</a:t>
          </a:r>
          <a:endParaRPr lang="es-ES"/>
        </a:p>
      </dgm:t>
    </dgm:pt>
    <dgm:pt modelId="{2211715D-2976-4554-8A8B-1A3E4D3CDF2C}" type="parTrans" cxnId="{6BAB1EB2-86A3-42A6-A610-52EAB1922FEF}">
      <dgm:prSet/>
      <dgm:spPr/>
      <dgm:t>
        <a:bodyPr/>
        <a:lstStyle/>
        <a:p>
          <a:endParaRPr lang="es-ES"/>
        </a:p>
      </dgm:t>
    </dgm:pt>
    <dgm:pt modelId="{7491E3C9-C360-473B-B0B9-98162A5733C3}" type="sibTrans" cxnId="{6BAB1EB2-86A3-42A6-A610-52EAB1922FEF}">
      <dgm:prSet/>
      <dgm:spPr/>
      <dgm:t>
        <a:bodyPr/>
        <a:lstStyle/>
        <a:p>
          <a:endParaRPr lang="es-ES"/>
        </a:p>
      </dgm:t>
    </dgm:pt>
    <dgm:pt modelId="{246B3DA3-381D-4026-A918-012C66EE178B}">
      <dgm:prSet/>
      <dgm:spPr/>
      <dgm:t>
        <a:bodyPr/>
        <a:lstStyle/>
        <a:p>
          <a:pPr rtl="0"/>
          <a:r>
            <a:rPr lang="es-ES_tradnl" b="1" smtClean="0"/>
            <a:t>Refuerzo-Motivación</a:t>
          </a:r>
          <a:endParaRPr lang="es-ES"/>
        </a:p>
      </dgm:t>
    </dgm:pt>
    <dgm:pt modelId="{712DDDD9-5C3E-4B73-998D-6748A64F6E10}" type="parTrans" cxnId="{D388403A-8A52-448C-B8E9-4CDA2F135635}">
      <dgm:prSet/>
      <dgm:spPr/>
      <dgm:t>
        <a:bodyPr/>
        <a:lstStyle/>
        <a:p>
          <a:endParaRPr lang="es-ES"/>
        </a:p>
      </dgm:t>
    </dgm:pt>
    <dgm:pt modelId="{56976ED2-920A-4EC6-8139-7A72EC8F7012}" type="sibTrans" cxnId="{D388403A-8A52-448C-B8E9-4CDA2F135635}">
      <dgm:prSet/>
      <dgm:spPr/>
      <dgm:t>
        <a:bodyPr/>
        <a:lstStyle/>
        <a:p>
          <a:endParaRPr lang="es-ES"/>
        </a:p>
      </dgm:t>
    </dgm:pt>
    <dgm:pt modelId="{ACF4385A-7A4D-46EC-BB27-A827524704EC}" type="pres">
      <dgm:prSet presAssocID="{79A4DD1E-AF93-4D50-B541-F128AD934F2D}" presName="Name0" presStyleCnt="0">
        <dgm:presLayoutVars>
          <dgm:dir/>
          <dgm:resizeHandles val="exact"/>
        </dgm:presLayoutVars>
      </dgm:prSet>
      <dgm:spPr/>
    </dgm:pt>
    <dgm:pt modelId="{05371D08-60FC-4627-98F2-8C5615E36EB1}" type="pres">
      <dgm:prSet presAssocID="{79A4DD1E-AF93-4D50-B541-F128AD934F2D}" presName="arrow" presStyleLbl="bgShp" presStyleIdx="0" presStyleCnt="1" custScaleY="216686"/>
      <dgm:spPr/>
    </dgm:pt>
    <dgm:pt modelId="{DC60FFE1-4BC0-456B-8A16-A738C176AF05}" type="pres">
      <dgm:prSet presAssocID="{79A4DD1E-AF93-4D50-B541-F128AD934F2D}" presName="points" presStyleCnt="0"/>
      <dgm:spPr/>
    </dgm:pt>
    <dgm:pt modelId="{4666E780-4C66-4691-AB2B-FDD8E1F1F617}" type="pres">
      <dgm:prSet presAssocID="{1F2A5BE0-6371-476F-987D-4E3E978DFBE2}" presName="compositeA" presStyleCnt="0"/>
      <dgm:spPr/>
    </dgm:pt>
    <dgm:pt modelId="{B11CA2F3-A825-4ADF-9B16-36D3E556A076}" type="pres">
      <dgm:prSet presAssocID="{1F2A5BE0-6371-476F-987D-4E3E978DFBE2}" presName="textA" presStyleLbl="revTx" presStyleIdx="0" presStyleCnt="6">
        <dgm:presLayoutVars>
          <dgm:bulletEnabled val="1"/>
        </dgm:presLayoutVars>
      </dgm:prSet>
      <dgm:spPr/>
    </dgm:pt>
    <dgm:pt modelId="{F3BECE8E-6613-40BF-A956-C46C0137F160}" type="pres">
      <dgm:prSet presAssocID="{1F2A5BE0-6371-476F-987D-4E3E978DFBE2}" presName="circleA" presStyleLbl="node1" presStyleIdx="0" presStyleCnt="6"/>
      <dgm:spPr/>
    </dgm:pt>
    <dgm:pt modelId="{CD1477F2-A3C1-4A55-8B51-55C71B84866D}" type="pres">
      <dgm:prSet presAssocID="{1F2A5BE0-6371-476F-987D-4E3E978DFBE2}" presName="spaceA" presStyleCnt="0"/>
      <dgm:spPr/>
    </dgm:pt>
    <dgm:pt modelId="{5EEB6196-F9D2-4AA2-8783-5D1D21F288D0}" type="pres">
      <dgm:prSet presAssocID="{C7E7A384-07DC-4416-A5B0-F79C210E4EE7}" presName="space" presStyleCnt="0"/>
      <dgm:spPr/>
    </dgm:pt>
    <dgm:pt modelId="{53DD31C9-071F-44F7-97AA-93EEB2C1E520}" type="pres">
      <dgm:prSet presAssocID="{C3DC10FE-58AF-4C8F-A935-344CF3E07A61}" presName="compositeB" presStyleCnt="0"/>
      <dgm:spPr/>
    </dgm:pt>
    <dgm:pt modelId="{78A91855-23DB-45CA-BC3E-041C82AB8159}" type="pres">
      <dgm:prSet presAssocID="{C3DC10FE-58AF-4C8F-A935-344CF3E07A61}" presName="textB" presStyleLbl="revTx" presStyleIdx="1" presStyleCnt="6">
        <dgm:presLayoutVars>
          <dgm:bulletEnabled val="1"/>
        </dgm:presLayoutVars>
      </dgm:prSet>
      <dgm:spPr/>
    </dgm:pt>
    <dgm:pt modelId="{8D6129CA-C32B-4D99-AFD9-5A4CA62E3358}" type="pres">
      <dgm:prSet presAssocID="{C3DC10FE-58AF-4C8F-A935-344CF3E07A61}" presName="circleB" presStyleLbl="node1" presStyleIdx="1" presStyleCnt="6"/>
      <dgm:spPr/>
    </dgm:pt>
    <dgm:pt modelId="{E566B25C-CC36-46A9-B110-8B6BA1CDF682}" type="pres">
      <dgm:prSet presAssocID="{C3DC10FE-58AF-4C8F-A935-344CF3E07A61}" presName="spaceB" presStyleCnt="0"/>
      <dgm:spPr/>
    </dgm:pt>
    <dgm:pt modelId="{140EC881-3396-4792-B2C3-618A42519CD1}" type="pres">
      <dgm:prSet presAssocID="{7C15C523-BF62-4E19-ABD0-E161B862AF14}" presName="space" presStyleCnt="0"/>
      <dgm:spPr/>
    </dgm:pt>
    <dgm:pt modelId="{76004D35-DCE7-43DF-890A-1594A0089F68}" type="pres">
      <dgm:prSet presAssocID="{13EEFCEE-45FC-448C-94DA-AD5829C0BD7E}" presName="compositeA" presStyleCnt="0"/>
      <dgm:spPr/>
    </dgm:pt>
    <dgm:pt modelId="{063F965E-987F-4D92-99C1-9BC6488255B6}" type="pres">
      <dgm:prSet presAssocID="{13EEFCEE-45FC-448C-94DA-AD5829C0BD7E}" presName="textA" presStyleLbl="revTx" presStyleIdx="2" presStyleCnt="6">
        <dgm:presLayoutVars>
          <dgm:bulletEnabled val="1"/>
        </dgm:presLayoutVars>
      </dgm:prSet>
      <dgm:spPr/>
    </dgm:pt>
    <dgm:pt modelId="{74819931-1D04-4739-9BF1-3AF954C9EE1A}" type="pres">
      <dgm:prSet presAssocID="{13EEFCEE-45FC-448C-94DA-AD5829C0BD7E}" presName="circleA" presStyleLbl="node1" presStyleIdx="2" presStyleCnt="6"/>
      <dgm:spPr/>
    </dgm:pt>
    <dgm:pt modelId="{468A535C-E7E0-41FD-A312-DFE07933EC41}" type="pres">
      <dgm:prSet presAssocID="{13EEFCEE-45FC-448C-94DA-AD5829C0BD7E}" presName="spaceA" presStyleCnt="0"/>
      <dgm:spPr/>
    </dgm:pt>
    <dgm:pt modelId="{E3BA5C43-9D74-4127-A2FC-217338E14C18}" type="pres">
      <dgm:prSet presAssocID="{99691D2B-6AAE-4742-82C9-1B6A75124038}" presName="space" presStyleCnt="0"/>
      <dgm:spPr/>
    </dgm:pt>
    <dgm:pt modelId="{93F9DDF1-374A-4132-84E8-20A821E07561}" type="pres">
      <dgm:prSet presAssocID="{1F579C12-567A-471A-8FF1-75475DE3FF46}" presName="compositeB" presStyleCnt="0"/>
      <dgm:spPr/>
    </dgm:pt>
    <dgm:pt modelId="{7D22EB7F-98E8-4406-99D3-A0C63E96536B}" type="pres">
      <dgm:prSet presAssocID="{1F579C12-567A-471A-8FF1-75475DE3FF46}" presName="textB" presStyleLbl="revTx" presStyleIdx="3" presStyleCnt="6">
        <dgm:presLayoutVars>
          <dgm:bulletEnabled val="1"/>
        </dgm:presLayoutVars>
      </dgm:prSet>
      <dgm:spPr/>
    </dgm:pt>
    <dgm:pt modelId="{B498BD56-D28B-480C-A60F-9D05F151C7F7}" type="pres">
      <dgm:prSet presAssocID="{1F579C12-567A-471A-8FF1-75475DE3FF46}" presName="circleB" presStyleLbl="node1" presStyleIdx="3" presStyleCnt="6"/>
      <dgm:spPr/>
    </dgm:pt>
    <dgm:pt modelId="{988EEB46-B5B2-4B2C-953B-6305FF8769C0}" type="pres">
      <dgm:prSet presAssocID="{1F579C12-567A-471A-8FF1-75475DE3FF46}" presName="spaceB" presStyleCnt="0"/>
      <dgm:spPr/>
    </dgm:pt>
    <dgm:pt modelId="{12A7A21F-A06A-47E7-90C6-0AC0EBA2F4CC}" type="pres">
      <dgm:prSet presAssocID="{A6CEB3E9-3A2F-422B-9DEC-2DD8D9B8C2AD}" presName="space" presStyleCnt="0"/>
      <dgm:spPr/>
    </dgm:pt>
    <dgm:pt modelId="{043413D7-8245-4DB1-BA14-5698722E6DF8}" type="pres">
      <dgm:prSet presAssocID="{52980DC8-D210-4331-B962-0D5A9279046B}" presName="compositeA" presStyleCnt="0"/>
      <dgm:spPr/>
    </dgm:pt>
    <dgm:pt modelId="{1706DDE5-F84D-40DA-947F-CA946E1B0AC4}" type="pres">
      <dgm:prSet presAssocID="{52980DC8-D210-4331-B962-0D5A9279046B}" presName="textA" presStyleLbl="revTx" presStyleIdx="4" presStyleCnt="6">
        <dgm:presLayoutVars>
          <dgm:bulletEnabled val="1"/>
        </dgm:presLayoutVars>
      </dgm:prSet>
      <dgm:spPr/>
    </dgm:pt>
    <dgm:pt modelId="{990B206D-6C89-4889-9F42-67B9164F0574}" type="pres">
      <dgm:prSet presAssocID="{52980DC8-D210-4331-B962-0D5A9279046B}" presName="circleA" presStyleLbl="node1" presStyleIdx="4" presStyleCnt="6"/>
      <dgm:spPr/>
    </dgm:pt>
    <dgm:pt modelId="{4F4A9D58-825D-45E5-B157-0FD44661EBD5}" type="pres">
      <dgm:prSet presAssocID="{52980DC8-D210-4331-B962-0D5A9279046B}" presName="spaceA" presStyleCnt="0"/>
      <dgm:spPr/>
    </dgm:pt>
    <dgm:pt modelId="{F796AE43-E832-467B-AA64-F72F05380CCF}" type="pres">
      <dgm:prSet presAssocID="{7491E3C9-C360-473B-B0B9-98162A5733C3}" presName="space" presStyleCnt="0"/>
      <dgm:spPr/>
    </dgm:pt>
    <dgm:pt modelId="{58917A6F-265B-48E0-A2EE-D11D39AA90D8}" type="pres">
      <dgm:prSet presAssocID="{246B3DA3-381D-4026-A918-012C66EE178B}" presName="compositeB" presStyleCnt="0"/>
      <dgm:spPr/>
    </dgm:pt>
    <dgm:pt modelId="{6EBEDBA8-73D5-48E5-8B17-EADFB40D6312}" type="pres">
      <dgm:prSet presAssocID="{246B3DA3-381D-4026-A918-012C66EE178B}" presName="textB" presStyleLbl="revTx" presStyleIdx="5" presStyleCnt="6">
        <dgm:presLayoutVars>
          <dgm:bulletEnabled val="1"/>
        </dgm:presLayoutVars>
      </dgm:prSet>
      <dgm:spPr/>
    </dgm:pt>
    <dgm:pt modelId="{FE9ECE30-C6A0-4379-8561-78947FC0F935}" type="pres">
      <dgm:prSet presAssocID="{246B3DA3-381D-4026-A918-012C66EE178B}" presName="circleB" presStyleLbl="node1" presStyleIdx="5" presStyleCnt="6"/>
      <dgm:spPr/>
    </dgm:pt>
    <dgm:pt modelId="{C5D2D117-A85A-4B70-AC45-41056AC01285}" type="pres">
      <dgm:prSet presAssocID="{246B3DA3-381D-4026-A918-012C66EE178B}" presName="spaceB" presStyleCnt="0"/>
      <dgm:spPr/>
    </dgm:pt>
  </dgm:ptLst>
  <dgm:cxnLst>
    <dgm:cxn modelId="{DB51E276-34DD-4398-A0CF-3E1164A45237}" srcId="{79A4DD1E-AF93-4D50-B541-F128AD934F2D}" destId="{C3DC10FE-58AF-4C8F-A935-344CF3E07A61}" srcOrd="1" destOrd="0" parTransId="{71532186-CEF3-4F23-BABD-D36FF7FB3D41}" sibTransId="{7C15C523-BF62-4E19-ABD0-E161B862AF14}"/>
    <dgm:cxn modelId="{ED1E6C95-4EB8-4774-96B8-6D897CE94AE9}" type="presOf" srcId="{79A4DD1E-AF93-4D50-B541-F128AD934F2D}" destId="{ACF4385A-7A4D-46EC-BB27-A827524704EC}" srcOrd="0" destOrd="0" presId="urn:microsoft.com/office/officeart/2005/8/layout/hProcess11"/>
    <dgm:cxn modelId="{7C64E51C-8107-4F39-806F-78C7D87E6AAA}" type="presOf" srcId="{1F579C12-567A-471A-8FF1-75475DE3FF46}" destId="{7D22EB7F-98E8-4406-99D3-A0C63E96536B}" srcOrd="0" destOrd="0" presId="urn:microsoft.com/office/officeart/2005/8/layout/hProcess11"/>
    <dgm:cxn modelId="{B89B394A-76BC-425D-AC0F-32FB83EC6251}" srcId="{79A4DD1E-AF93-4D50-B541-F128AD934F2D}" destId="{13EEFCEE-45FC-448C-94DA-AD5829C0BD7E}" srcOrd="2" destOrd="0" parTransId="{CEBCC2E3-3B87-49C3-AF05-339EBDB4D015}" sibTransId="{99691D2B-6AAE-4742-82C9-1B6A75124038}"/>
    <dgm:cxn modelId="{63577A14-01E6-4883-AEFC-1F571268C5A0}" type="presOf" srcId="{52980DC8-D210-4331-B962-0D5A9279046B}" destId="{1706DDE5-F84D-40DA-947F-CA946E1B0AC4}" srcOrd="0" destOrd="0" presId="urn:microsoft.com/office/officeart/2005/8/layout/hProcess11"/>
    <dgm:cxn modelId="{8DD75E5A-F09B-4B0A-986B-A3AD7E815D3F}" type="presOf" srcId="{1F2A5BE0-6371-476F-987D-4E3E978DFBE2}" destId="{B11CA2F3-A825-4ADF-9B16-36D3E556A076}" srcOrd="0" destOrd="0" presId="urn:microsoft.com/office/officeart/2005/8/layout/hProcess11"/>
    <dgm:cxn modelId="{4896C5DF-0604-46F1-AB0F-CD093391FDC4}" type="presOf" srcId="{13EEFCEE-45FC-448C-94DA-AD5829C0BD7E}" destId="{063F965E-987F-4D92-99C1-9BC6488255B6}" srcOrd="0" destOrd="0" presId="urn:microsoft.com/office/officeart/2005/8/layout/hProcess11"/>
    <dgm:cxn modelId="{69E8DA4A-9FCB-4F4D-8FFB-009228DFFCF1}" type="presOf" srcId="{246B3DA3-381D-4026-A918-012C66EE178B}" destId="{6EBEDBA8-73D5-48E5-8B17-EADFB40D6312}" srcOrd="0" destOrd="0" presId="urn:microsoft.com/office/officeart/2005/8/layout/hProcess11"/>
    <dgm:cxn modelId="{4C9213B1-06CD-4A54-85C2-ABC984599953}" srcId="{79A4DD1E-AF93-4D50-B541-F128AD934F2D}" destId="{1F2A5BE0-6371-476F-987D-4E3E978DFBE2}" srcOrd="0" destOrd="0" parTransId="{4B50B590-6E15-41D1-AE7C-7554ACDAA4DE}" sibTransId="{C7E7A384-07DC-4416-A5B0-F79C210E4EE7}"/>
    <dgm:cxn modelId="{6BAB1EB2-86A3-42A6-A610-52EAB1922FEF}" srcId="{79A4DD1E-AF93-4D50-B541-F128AD934F2D}" destId="{52980DC8-D210-4331-B962-0D5A9279046B}" srcOrd="4" destOrd="0" parTransId="{2211715D-2976-4554-8A8B-1A3E4D3CDF2C}" sibTransId="{7491E3C9-C360-473B-B0B9-98162A5733C3}"/>
    <dgm:cxn modelId="{D388403A-8A52-448C-B8E9-4CDA2F135635}" srcId="{79A4DD1E-AF93-4D50-B541-F128AD934F2D}" destId="{246B3DA3-381D-4026-A918-012C66EE178B}" srcOrd="5" destOrd="0" parTransId="{712DDDD9-5C3E-4B73-998D-6748A64F6E10}" sibTransId="{56976ED2-920A-4EC6-8139-7A72EC8F7012}"/>
    <dgm:cxn modelId="{FDDBCA7D-67A6-4026-9368-D12738AC5EE9}" type="presOf" srcId="{C3DC10FE-58AF-4C8F-A935-344CF3E07A61}" destId="{78A91855-23DB-45CA-BC3E-041C82AB8159}" srcOrd="0" destOrd="0" presId="urn:microsoft.com/office/officeart/2005/8/layout/hProcess11"/>
    <dgm:cxn modelId="{ADA0EB32-C811-473D-88F0-141412998F4D}" srcId="{79A4DD1E-AF93-4D50-B541-F128AD934F2D}" destId="{1F579C12-567A-471A-8FF1-75475DE3FF46}" srcOrd="3" destOrd="0" parTransId="{E2353CDF-965A-46DB-9522-A8A646148A54}" sibTransId="{A6CEB3E9-3A2F-422B-9DEC-2DD8D9B8C2AD}"/>
    <dgm:cxn modelId="{59E45117-AE36-465E-86E8-C2C9C92E9A6C}" type="presParOf" srcId="{ACF4385A-7A4D-46EC-BB27-A827524704EC}" destId="{05371D08-60FC-4627-98F2-8C5615E36EB1}" srcOrd="0" destOrd="0" presId="urn:microsoft.com/office/officeart/2005/8/layout/hProcess11"/>
    <dgm:cxn modelId="{46CAC5E2-4DED-444D-92F7-935073348496}" type="presParOf" srcId="{ACF4385A-7A4D-46EC-BB27-A827524704EC}" destId="{DC60FFE1-4BC0-456B-8A16-A738C176AF05}" srcOrd="1" destOrd="0" presId="urn:microsoft.com/office/officeart/2005/8/layout/hProcess11"/>
    <dgm:cxn modelId="{819E9F11-7B29-4962-8DFA-99F5BFD33D5C}" type="presParOf" srcId="{DC60FFE1-4BC0-456B-8A16-A738C176AF05}" destId="{4666E780-4C66-4691-AB2B-FDD8E1F1F617}" srcOrd="0" destOrd="0" presId="urn:microsoft.com/office/officeart/2005/8/layout/hProcess11"/>
    <dgm:cxn modelId="{B7138A23-B27E-4CE2-8479-67037DB8260B}" type="presParOf" srcId="{4666E780-4C66-4691-AB2B-FDD8E1F1F617}" destId="{B11CA2F3-A825-4ADF-9B16-36D3E556A076}" srcOrd="0" destOrd="0" presId="urn:microsoft.com/office/officeart/2005/8/layout/hProcess11"/>
    <dgm:cxn modelId="{ED9601C7-A95A-47F5-A81B-E048A57BDDA0}" type="presParOf" srcId="{4666E780-4C66-4691-AB2B-FDD8E1F1F617}" destId="{F3BECE8E-6613-40BF-A956-C46C0137F160}" srcOrd="1" destOrd="0" presId="urn:microsoft.com/office/officeart/2005/8/layout/hProcess11"/>
    <dgm:cxn modelId="{A1FF7E59-131B-4659-99A9-E292A990F649}" type="presParOf" srcId="{4666E780-4C66-4691-AB2B-FDD8E1F1F617}" destId="{CD1477F2-A3C1-4A55-8B51-55C71B84866D}" srcOrd="2" destOrd="0" presId="urn:microsoft.com/office/officeart/2005/8/layout/hProcess11"/>
    <dgm:cxn modelId="{592F29C3-6346-4744-8E40-EA89CA2A380E}" type="presParOf" srcId="{DC60FFE1-4BC0-456B-8A16-A738C176AF05}" destId="{5EEB6196-F9D2-4AA2-8783-5D1D21F288D0}" srcOrd="1" destOrd="0" presId="urn:microsoft.com/office/officeart/2005/8/layout/hProcess11"/>
    <dgm:cxn modelId="{86CABE6A-263D-4D12-8B12-53B72C98F023}" type="presParOf" srcId="{DC60FFE1-4BC0-456B-8A16-A738C176AF05}" destId="{53DD31C9-071F-44F7-97AA-93EEB2C1E520}" srcOrd="2" destOrd="0" presId="urn:microsoft.com/office/officeart/2005/8/layout/hProcess11"/>
    <dgm:cxn modelId="{4837F8D1-E851-49AB-94A0-190CDCB3DE79}" type="presParOf" srcId="{53DD31C9-071F-44F7-97AA-93EEB2C1E520}" destId="{78A91855-23DB-45CA-BC3E-041C82AB8159}" srcOrd="0" destOrd="0" presId="urn:microsoft.com/office/officeart/2005/8/layout/hProcess11"/>
    <dgm:cxn modelId="{7CFF8D23-92D4-4855-8909-DE5CA814B06A}" type="presParOf" srcId="{53DD31C9-071F-44F7-97AA-93EEB2C1E520}" destId="{8D6129CA-C32B-4D99-AFD9-5A4CA62E3358}" srcOrd="1" destOrd="0" presId="urn:microsoft.com/office/officeart/2005/8/layout/hProcess11"/>
    <dgm:cxn modelId="{4914F365-3956-433F-9DE0-A4899893A712}" type="presParOf" srcId="{53DD31C9-071F-44F7-97AA-93EEB2C1E520}" destId="{E566B25C-CC36-46A9-B110-8B6BA1CDF682}" srcOrd="2" destOrd="0" presId="urn:microsoft.com/office/officeart/2005/8/layout/hProcess11"/>
    <dgm:cxn modelId="{AA3D880A-5CC4-414D-BEA5-C55A5331EAC2}" type="presParOf" srcId="{DC60FFE1-4BC0-456B-8A16-A738C176AF05}" destId="{140EC881-3396-4792-B2C3-618A42519CD1}" srcOrd="3" destOrd="0" presId="urn:microsoft.com/office/officeart/2005/8/layout/hProcess11"/>
    <dgm:cxn modelId="{E6CEDE56-DEB6-4B82-8086-5AD6E28628B9}" type="presParOf" srcId="{DC60FFE1-4BC0-456B-8A16-A738C176AF05}" destId="{76004D35-DCE7-43DF-890A-1594A0089F68}" srcOrd="4" destOrd="0" presId="urn:microsoft.com/office/officeart/2005/8/layout/hProcess11"/>
    <dgm:cxn modelId="{A9E3D1D7-533F-4E86-B813-E2F0E72F3FCD}" type="presParOf" srcId="{76004D35-DCE7-43DF-890A-1594A0089F68}" destId="{063F965E-987F-4D92-99C1-9BC6488255B6}" srcOrd="0" destOrd="0" presId="urn:microsoft.com/office/officeart/2005/8/layout/hProcess11"/>
    <dgm:cxn modelId="{52AEA815-2E7A-421A-BF6A-596222FBC99B}" type="presParOf" srcId="{76004D35-DCE7-43DF-890A-1594A0089F68}" destId="{74819931-1D04-4739-9BF1-3AF954C9EE1A}" srcOrd="1" destOrd="0" presId="urn:microsoft.com/office/officeart/2005/8/layout/hProcess11"/>
    <dgm:cxn modelId="{B0C82DC8-A6DD-4122-9DDD-DB42E20953A0}" type="presParOf" srcId="{76004D35-DCE7-43DF-890A-1594A0089F68}" destId="{468A535C-E7E0-41FD-A312-DFE07933EC41}" srcOrd="2" destOrd="0" presId="urn:microsoft.com/office/officeart/2005/8/layout/hProcess11"/>
    <dgm:cxn modelId="{F83DDDA1-BCD0-4E2E-9E30-12597B4DE95D}" type="presParOf" srcId="{DC60FFE1-4BC0-456B-8A16-A738C176AF05}" destId="{E3BA5C43-9D74-4127-A2FC-217338E14C18}" srcOrd="5" destOrd="0" presId="urn:microsoft.com/office/officeart/2005/8/layout/hProcess11"/>
    <dgm:cxn modelId="{A8DF4E88-3985-4538-A786-6C00073CAB83}" type="presParOf" srcId="{DC60FFE1-4BC0-456B-8A16-A738C176AF05}" destId="{93F9DDF1-374A-4132-84E8-20A821E07561}" srcOrd="6" destOrd="0" presId="urn:microsoft.com/office/officeart/2005/8/layout/hProcess11"/>
    <dgm:cxn modelId="{29A8C9AD-64B0-4A1E-8965-224EEAD79B18}" type="presParOf" srcId="{93F9DDF1-374A-4132-84E8-20A821E07561}" destId="{7D22EB7F-98E8-4406-99D3-A0C63E96536B}" srcOrd="0" destOrd="0" presId="urn:microsoft.com/office/officeart/2005/8/layout/hProcess11"/>
    <dgm:cxn modelId="{BA86718C-5E45-48CF-B111-1D2B06B9F690}" type="presParOf" srcId="{93F9DDF1-374A-4132-84E8-20A821E07561}" destId="{B498BD56-D28B-480C-A60F-9D05F151C7F7}" srcOrd="1" destOrd="0" presId="urn:microsoft.com/office/officeart/2005/8/layout/hProcess11"/>
    <dgm:cxn modelId="{7AB7B1F9-AD64-43DA-8331-C97F677281E6}" type="presParOf" srcId="{93F9DDF1-374A-4132-84E8-20A821E07561}" destId="{988EEB46-B5B2-4B2C-953B-6305FF8769C0}" srcOrd="2" destOrd="0" presId="urn:microsoft.com/office/officeart/2005/8/layout/hProcess11"/>
    <dgm:cxn modelId="{7A982FFA-FC1C-4D38-8211-A3408281CA90}" type="presParOf" srcId="{DC60FFE1-4BC0-456B-8A16-A738C176AF05}" destId="{12A7A21F-A06A-47E7-90C6-0AC0EBA2F4CC}" srcOrd="7" destOrd="0" presId="urn:microsoft.com/office/officeart/2005/8/layout/hProcess11"/>
    <dgm:cxn modelId="{E2BC2451-9095-4F98-9A81-2BDF1F0AD207}" type="presParOf" srcId="{DC60FFE1-4BC0-456B-8A16-A738C176AF05}" destId="{043413D7-8245-4DB1-BA14-5698722E6DF8}" srcOrd="8" destOrd="0" presId="urn:microsoft.com/office/officeart/2005/8/layout/hProcess11"/>
    <dgm:cxn modelId="{CEEEA3A3-FD48-430D-9A3D-351319AD4018}" type="presParOf" srcId="{043413D7-8245-4DB1-BA14-5698722E6DF8}" destId="{1706DDE5-F84D-40DA-947F-CA946E1B0AC4}" srcOrd="0" destOrd="0" presId="urn:microsoft.com/office/officeart/2005/8/layout/hProcess11"/>
    <dgm:cxn modelId="{2C6D8E75-7546-4BF1-B218-39D958F7168D}" type="presParOf" srcId="{043413D7-8245-4DB1-BA14-5698722E6DF8}" destId="{990B206D-6C89-4889-9F42-67B9164F0574}" srcOrd="1" destOrd="0" presId="urn:microsoft.com/office/officeart/2005/8/layout/hProcess11"/>
    <dgm:cxn modelId="{773A83B6-B31B-4BE9-B897-B5AD97042E3D}" type="presParOf" srcId="{043413D7-8245-4DB1-BA14-5698722E6DF8}" destId="{4F4A9D58-825D-45E5-B157-0FD44661EBD5}" srcOrd="2" destOrd="0" presId="urn:microsoft.com/office/officeart/2005/8/layout/hProcess11"/>
    <dgm:cxn modelId="{54D56D1A-BDFF-4BB9-BA98-440CD369369A}" type="presParOf" srcId="{DC60FFE1-4BC0-456B-8A16-A738C176AF05}" destId="{F796AE43-E832-467B-AA64-F72F05380CCF}" srcOrd="9" destOrd="0" presId="urn:microsoft.com/office/officeart/2005/8/layout/hProcess11"/>
    <dgm:cxn modelId="{BA5E0780-55AE-478F-9246-3E631FA731DE}" type="presParOf" srcId="{DC60FFE1-4BC0-456B-8A16-A738C176AF05}" destId="{58917A6F-265B-48E0-A2EE-D11D39AA90D8}" srcOrd="10" destOrd="0" presId="urn:microsoft.com/office/officeart/2005/8/layout/hProcess11"/>
    <dgm:cxn modelId="{6A3A8444-699C-411C-983C-96ACCA47C9A6}" type="presParOf" srcId="{58917A6F-265B-48E0-A2EE-D11D39AA90D8}" destId="{6EBEDBA8-73D5-48E5-8B17-EADFB40D6312}" srcOrd="0" destOrd="0" presId="urn:microsoft.com/office/officeart/2005/8/layout/hProcess11"/>
    <dgm:cxn modelId="{6B10CE37-5236-4A19-AA19-97BA9C87A3AF}" type="presParOf" srcId="{58917A6F-265B-48E0-A2EE-D11D39AA90D8}" destId="{FE9ECE30-C6A0-4379-8561-78947FC0F935}" srcOrd="1" destOrd="0" presId="urn:microsoft.com/office/officeart/2005/8/layout/hProcess11"/>
    <dgm:cxn modelId="{20129C62-2757-4414-A1F9-2B68F6C48FD1}" type="presParOf" srcId="{58917A6F-265B-48E0-A2EE-D11D39AA90D8}" destId="{C5D2D117-A85A-4B70-AC45-41056AC01285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5C99068-D123-45F3-B893-C5A25057A5C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9ED5F2EB-69B5-45DC-9188-614043D3245B}">
      <dgm:prSet/>
      <dgm:spPr/>
      <dgm:t>
        <a:bodyPr/>
        <a:lstStyle/>
        <a:p>
          <a:pPr rtl="0"/>
          <a:endParaRPr lang="es-ES"/>
        </a:p>
      </dgm:t>
    </dgm:pt>
    <dgm:pt modelId="{DAC0186A-BA6E-423D-B80D-6F4F79DBD3DE}" type="parTrans" cxnId="{CAC0C6DB-105B-42DA-B181-89BF2924DE60}">
      <dgm:prSet/>
      <dgm:spPr/>
      <dgm:t>
        <a:bodyPr/>
        <a:lstStyle/>
        <a:p>
          <a:endParaRPr lang="es-ES"/>
        </a:p>
      </dgm:t>
    </dgm:pt>
    <dgm:pt modelId="{06982178-DF8E-4EA4-B0F8-B152EB364775}" type="sibTrans" cxnId="{CAC0C6DB-105B-42DA-B181-89BF2924DE60}">
      <dgm:prSet/>
      <dgm:spPr/>
      <dgm:t>
        <a:bodyPr/>
        <a:lstStyle/>
        <a:p>
          <a:endParaRPr lang="es-ES"/>
        </a:p>
      </dgm:t>
    </dgm:pt>
    <dgm:pt modelId="{A0AFDA6E-7AFC-405E-9B81-932CB2E6136A}">
      <dgm:prSet/>
      <dgm:spPr/>
      <dgm:t>
        <a:bodyPr/>
        <a:lstStyle/>
        <a:p>
          <a:pPr algn="just" rtl="0"/>
          <a:r>
            <a:rPr lang="es-ES_tradnl" b="1" dirty="0" smtClean="0"/>
            <a:t>Orientar, motivar y  estimular a la persona para que exprese emociones y pueda comunicar la naturaleza del problema</a:t>
          </a:r>
          <a:endParaRPr lang="es-ES" dirty="0"/>
        </a:p>
      </dgm:t>
    </dgm:pt>
    <dgm:pt modelId="{7F0B7042-8A1E-4B32-9AB3-6A80537AC60F}" type="parTrans" cxnId="{8D383EA1-953A-4203-89CD-D0922B7DC949}">
      <dgm:prSet/>
      <dgm:spPr/>
      <dgm:t>
        <a:bodyPr/>
        <a:lstStyle/>
        <a:p>
          <a:endParaRPr lang="es-ES"/>
        </a:p>
      </dgm:t>
    </dgm:pt>
    <dgm:pt modelId="{072E3CCC-8848-4D24-839D-708957376DFF}" type="sibTrans" cxnId="{8D383EA1-953A-4203-89CD-D0922B7DC949}">
      <dgm:prSet/>
      <dgm:spPr/>
      <dgm:t>
        <a:bodyPr/>
        <a:lstStyle/>
        <a:p>
          <a:endParaRPr lang="es-ES"/>
        </a:p>
      </dgm:t>
    </dgm:pt>
    <dgm:pt modelId="{02103FD4-2EB8-4C65-B1E3-CB44D95C83C3}">
      <dgm:prSet/>
      <dgm:spPr/>
      <dgm:t>
        <a:bodyPr/>
        <a:lstStyle/>
        <a:p>
          <a:pPr algn="just" rtl="0"/>
          <a:r>
            <a:rPr lang="es-ES_tradnl" b="1" dirty="0" smtClean="0"/>
            <a:t>Asesorar socialmente a la víctima en el suministro de información.</a:t>
          </a:r>
          <a:endParaRPr lang="es-ES" dirty="0"/>
        </a:p>
      </dgm:t>
    </dgm:pt>
    <dgm:pt modelId="{83E07E11-F18D-4B37-B00E-55C7A6E5C1CB}" type="parTrans" cxnId="{D28ABCC1-105E-4917-8998-342F2D2FB093}">
      <dgm:prSet/>
      <dgm:spPr/>
      <dgm:t>
        <a:bodyPr/>
        <a:lstStyle/>
        <a:p>
          <a:endParaRPr lang="es-ES"/>
        </a:p>
      </dgm:t>
    </dgm:pt>
    <dgm:pt modelId="{609D2B80-7D3A-41F7-B524-82D7C3754308}" type="sibTrans" cxnId="{D28ABCC1-105E-4917-8998-342F2D2FB093}">
      <dgm:prSet/>
      <dgm:spPr/>
      <dgm:t>
        <a:bodyPr/>
        <a:lstStyle/>
        <a:p>
          <a:endParaRPr lang="es-ES"/>
        </a:p>
      </dgm:t>
    </dgm:pt>
    <dgm:pt modelId="{96DA8EC0-5547-4892-8F37-AF347C03301C}">
      <dgm:prSet/>
      <dgm:spPr/>
      <dgm:t>
        <a:bodyPr/>
        <a:lstStyle/>
        <a:p>
          <a:pPr algn="just" rtl="0"/>
          <a:r>
            <a:rPr lang="es-ES_tradnl" b="1" dirty="0" smtClean="0"/>
            <a:t>Que se sienta en un clima cálido sin enjuiciamiento y con alteridad</a:t>
          </a:r>
          <a:endParaRPr lang="es-ES" dirty="0"/>
        </a:p>
      </dgm:t>
    </dgm:pt>
    <dgm:pt modelId="{7EC08EB9-1156-4336-8E50-AFBD01C919A3}" type="parTrans" cxnId="{F0636417-93A6-43CF-B36D-85AABD92DBD4}">
      <dgm:prSet/>
      <dgm:spPr/>
      <dgm:t>
        <a:bodyPr/>
        <a:lstStyle/>
        <a:p>
          <a:endParaRPr lang="es-ES"/>
        </a:p>
      </dgm:t>
    </dgm:pt>
    <dgm:pt modelId="{088C73CA-A7FD-4507-AD71-9470AF154175}" type="sibTrans" cxnId="{F0636417-93A6-43CF-B36D-85AABD92DBD4}">
      <dgm:prSet/>
      <dgm:spPr/>
      <dgm:t>
        <a:bodyPr/>
        <a:lstStyle/>
        <a:p>
          <a:endParaRPr lang="es-ES"/>
        </a:p>
      </dgm:t>
    </dgm:pt>
    <dgm:pt modelId="{03CD7862-5C05-46D9-8626-E177926C21FD}" type="pres">
      <dgm:prSet presAssocID="{35C99068-D123-45F3-B893-C5A25057A5C7}" presName="linear" presStyleCnt="0">
        <dgm:presLayoutVars>
          <dgm:animLvl val="lvl"/>
          <dgm:resizeHandles val="exact"/>
        </dgm:presLayoutVars>
      </dgm:prSet>
      <dgm:spPr/>
    </dgm:pt>
    <dgm:pt modelId="{BCD451FA-D433-46C4-BF7D-36D7C7B97EE2}" type="pres">
      <dgm:prSet presAssocID="{9ED5F2EB-69B5-45DC-9188-614043D3245B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F3B79AF6-99B5-4AC4-BB81-3C7AFF5F8815}" type="pres">
      <dgm:prSet presAssocID="{9ED5F2EB-69B5-45DC-9188-614043D3245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F0636417-93A6-43CF-B36D-85AABD92DBD4}" srcId="{9ED5F2EB-69B5-45DC-9188-614043D3245B}" destId="{96DA8EC0-5547-4892-8F37-AF347C03301C}" srcOrd="2" destOrd="0" parTransId="{7EC08EB9-1156-4336-8E50-AFBD01C919A3}" sibTransId="{088C73CA-A7FD-4507-AD71-9470AF154175}"/>
    <dgm:cxn modelId="{0982F7C7-DEBE-45DE-AF13-72A9FFFF166E}" type="presOf" srcId="{02103FD4-2EB8-4C65-B1E3-CB44D95C83C3}" destId="{F3B79AF6-99B5-4AC4-BB81-3C7AFF5F8815}" srcOrd="0" destOrd="1" presId="urn:microsoft.com/office/officeart/2005/8/layout/vList2"/>
    <dgm:cxn modelId="{CAC0C6DB-105B-42DA-B181-89BF2924DE60}" srcId="{35C99068-D123-45F3-B893-C5A25057A5C7}" destId="{9ED5F2EB-69B5-45DC-9188-614043D3245B}" srcOrd="0" destOrd="0" parTransId="{DAC0186A-BA6E-423D-B80D-6F4F79DBD3DE}" sibTransId="{06982178-DF8E-4EA4-B0F8-B152EB364775}"/>
    <dgm:cxn modelId="{7FA7AC6A-E3EC-48E6-9588-1FE4807D729C}" type="presOf" srcId="{A0AFDA6E-7AFC-405E-9B81-932CB2E6136A}" destId="{F3B79AF6-99B5-4AC4-BB81-3C7AFF5F8815}" srcOrd="0" destOrd="0" presId="urn:microsoft.com/office/officeart/2005/8/layout/vList2"/>
    <dgm:cxn modelId="{D28ABCC1-105E-4917-8998-342F2D2FB093}" srcId="{9ED5F2EB-69B5-45DC-9188-614043D3245B}" destId="{02103FD4-2EB8-4C65-B1E3-CB44D95C83C3}" srcOrd="1" destOrd="0" parTransId="{83E07E11-F18D-4B37-B00E-55C7A6E5C1CB}" sibTransId="{609D2B80-7D3A-41F7-B524-82D7C3754308}"/>
    <dgm:cxn modelId="{8D383EA1-953A-4203-89CD-D0922B7DC949}" srcId="{9ED5F2EB-69B5-45DC-9188-614043D3245B}" destId="{A0AFDA6E-7AFC-405E-9B81-932CB2E6136A}" srcOrd="0" destOrd="0" parTransId="{7F0B7042-8A1E-4B32-9AB3-6A80537AC60F}" sibTransId="{072E3CCC-8848-4D24-839D-708957376DFF}"/>
    <dgm:cxn modelId="{4B8C1442-982F-45E3-9BB5-2B1852E1EF84}" type="presOf" srcId="{35C99068-D123-45F3-B893-C5A25057A5C7}" destId="{03CD7862-5C05-46D9-8626-E177926C21FD}" srcOrd="0" destOrd="0" presId="urn:microsoft.com/office/officeart/2005/8/layout/vList2"/>
    <dgm:cxn modelId="{D0C1FCC9-A70D-4B6C-97A2-0AAD57B4EEB1}" type="presOf" srcId="{9ED5F2EB-69B5-45DC-9188-614043D3245B}" destId="{BCD451FA-D433-46C4-BF7D-36D7C7B97EE2}" srcOrd="0" destOrd="0" presId="urn:microsoft.com/office/officeart/2005/8/layout/vList2"/>
    <dgm:cxn modelId="{48DD6D85-12F0-42FB-984A-CF59FA885247}" type="presOf" srcId="{96DA8EC0-5547-4892-8F37-AF347C03301C}" destId="{F3B79AF6-99B5-4AC4-BB81-3C7AFF5F8815}" srcOrd="0" destOrd="2" presId="urn:microsoft.com/office/officeart/2005/8/layout/vList2"/>
    <dgm:cxn modelId="{F28D3D61-11F4-482F-BE39-C210A6A735AC}" type="presParOf" srcId="{03CD7862-5C05-46D9-8626-E177926C21FD}" destId="{BCD451FA-D433-46C4-BF7D-36D7C7B97EE2}" srcOrd="0" destOrd="0" presId="urn:microsoft.com/office/officeart/2005/8/layout/vList2"/>
    <dgm:cxn modelId="{D09CB08B-B4DB-44E4-89C0-E8803165D0AB}" type="presParOf" srcId="{03CD7862-5C05-46D9-8626-E177926C21FD}" destId="{F3B79AF6-99B5-4AC4-BB81-3C7AFF5F881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6596881-5D3E-4A71-8472-59415E0D7C9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74EB5005-6267-4113-BCB5-AA9A37078C5C}">
      <dgm:prSet/>
      <dgm:spPr/>
      <dgm:t>
        <a:bodyPr/>
        <a:lstStyle/>
        <a:p>
          <a:pPr algn="ctr" rtl="0"/>
          <a:r>
            <a:rPr lang="es-ES_tradnl" b="1" smtClean="0"/>
            <a:t>No ser asertivos</a:t>
          </a:r>
          <a:endParaRPr lang="es-ES"/>
        </a:p>
      </dgm:t>
    </dgm:pt>
    <dgm:pt modelId="{2656BF5A-F144-48B4-BE25-0740F2B62C19}" type="parTrans" cxnId="{D7997C46-1A9C-4E9D-B602-07AB227F7777}">
      <dgm:prSet/>
      <dgm:spPr/>
      <dgm:t>
        <a:bodyPr/>
        <a:lstStyle/>
        <a:p>
          <a:endParaRPr lang="es-ES"/>
        </a:p>
      </dgm:t>
    </dgm:pt>
    <dgm:pt modelId="{989D0524-17D2-401B-8E40-90C903B1A717}" type="sibTrans" cxnId="{D7997C46-1A9C-4E9D-B602-07AB227F7777}">
      <dgm:prSet/>
      <dgm:spPr/>
      <dgm:t>
        <a:bodyPr/>
        <a:lstStyle/>
        <a:p>
          <a:endParaRPr lang="es-ES"/>
        </a:p>
      </dgm:t>
    </dgm:pt>
    <dgm:pt modelId="{6A12618B-D712-4343-BFCB-2914354D757B}">
      <dgm:prSet/>
      <dgm:spPr/>
      <dgm:t>
        <a:bodyPr/>
        <a:lstStyle/>
        <a:p>
          <a:pPr algn="just" rtl="0"/>
          <a:r>
            <a:rPr lang="es-ES_tradnl" b="1" dirty="0" smtClean="0"/>
            <a:t>Usar frases en condicional… “deberías...”. Ni preguntas muy abiertas o muy cerradas</a:t>
          </a:r>
          <a:endParaRPr lang="es-ES" dirty="0"/>
        </a:p>
      </dgm:t>
    </dgm:pt>
    <dgm:pt modelId="{B39502D6-B493-49DF-937D-3A0FA78323EA}" type="parTrans" cxnId="{CAD3F3DC-3F6A-4EB6-8308-929EA4FB803F}">
      <dgm:prSet/>
      <dgm:spPr/>
      <dgm:t>
        <a:bodyPr/>
        <a:lstStyle/>
        <a:p>
          <a:endParaRPr lang="es-ES"/>
        </a:p>
      </dgm:t>
    </dgm:pt>
    <dgm:pt modelId="{2FDCD1A2-D148-485F-B461-CEC16AB3C568}" type="sibTrans" cxnId="{CAD3F3DC-3F6A-4EB6-8308-929EA4FB803F}">
      <dgm:prSet/>
      <dgm:spPr/>
      <dgm:t>
        <a:bodyPr/>
        <a:lstStyle/>
        <a:p>
          <a:endParaRPr lang="es-ES"/>
        </a:p>
      </dgm:t>
    </dgm:pt>
    <dgm:pt modelId="{8F9E99C9-0942-411F-9F9B-310F61F7E7C0}">
      <dgm:prSet/>
      <dgm:spPr/>
      <dgm:t>
        <a:bodyPr/>
        <a:lstStyle/>
        <a:p>
          <a:pPr algn="ctr" rtl="0"/>
          <a:r>
            <a:rPr lang="es-ES_tradnl" b="1" dirty="0" smtClean="0"/>
            <a:t>Utilizar la  ironía o broma.</a:t>
          </a:r>
          <a:endParaRPr lang="es-ES" dirty="0"/>
        </a:p>
      </dgm:t>
    </dgm:pt>
    <dgm:pt modelId="{FB86461B-4E5C-4824-94A5-ADE78D88C17C}" type="parTrans" cxnId="{F104AF4B-2801-467F-9FF7-CECA1E917EBC}">
      <dgm:prSet/>
      <dgm:spPr/>
      <dgm:t>
        <a:bodyPr/>
        <a:lstStyle/>
        <a:p>
          <a:endParaRPr lang="es-ES"/>
        </a:p>
      </dgm:t>
    </dgm:pt>
    <dgm:pt modelId="{6D692233-B965-440A-B2D2-45F4782D4795}" type="sibTrans" cxnId="{F104AF4B-2801-467F-9FF7-CECA1E917EBC}">
      <dgm:prSet/>
      <dgm:spPr/>
      <dgm:t>
        <a:bodyPr/>
        <a:lstStyle/>
        <a:p>
          <a:endParaRPr lang="es-ES"/>
        </a:p>
      </dgm:t>
    </dgm:pt>
    <dgm:pt modelId="{05B0AD25-F9F2-44D9-9AB9-EBDC31E5C5BB}">
      <dgm:prSet/>
      <dgm:spPr/>
      <dgm:t>
        <a:bodyPr/>
        <a:lstStyle/>
        <a:p>
          <a:pPr algn="ctr" rtl="0"/>
          <a:r>
            <a:rPr lang="es-ES_tradnl" b="1" smtClean="0"/>
            <a:t>Etiquetar y generalizar</a:t>
          </a:r>
          <a:endParaRPr lang="es-ES"/>
        </a:p>
      </dgm:t>
    </dgm:pt>
    <dgm:pt modelId="{E2242EF6-CDC0-4584-A11D-87AA61A0A25D}" type="parTrans" cxnId="{515CA562-EB60-44F7-9032-91B317525473}">
      <dgm:prSet/>
      <dgm:spPr/>
      <dgm:t>
        <a:bodyPr/>
        <a:lstStyle/>
        <a:p>
          <a:endParaRPr lang="es-ES"/>
        </a:p>
      </dgm:t>
    </dgm:pt>
    <dgm:pt modelId="{347CD0D4-E06E-41A4-B38F-307065F90798}" type="sibTrans" cxnId="{515CA562-EB60-44F7-9032-91B317525473}">
      <dgm:prSet/>
      <dgm:spPr/>
      <dgm:t>
        <a:bodyPr/>
        <a:lstStyle/>
        <a:p>
          <a:endParaRPr lang="es-ES"/>
        </a:p>
      </dgm:t>
    </dgm:pt>
    <dgm:pt modelId="{70487B36-A2FE-41A2-B208-F50615D40831}">
      <dgm:prSet/>
      <dgm:spPr/>
      <dgm:t>
        <a:bodyPr/>
        <a:lstStyle/>
        <a:p>
          <a:pPr algn="ctr" rtl="0"/>
          <a:r>
            <a:rPr lang="es-ES_tradnl" b="1" dirty="0" smtClean="0"/>
            <a:t>Juzgar su actitud o acontecimientos anteriores</a:t>
          </a:r>
          <a:endParaRPr lang="es-ES" dirty="0"/>
        </a:p>
      </dgm:t>
    </dgm:pt>
    <dgm:pt modelId="{400FCB74-C26A-4A91-99BC-DE87124624F3}" type="parTrans" cxnId="{0ED7F1D0-A1D4-409E-BC41-7E806315BCBE}">
      <dgm:prSet/>
      <dgm:spPr/>
      <dgm:t>
        <a:bodyPr/>
        <a:lstStyle/>
        <a:p>
          <a:endParaRPr lang="es-ES"/>
        </a:p>
      </dgm:t>
    </dgm:pt>
    <dgm:pt modelId="{1FB42AC5-4DE3-447F-9EC2-1AB4E4E0AE2A}" type="sibTrans" cxnId="{0ED7F1D0-A1D4-409E-BC41-7E806315BCBE}">
      <dgm:prSet/>
      <dgm:spPr/>
      <dgm:t>
        <a:bodyPr/>
        <a:lstStyle/>
        <a:p>
          <a:endParaRPr lang="es-ES"/>
        </a:p>
      </dgm:t>
    </dgm:pt>
    <dgm:pt modelId="{5A40D5D4-F6B4-4C1A-A37E-D15409486895}">
      <dgm:prSet/>
      <dgm:spPr/>
      <dgm:t>
        <a:bodyPr/>
        <a:lstStyle/>
        <a:p>
          <a:pPr algn="ctr" rtl="0"/>
          <a:r>
            <a:rPr lang="es-ES_tradnl" b="1" smtClean="0"/>
            <a:t>Menospreciar sus argumentos</a:t>
          </a:r>
          <a:endParaRPr lang="es-ES"/>
        </a:p>
      </dgm:t>
    </dgm:pt>
    <dgm:pt modelId="{FB22BDA9-9250-4973-8370-66B52A4831D1}" type="parTrans" cxnId="{9E94B88E-E53C-437C-A6AD-565C8EFD20C8}">
      <dgm:prSet/>
      <dgm:spPr/>
      <dgm:t>
        <a:bodyPr/>
        <a:lstStyle/>
        <a:p>
          <a:endParaRPr lang="es-ES"/>
        </a:p>
      </dgm:t>
    </dgm:pt>
    <dgm:pt modelId="{CE17C885-0CA1-45E6-8240-699CA8AA0E6C}" type="sibTrans" cxnId="{9E94B88E-E53C-437C-A6AD-565C8EFD20C8}">
      <dgm:prSet/>
      <dgm:spPr/>
      <dgm:t>
        <a:bodyPr/>
        <a:lstStyle/>
        <a:p>
          <a:endParaRPr lang="es-ES"/>
        </a:p>
      </dgm:t>
    </dgm:pt>
    <dgm:pt modelId="{973C0238-8E20-40AF-A988-14E558B2625E}">
      <dgm:prSet/>
      <dgm:spPr/>
      <dgm:t>
        <a:bodyPr/>
        <a:lstStyle/>
        <a:p>
          <a:pPr algn="ctr" rtl="0"/>
          <a:r>
            <a:rPr lang="es-ES_tradnl" b="1" dirty="0" smtClean="0"/>
            <a:t>Dar la información en sentido negativo</a:t>
          </a:r>
          <a:endParaRPr lang="es-ES" dirty="0"/>
        </a:p>
      </dgm:t>
    </dgm:pt>
    <dgm:pt modelId="{993210F6-562E-41FE-85CC-659D4E407E98}" type="parTrans" cxnId="{AF2B7085-518A-452D-ACF3-CF4C173D939D}">
      <dgm:prSet/>
      <dgm:spPr/>
      <dgm:t>
        <a:bodyPr/>
        <a:lstStyle/>
        <a:p>
          <a:endParaRPr lang="es-ES"/>
        </a:p>
      </dgm:t>
    </dgm:pt>
    <dgm:pt modelId="{525B7484-8124-4BE9-AA5B-3C40302C32F8}" type="sibTrans" cxnId="{AF2B7085-518A-452D-ACF3-CF4C173D939D}">
      <dgm:prSet/>
      <dgm:spPr/>
      <dgm:t>
        <a:bodyPr/>
        <a:lstStyle/>
        <a:p>
          <a:endParaRPr lang="es-ES"/>
        </a:p>
      </dgm:t>
    </dgm:pt>
    <dgm:pt modelId="{5080B970-D783-4A77-8814-8C26748701C6}" type="pres">
      <dgm:prSet presAssocID="{96596881-5D3E-4A71-8472-59415E0D7C9C}" presName="linear" presStyleCnt="0">
        <dgm:presLayoutVars>
          <dgm:animLvl val="lvl"/>
          <dgm:resizeHandles val="exact"/>
        </dgm:presLayoutVars>
      </dgm:prSet>
      <dgm:spPr/>
    </dgm:pt>
    <dgm:pt modelId="{D8759F56-AE61-4BFB-ACB6-85050AB9D7A4}" type="pres">
      <dgm:prSet presAssocID="{74EB5005-6267-4113-BCB5-AA9A37078C5C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78197DE5-26B9-473E-9D14-33236128A2CF}" type="pres">
      <dgm:prSet presAssocID="{989D0524-17D2-401B-8E40-90C903B1A717}" presName="spacer" presStyleCnt="0"/>
      <dgm:spPr/>
    </dgm:pt>
    <dgm:pt modelId="{DBCEBE53-27F7-4E0B-B7D8-AD904D97F9DC}" type="pres">
      <dgm:prSet presAssocID="{6A12618B-D712-4343-BFCB-2914354D757B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442BC22-6024-4340-AEBD-EE99B80515A5}" type="pres">
      <dgm:prSet presAssocID="{2FDCD1A2-D148-485F-B461-CEC16AB3C568}" presName="spacer" presStyleCnt="0"/>
      <dgm:spPr/>
    </dgm:pt>
    <dgm:pt modelId="{241A01A2-A98B-4713-B7AE-DD53C52C08C8}" type="pres">
      <dgm:prSet presAssocID="{8F9E99C9-0942-411F-9F9B-310F61F7E7C0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858DF106-8A85-404D-9964-1904EE35E135}" type="pres">
      <dgm:prSet presAssocID="{6D692233-B965-440A-B2D2-45F4782D4795}" presName="spacer" presStyleCnt="0"/>
      <dgm:spPr/>
    </dgm:pt>
    <dgm:pt modelId="{24FBE3FE-B860-4C1F-A5DE-8CC7FC7197C7}" type="pres">
      <dgm:prSet presAssocID="{05B0AD25-F9F2-44D9-9AB9-EBDC31E5C5BB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33618A42-4D37-4589-B90A-BB34FB0BBECE}" type="pres">
      <dgm:prSet presAssocID="{347CD0D4-E06E-41A4-B38F-307065F90798}" presName="spacer" presStyleCnt="0"/>
      <dgm:spPr/>
    </dgm:pt>
    <dgm:pt modelId="{31BC681F-2F04-421A-82C2-B1D51303DCDF}" type="pres">
      <dgm:prSet presAssocID="{70487B36-A2FE-41A2-B208-F50615D40831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2F4E967E-8E7D-4A23-9760-67BAC0614BEA}" type="pres">
      <dgm:prSet presAssocID="{1FB42AC5-4DE3-447F-9EC2-1AB4E4E0AE2A}" presName="spacer" presStyleCnt="0"/>
      <dgm:spPr/>
    </dgm:pt>
    <dgm:pt modelId="{5A8F3472-0DF5-4ED5-80D6-B6E750CB92F6}" type="pres">
      <dgm:prSet presAssocID="{5A40D5D4-F6B4-4C1A-A37E-D15409486895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80FDB10C-BD31-4B9E-AC91-CE87245BCD43}" type="pres">
      <dgm:prSet presAssocID="{CE17C885-0CA1-45E6-8240-699CA8AA0E6C}" presName="spacer" presStyleCnt="0"/>
      <dgm:spPr/>
    </dgm:pt>
    <dgm:pt modelId="{D9B481D1-BEA1-4485-9725-1B6E6BB86A91}" type="pres">
      <dgm:prSet presAssocID="{973C0238-8E20-40AF-A988-14E558B2625E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E8D1409F-4796-419C-8E4C-D27ED1395E62}" type="presOf" srcId="{6A12618B-D712-4343-BFCB-2914354D757B}" destId="{DBCEBE53-27F7-4E0B-B7D8-AD904D97F9DC}" srcOrd="0" destOrd="0" presId="urn:microsoft.com/office/officeart/2005/8/layout/vList2"/>
    <dgm:cxn modelId="{0ED7F1D0-A1D4-409E-BC41-7E806315BCBE}" srcId="{96596881-5D3E-4A71-8472-59415E0D7C9C}" destId="{70487B36-A2FE-41A2-B208-F50615D40831}" srcOrd="4" destOrd="0" parTransId="{400FCB74-C26A-4A91-99BC-DE87124624F3}" sibTransId="{1FB42AC5-4DE3-447F-9EC2-1AB4E4E0AE2A}"/>
    <dgm:cxn modelId="{515CA562-EB60-44F7-9032-91B317525473}" srcId="{96596881-5D3E-4A71-8472-59415E0D7C9C}" destId="{05B0AD25-F9F2-44D9-9AB9-EBDC31E5C5BB}" srcOrd="3" destOrd="0" parTransId="{E2242EF6-CDC0-4584-A11D-87AA61A0A25D}" sibTransId="{347CD0D4-E06E-41A4-B38F-307065F90798}"/>
    <dgm:cxn modelId="{D7997C46-1A9C-4E9D-B602-07AB227F7777}" srcId="{96596881-5D3E-4A71-8472-59415E0D7C9C}" destId="{74EB5005-6267-4113-BCB5-AA9A37078C5C}" srcOrd="0" destOrd="0" parTransId="{2656BF5A-F144-48B4-BE25-0740F2B62C19}" sibTransId="{989D0524-17D2-401B-8E40-90C903B1A717}"/>
    <dgm:cxn modelId="{9E94B88E-E53C-437C-A6AD-565C8EFD20C8}" srcId="{96596881-5D3E-4A71-8472-59415E0D7C9C}" destId="{5A40D5D4-F6B4-4C1A-A37E-D15409486895}" srcOrd="5" destOrd="0" parTransId="{FB22BDA9-9250-4973-8370-66B52A4831D1}" sibTransId="{CE17C885-0CA1-45E6-8240-699CA8AA0E6C}"/>
    <dgm:cxn modelId="{F104AF4B-2801-467F-9FF7-CECA1E917EBC}" srcId="{96596881-5D3E-4A71-8472-59415E0D7C9C}" destId="{8F9E99C9-0942-411F-9F9B-310F61F7E7C0}" srcOrd="2" destOrd="0" parTransId="{FB86461B-4E5C-4824-94A5-ADE78D88C17C}" sibTransId="{6D692233-B965-440A-B2D2-45F4782D4795}"/>
    <dgm:cxn modelId="{EF739323-7B01-4B96-A487-A347092A0070}" type="presOf" srcId="{96596881-5D3E-4A71-8472-59415E0D7C9C}" destId="{5080B970-D783-4A77-8814-8C26748701C6}" srcOrd="0" destOrd="0" presId="urn:microsoft.com/office/officeart/2005/8/layout/vList2"/>
    <dgm:cxn modelId="{90311E7E-5AB7-44AD-BF22-0D48B0785A38}" type="presOf" srcId="{70487B36-A2FE-41A2-B208-F50615D40831}" destId="{31BC681F-2F04-421A-82C2-B1D51303DCDF}" srcOrd="0" destOrd="0" presId="urn:microsoft.com/office/officeart/2005/8/layout/vList2"/>
    <dgm:cxn modelId="{AF2B7085-518A-452D-ACF3-CF4C173D939D}" srcId="{96596881-5D3E-4A71-8472-59415E0D7C9C}" destId="{973C0238-8E20-40AF-A988-14E558B2625E}" srcOrd="6" destOrd="0" parTransId="{993210F6-562E-41FE-85CC-659D4E407E98}" sibTransId="{525B7484-8124-4BE9-AA5B-3C40302C32F8}"/>
    <dgm:cxn modelId="{CD9F778B-708E-49FA-8E8A-8E3ED8940296}" type="presOf" srcId="{5A40D5D4-F6B4-4C1A-A37E-D15409486895}" destId="{5A8F3472-0DF5-4ED5-80D6-B6E750CB92F6}" srcOrd="0" destOrd="0" presId="urn:microsoft.com/office/officeart/2005/8/layout/vList2"/>
    <dgm:cxn modelId="{4DD8508E-E27E-4BD7-8788-8858420FCCCA}" type="presOf" srcId="{973C0238-8E20-40AF-A988-14E558B2625E}" destId="{D9B481D1-BEA1-4485-9725-1B6E6BB86A91}" srcOrd="0" destOrd="0" presId="urn:microsoft.com/office/officeart/2005/8/layout/vList2"/>
    <dgm:cxn modelId="{90AB3B04-6C89-4A78-9830-73AE13DBB03C}" type="presOf" srcId="{74EB5005-6267-4113-BCB5-AA9A37078C5C}" destId="{D8759F56-AE61-4BFB-ACB6-85050AB9D7A4}" srcOrd="0" destOrd="0" presId="urn:microsoft.com/office/officeart/2005/8/layout/vList2"/>
    <dgm:cxn modelId="{5EAE6974-F4D6-4FAC-923B-D23F40749156}" type="presOf" srcId="{8F9E99C9-0942-411F-9F9B-310F61F7E7C0}" destId="{241A01A2-A98B-4713-B7AE-DD53C52C08C8}" srcOrd="0" destOrd="0" presId="urn:microsoft.com/office/officeart/2005/8/layout/vList2"/>
    <dgm:cxn modelId="{E699E6CE-43B5-4273-A844-C0057F63C000}" type="presOf" srcId="{05B0AD25-F9F2-44D9-9AB9-EBDC31E5C5BB}" destId="{24FBE3FE-B860-4C1F-A5DE-8CC7FC7197C7}" srcOrd="0" destOrd="0" presId="urn:microsoft.com/office/officeart/2005/8/layout/vList2"/>
    <dgm:cxn modelId="{CAD3F3DC-3F6A-4EB6-8308-929EA4FB803F}" srcId="{96596881-5D3E-4A71-8472-59415E0D7C9C}" destId="{6A12618B-D712-4343-BFCB-2914354D757B}" srcOrd="1" destOrd="0" parTransId="{B39502D6-B493-49DF-937D-3A0FA78323EA}" sibTransId="{2FDCD1A2-D148-485F-B461-CEC16AB3C568}"/>
    <dgm:cxn modelId="{7BE930FB-3F65-4DBA-A859-2C6F9E5FC90B}" type="presParOf" srcId="{5080B970-D783-4A77-8814-8C26748701C6}" destId="{D8759F56-AE61-4BFB-ACB6-85050AB9D7A4}" srcOrd="0" destOrd="0" presId="urn:microsoft.com/office/officeart/2005/8/layout/vList2"/>
    <dgm:cxn modelId="{2209EC78-9B8D-43C1-8BC3-71EE44FCF6A9}" type="presParOf" srcId="{5080B970-D783-4A77-8814-8C26748701C6}" destId="{78197DE5-26B9-473E-9D14-33236128A2CF}" srcOrd="1" destOrd="0" presId="urn:microsoft.com/office/officeart/2005/8/layout/vList2"/>
    <dgm:cxn modelId="{3EAD0674-296C-45B1-A44D-45CC8CA724D5}" type="presParOf" srcId="{5080B970-D783-4A77-8814-8C26748701C6}" destId="{DBCEBE53-27F7-4E0B-B7D8-AD904D97F9DC}" srcOrd="2" destOrd="0" presId="urn:microsoft.com/office/officeart/2005/8/layout/vList2"/>
    <dgm:cxn modelId="{DA24BFC8-B772-4EBF-A54E-DF42579B61FB}" type="presParOf" srcId="{5080B970-D783-4A77-8814-8C26748701C6}" destId="{A442BC22-6024-4340-AEBD-EE99B80515A5}" srcOrd="3" destOrd="0" presId="urn:microsoft.com/office/officeart/2005/8/layout/vList2"/>
    <dgm:cxn modelId="{F86D330D-6890-4784-9679-505148E5BBDC}" type="presParOf" srcId="{5080B970-D783-4A77-8814-8C26748701C6}" destId="{241A01A2-A98B-4713-B7AE-DD53C52C08C8}" srcOrd="4" destOrd="0" presId="urn:microsoft.com/office/officeart/2005/8/layout/vList2"/>
    <dgm:cxn modelId="{EFF01ADC-24EB-4447-B3A9-F354A171B1B4}" type="presParOf" srcId="{5080B970-D783-4A77-8814-8C26748701C6}" destId="{858DF106-8A85-404D-9964-1904EE35E135}" srcOrd="5" destOrd="0" presId="urn:microsoft.com/office/officeart/2005/8/layout/vList2"/>
    <dgm:cxn modelId="{E2D3C49B-69E7-42A2-ADA7-079E7BBF3A10}" type="presParOf" srcId="{5080B970-D783-4A77-8814-8C26748701C6}" destId="{24FBE3FE-B860-4C1F-A5DE-8CC7FC7197C7}" srcOrd="6" destOrd="0" presId="urn:microsoft.com/office/officeart/2005/8/layout/vList2"/>
    <dgm:cxn modelId="{7194D9FC-4405-43A6-987F-A8AEEACBB79C}" type="presParOf" srcId="{5080B970-D783-4A77-8814-8C26748701C6}" destId="{33618A42-4D37-4589-B90A-BB34FB0BBECE}" srcOrd="7" destOrd="0" presId="urn:microsoft.com/office/officeart/2005/8/layout/vList2"/>
    <dgm:cxn modelId="{29F40726-731E-456E-B3E6-AB70FEE8072A}" type="presParOf" srcId="{5080B970-D783-4A77-8814-8C26748701C6}" destId="{31BC681F-2F04-421A-82C2-B1D51303DCDF}" srcOrd="8" destOrd="0" presId="urn:microsoft.com/office/officeart/2005/8/layout/vList2"/>
    <dgm:cxn modelId="{411035AA-72AB-4638-B260-DE7E8A66677D}" type="presParOf" srcId="{5080B970-D783-4A77-8814-8C26748701C6}" destId="{2F4E967E-8E7D-4A23-9760-67BAC0614BEA}" srcOrd="9" destOrd="0" presId="urn:microsoft.com/office/officeart/2005/8/layout/vList2"/>
    <dgm:cxn modelId="{BA59F1CD-3CDF-42BF-B69B-36604CC00537}" type="presParOf" srcId="{5080B970-D783-4A77-8814-8C26748701C6}" destId="{5A8F3472-0DF5-4ED5-80D6-B6E750CB92F6}" srcOrd="10" destOrd="0" presId="urn:microsoft.com/office/officeart/2005/8/layout/vList2"/>
    <dgm:cxn modelId="{14A65FD7-0472-460F-9049-4ACBDEE7D04C}" type="presParOf" srcId="{5080B970-D783-4A77-8814-8C26748701C6}" destId="{80FDB10C-BD31-4B9E-AC91-CE87245BCD43}" srcOrd="11" destOrd="0" presId="urn:microsoft.com/office/officeart/2005/8/layout/vList2"/>
    <dgm:cxn modelId="{EED72611-85C8-4B8E-B837-9FBAE42BD0C1}" type="presParOf" srcId="{5080B970-D783-4A77-8814-8C26748701C6}" destId="{D9B481D1-BEA1-4485-9725-1B6E6BB86A91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31227DF-B8E3-4968-AE40-048803096C7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236F2600-43DC-41A7-8756-FDBC5199358B}">
      <dgm:prSet/>
      <dgm:spPr/>
      <dgm:t>
        <a:bodyPr/>
        <a:lstStyle/>
        <a:p>
          <a:pPr rtl="0"/>
          <a:r>
            <a:rPr lang="es-ES_tradnl" b="1" smtClean="0"/>
            <a:t>Hacer preguntas facilitadoras ¿Qué se le ocurre que  podríamos hacer? ”</a:t>
          </a:r>
          <a:endParaRPr lang="es-ES"/>
        </a:p>
      </dgm:t>
    </dgm:pt>
    <dgm:pt modelId="{DC11D233-8087-438F-8758-4547BFEA0A4D}" type="parTrans" cxnId="{24A34C1B-B196-4E86-910D-15E8C62DCF66}">
      <dgm:prSet/>
      <dgm:spPr/>
      <dgm:t>
        <a:bodyPr/>
        <a:lstStyle/>
        <a:p>
          <a:endParaRPr lang="es-ES"/>
        </a:p>
      </dgm:t>
    </dgm:pt>
    <dgm:pt modelId="{72E8AA7D-0F1C-4C2D-9D5D-DEA3C9D1F0A1}" type="sibTrans" cxnId="{24A34C1B-B196-4E86-910D-15E8C62DCF66}">
      <dgm:prSet/>
      <dgm:spPr/>
      <dgm:t>
        <a:bodyPr/>
        <a:lstStyle/>
        <a:p>
          <a:endParaRPr lang="es-ES"/>
        </a:p>
      </dgm:t>
    </dgm:pt>
    <dgm:pt modelId="{FB8EA370-5313-4001-BA34-198A92D32116}">
      <dgm:prSet/>
      <dgm:spPr/>
      <dgm:t>
        <a:bodyPr/>
        <a:lstStyle/>
        <a:p>
          <a:pPr rtl="0"/>
          <a:r>
            <a:rPr lang="es-ES_tradnl" b="1" smtClean="0"/>
            <a:t>Preguntar sin dar nada por supuesto  </a:t>
          </a:r>
          <a:endParaRPr lang="es-ES"/>
        </a:p>
      </dgm:t>
    </dgm:pt>
    <dgm:pt modelId="{9F7755DE-AECD-437F-AB8E-64E5FA009D11}" type="parTrans" cxnId="{CCF50778-8C4D-4360-95D8-6E0A7A62E06A}">
      <dgm:prSet/>
      <dgm:spPr/>
      <dgm:t>
        <a:bodyPr/>
        <a:lstStyle/>
        <a:p>
          <a:endParaRPr lang="es-ES"/>
        </a:p>
      </dgm:t>
    </dgm:pt>
    <dgm:pt modelId="{315115A0-E3CA-42A0-91D0-31223CCBEC61}" type="sibTrans" cxnId="{CCF50778-8C4D-4360-95D8-6E0A7A62E06A}">
      <dgm:prSet/>
      <dgm:spPr/>
      <dgm:t>
        <a:bodyPr/>
        <a:lstStyle/>
        <a:p>
          <a:endParaRPr lang="es-ES"/>
        </a:p>
      </dgm:t>
    </dgm:pt>
    <dgm:pt modelId="{7848E43E-85E1-4452-A048-347BEC4FB97B}">
      <dgm:prSet/>
      <dgm:spPr/>
      <dgm:t>
        <a:bodyPr/>
        <a:lstStyle/>
        <a:p>
          <a:pPr rtl="0"/>
          <a:r>
            <a:rPr lang="es-ES_tradnl" b="1" smtClean="0"/>
            <a:t>Dar la información en sentido positivo</a:t>
          </a:r>
          <a:endParaRPr lang="es-ES"/>
        </a:p>
      </dgm:t>
    </dgm:pt>
    <dgm:pt modelId="{ED294A16-D22A-40E7-AED6-8A4331B5EBD8}" type="parTrans" cxnId="{9041AAEA-D6EB-4C98-A053-84830A601A93}">
      <dgm:prSet/>
      <dgm:spPr/>
      <dgm:t>
        <a:bodyPr/>
        <a:lstStyle/>
        <a:p>
          <a:endParaRPr lang="es-ES"/>
        </a:p>
      </dgm:t>
    </dgm:pt>
    <dgm:pt modelId="{B9EC56EF-FF20-4083-8368-BDD719C14347}" type="sibTrans" cxnId="{9041AAEA-D6EB-4C98-A053-84830A601A93}">
      <dgm:prSet/>
      <dgm:spPr/>
      <dgm:t>
        <a:bodyPr/>
        <a:lstStyle/>
        <a:p>
          <a:endParaRPr lang="es-ES"/>
        </a:p>
      </dgm:t>
    </dgm:pt>
    <dgm:pt modelId="{6AB6C30F-5344-471A-9448-F6DE9794B9CD}">
      <dgm:prSet/>
      <dgm:spPr/>
      <dgm:t>
        <a:bodyPr/>
        <a:lstStyle/>
        <a:p>
          <a:pPr algn="ctr" rtl="0"/>
          <a:r>
            <a:rPr lang="es-ES_tradnl" b="1" dirty="0" smtClean="0"/>
            <a:t>Cuidar los mensajes del yo</a:t>
          </a:r>
          <a:endParaRPr lang="es-ES" dirty="0"/>
        </a:p>
      </dgm:t>
    </dgm:pt>
    <dgm:pt modelId="{AA4B9776-F379-4D70-8AA7-6D31E63EE32E}" type="parTrans" cxnId="{15FA7443-06AA-4FDD-B814-71A9C41864C1}">
      <dgm:prSet/>
      <dgm:spPr/>
      <dgm:t>
        <a:bodyPr/>
        <a:lstStyle/>
        <a:p>
          <a:endParaRPr lang="es-ES"/>
        </a:p>
      </dgm:t>
    </dgm:pt>
    <dgm:pt modelId="{28F7C968-C898-4E17-8102-B4EE595F5DAA}" type="sibTrans" cxnId="{15FA7443-06AA-4FDD-B814-71A9C41864C1}">
      <dgm:prSet/>
      <dgm:spPr/>
      <dgm:t>
        <a:bodyPr/>
        <a:lstStyle/>
        <a:p>
          <a:endParaRPr lang="es-ES"/>
        </a:p>
      </dgm:t>
    </dgm:pt>
    <dgm:pt modelId="{A270A934-6E76-4C28-B04A-4429DCFE24A8}" type="pres">
      <dgm:prSet presAssocID="{531227DF-B8E3-4968-AE40-048803096C7F}" presName="linear" presStyleCnt="0">
        <dgm:presLayoutVars>
          <dgm:animLvl val="lvl"/>
          <dgm:resizeHandles val="exact"/>
        </dgm:presLayoutVars>
      </dgm:prSet>
      <dgm:spPr/>
    </dgm:pt>
    <dgm:pt modelId="{51948622-5FFC-4C8A-A02D-0BAF6A30C745}" type="pres">
      <dgm:prSet presAssocID="{236F2600-43DC-41A7-8756-FDBC5199358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75DDF07-874A-4E0A-8E90-17AE9ACF5DF5}" type="pres">
      <dgm:prSet presAssocID="{72E8AA7D-0F1C-4C2D-9D5D-DEA3C9D1F0A1}" presName="spacer" presStyleCnt="0"/>
      <dgm:spPr/>
    </dgm:pt>
    <dgm:pt modelId="{47B47DDC-D3EC-4EA9-9756-1C0865BF2A17}" type="pres">
      <dgm:prSet presAssocID="{FB8EA370-5313-4001-BA34-198A92D3211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973182F-3AC2-4150-BA28-25EDE76A70FD}" type="pres">
      <dgm:prSet presAssocID="{315115A0-E3CA-42A0-91D0-31223CCBEC61}" presName="spacer" presStyleCnt="0"/>
      <dgm:spPr/>
    </dgm:pt>
    <dgm:pt modelId="{1AAD4F26-D4D7-41F4-91B0-692310F9073D}" type="pres">
      <dgm:prSet presAssocID="{7848E43E-85E1-4452-A048-347BEC4FB97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49C4C42D-9346-499D-8557-C2D2374CF101}" type="pres">
      <dgm:prSet presAssocID="{B9EC56EF-FF20-4083-8368-BDD719C14347}" presName="spacer" presStyleCnt="0"/>
      <dgm:spPr/>
    </dgm:pt>
    <dgm:pt modelId="{6EC3FE2E-5CB7-4057-A36A-72FCF02F243F}" type="pres">
      <dgm:prSet presAssocID="{6AB6C30F-5344-471A-9448-F6DE9794B9CD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4A34C1B-B196-4E86-910D-15E8C62DCF66}" srcId="{531227DF-B8E3-4968-AE40-048803096C7F}" destId="{236F2600-43DC-41A7-8756-FDBC5199358B}" srcOrd="0" destOrd="0" parTransId="{DC11D233-8087-438F-8758-4547BFEA0A4D}" sibTransId="{72E8AA7D-0F1C-4C2D-9D5D-DEA3C9D1F0A1}"/>
    <dgm:cxn modelId="{C0E2B107-ECE9-4BA4-8AEE-1352DAF6B706}" type="presOf" srcId="{531227DF-B8E3-4968-AE40-048803096C7F}" destId="{A270A934-6E76-4C28-B04A-4429DCFE24A8}" srcOrd="0" destOrd="0" presId="urn:microsoft.com/office/officeart/2005/8/layout/vList2"/>
    <dgm:cxn modelId="{E20C004A-515D-47AD-9338-64D2E5B4D27C}" type="presOf" srcId="{FB8EA370-5313-4001-BA34-198A92D32116}" destId="{47B47DDC-D3EC-4EA9-9756-1C0865BF2A17}" srcOrd="0" destOrd="0" presId="urn:microsoft.com/office/officeart/2005/8/layout/vList2"/>
    <dgm:cxn modelId="{3B8D4278-249E-4B26-8A40-76C34F838209}" type="presOf" srcId="{6AB6C30F-5344-471A-9448-F6DE9794B9CD}" destId="{6EC3FE2E-5CB7-4057-A36A-72FCF02F243F}" srcOrd="0" destOrd="0" presId="urn:microsoft.com/office/officeart/2005/8/layout/vList2"/>
    <dgm:cxn modelId="{CCF50778-8C4D-4360-95D8-6E0A7A62E06A}" srcId="{531227DF-B8E3-4968-AE40-048803096C7F}" destId="{FB8EA370-5313-4001-BA34-198A92D32116}" srcOrd="1" destOrd="0" parTransId="{9F7755DE-AECD-437F-AB8E-64E5FA009D11}" sibTransId="{315115A0-E3CA-42A0-91D0-31223CCBEC61}"/>
    <dgm:cxn modelId="{A15B74B3-2AA8-48AF-A807-E4DF9B81414D}" type="presOf" srcId="{7848E43E-85E1-4452-A048-347BEC4FB97B}" destId="{1AAD4F26-D4D7-41F4-91B0-692310F9073D}" srcOrd="0" destOrd="0" presId="urn:microsoft.com/office/officeart/2005/8/layout/vList2"/>
    <dgm:cxn modelId="{15FA7443-06AA-4FDD-B814-71A9C41864C1}" srcId="{531227DF-B8E3-4968-AE40-048803096C7F}" destId="{6AB6C30F-5344-471A-9448-F6DE9794B9CD}" srcOrd="3" destOrd="0" parTransId="{AA4B9776-F379-4D70-8AA7-6D31E63EE32E}" sibTransId="{28F7C968-C898-4E17-8102-B4EE595F5DAA}"/>
    <dgm:cxn modelId="{90B689F0-C4E2-4FE1-BF61-8B4FA43EB7AB}" type="presOf" srcId="{236F2600-43DC-41A7-8756-FDBC5199358B}" destId="{51948622-5FFC-4C8A-A02D-0BAF6A30C745}" srcOrd="0" destOrd="0" presId="urn:microsoft.com/office/officeart/2005/8/layout/vList2"/>
    <dgm:cxn modelId="{9041AAEA-D6EB-4C98-A053-84830A601A93}" srcId="{531227DF-B8E3-4968-AE40-048803096C7F}" destId="{7848E43E-85E1-4452-A048-347BEC4FB97B}" srcOrd="2" destOrd="0" parTransId="{ED294A16-D22A-40E7-AED6-8A4331B5EBD8}" sibTransId="{B9EC56EF-FF20-4083-8368-BDD719C14347}"/>
    <dgm:cxn modelId="{8E0E6DC5-709C-4EF7-BD58-A06322C5960C}" type="presParOf" srcId="{A270A934-6E76-4C28-B04A-4429DCFE24A8}" destId="{51948622-5FFC-4C8A-A02D-0BAF6A30C745}" srcOrd="0" destOrd="0" presId="urn:microsoft.com/office/officeart/2005/8/layout/vList2"/>
    <dgm:cxn modelId="{9109CC47-E334-4891-BBCA-6CB6E8192BC1}" type="presParOf" srcId="{A270A934-6E76-4C28-B04A-4429DCFE24A8}" destId="{A75DDF07-874A-4E0A-8E90-17AE9ACF5DF5}" srcOrd="1" destOrd="0" presId="urn:microsoft.com/office/officeart/2005/8/layout/vList2"/>
    <dgm:cxn modelId="{6834E8A0-00DF-40A3-AA59-92AD7144D33D}" type="presParOf" srcId="{A270A934-6E76-4C28-B04A-4429DCFE24A8}" destId="{47B47DDC-D3EC-4EA9-9756-1C0865BF2A17}" srcOrd="2" destOrd="0" presId="urn:microsoft.com/office/officeart/2005/8/layout/vList2"/>
    <dgm:cxn modelId="{7FE9960A-0AC8-4B4B-9445-735E426D1B07}" type="presParOf" srcId="{A270A934-6E76-4C28-B04A-4429DCFE24A8}" destId="{4973182F-3AC2-4150-BA28-25EDE76A70FD}" srcOrd="3" destOrd="0" presId="urn:microsoft.com/office/officeart/2005/8/layout/vList2"/>
    <dgm:cxn modelId="{C4B63D64-69E0-4EDD-8980-C807D07F9190}" type="presParOf" srcId="{A270A934-6E76-4C28-B04A-4429DCFE24A8}" destId="{1AAD4F26-D4D7-41F4-91B0-692310F9073D}" srcOrd="4" destOrd="0" presId="urn:microsoft.com/office/officeart/2005/8/layout/vList2"/>
    <dgm:cxn modelId="{B8DDF3CE-1EB8-499C-823B-C65DFEDEE4B3}" type="presParOf" srcId="{A270A934-6E76-4C28-B04A-4429DCFE24A8}" destId="{49C4C42D-9346-499D-8557-C2D2374CF101}" srcOrd="5" destOrd="0" presId="urn:microsoft.com/office/officeart/2005/8/layout/vList2"/>
    <dgm:cxn modelId="{3E8EC769-A147-4B0F-A382-5C2ECA7ECBAE}" type="presParOf" srcId="{A270A934-6E76-4C28-B04A-4429DCFE24A8}" destId="{6EC3FE2E-5CB7-4057-A36A-72FCF02F243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0E4FD37-D920-4698-8A69-7FB59798367B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A562CF2D-6E65-42C5-917F-7AC4DD4154E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endParaRPr lang="es-ES" dirty="0"/>
        </a:p>
      </dgm:t>
    </dgm:pt>
    <dgm:pt modelId="{1398C6FF-AA48-4FED-8FCB-361C72A32427}" type="parTrans" cxnId="{E79D1D78-8838-4CD0-A384-70B1545C393D}">
      <dgm:prSet/>
      <dgm:spPr/>
      <dgm:t>
        <a:bodyPr/>
        <a:lstStyle/>
        <a:p>
          <a:endParaRPr lang="es-ES"/>
        </a:p>
      </dgm:t>
    </dgm:pt>
    <dgm:pt modelId="{B34082AE-A4E6-40FF-8CCB-959999159A65}" type="sibTrans" cxnId="{E79D1D78-8838-4CD0-A384-70B1545C393D}">
      <dgm:prSet/>
      <dgm:spPr/>
      <dgm:t>
        <a:bodyPr/>
        <a:lstStyle/>
        <a:p>
          <a:endParaRPr lang="es-ES"/>
        </a:p>
      </dgm:t>
    </dgm:pt>
    <dgm:pt modelId="{4B594B23-4EC3-4D41-8977-5E22F1F51C52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ES_tradnl" b="1" smtClean="0"/>
            <a:t>Demandas implícita y explícita, necesidades de la agredida</a:t>
          </a:r>
          <a:endParaRPr lang="es-ES"/>
        </a:p>
      </dgm:t>
    </dgm:pt>
    <dgm:pt modelId="{CBB2C827-2DDE-42E5-8D2F-4AE6495E92CA}" type="parTrans" cxnId="{B11BAD03-3746-412E-8CB2-D435D6752378}">
      <dgm:prSet/>
      <dgm:spPr/>
      <dgm:t>
        <a:bodyPr/>
        <a:lstStyle/>
        <a:p>
          <a:endParaRPr lang="es-ES"/>
        </a:p>
      </dgm:t>
    </dgm:pt>
    <dgm:pt modelId="{19DC019A-E3D7-44B8-BD5F-08047B76EECC}" type="sibTrans" cxnId="{B11BAD03-3746-412E-8CB2-D435D6752378}">
      <dgm:prSet/>
      <dgm:spPr/>
      <dgm:t>
        <a:bodyPr/>
        <a:lstStyle/>
        <a:p>
          <a:endParaRPr lang="es-ES"/>
        </a:p>
      </dgm:t>
    </dgm:pt>
    <dgm:pt modelId="{904973A5-3A56-4FD8-BD7F-EB379EFBBA4A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ES_tradnl" b="1" smtClean="0"/>
            <a:t>Estado físico, emocional, social y personal</a:t>
          </a:r>
          <a:endParaRPr lang="es-ES"/>
        </a:p>
      </dgm:t>
    </dgm:pt>
    <dgm:pt modelId="{4D43BF66-AF5E-4FB5-9AE9-346E7418DFC1}" type="parTrans" cxnId="{28DC4A22-B726-484C-89B8-58A6D911F3FC}">
      <dgm:prSet/>
      <dgm:spPr/>
      <dgm:t>
        <a:bodyPr/>
        <a:lstStyle/>
        <a:p>
          <a:endParaRPr lang="es-ES"/>
        </a:p>
      </dgm:t>
    </dgm:pt>
    <dgm:pt modelId="{51D74D5E-6342-4239-AD2D-F109C6313769}" type="sibTrans" cxnId="{28DC4A22-B726-484C-89B8-58A6D911F3FC}">
      <dgm:prSet/>
      <dgm:spPr/>
      <dgm:t>
        <a:bodyPr/>
        <a:lstStyle/>
        <a:p>
          <a:endParaRPr lang="es-ES"/>
        </a:p>
      </dgm:t>
    </dgm:pt>
    <dgm:pt modelId="{67C722AE-47F6-4F09-B2F1-E338AD841F3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ES_tradnl" b="1" smtClean="0"/>
            <a:t>Temores, cosas que le preocupan</a:t>
          </a:r>
          <a:endParaRPr lang="es-ES"/>
        </a:p>
      </dgm:t>
    </dgm:pt>
    <dgm:pt modelId="{143AE7EA-D9B2-4686-88BC-0384C6DBCBBC}" type="parTrans" cxnId="{211DAD99-89F0-4628-A31B-717896C5E0BF}">
      <dgm:prSet/>
      <dgm:spPr/>
      <dgm:t>
        <a:bodyPr/>
        <a:lstStyle/>
        <a:p>
          <a:endParaRPr lang="es-ES"/>
        </a:p>
      </dgm:t>
    </dgm:pt>
    <dgm:pt modelId="{1D52AFAF-9BD7-49E7-B469-A30387BE9D4B}" type="sibTrans" cxnId="{211DAD99-89F0-4628-A31B-717896C5E0BF}">
      <dgm:prSet/>
      <dgm:spPr/>
      <dgm:t>
        <a:bodyPr/>
        <a:lstStyle/>
        <a:p>
          <a:endParaRPr lang="es-ES"/>
        </a:p>
      </dgm:t>
    </dgm:pt>
    <dgm:pt modelId="{61610840-7862-423C-A61D-AC7D4D307A7F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ES_tradnl" b="1" smtClean="0"/>
            <a:t>Habilidades, recursos sociales y personales con los que cuenta</a:t>
          </a:r>
          <a:endParaRPr lang="es-ES"/>
        </a:p>
      </dgm:t>
    </dgm:pt>
    <dgm:pt modelId="{C4208751-D07A-4272-BAE4-0B86C67B6065}" type="parTrans" cxnId="{91AEB70C-4A5D-44E8-8616-8E0D1CB48DBD}">
      <dgm:prSet/>
      <dgm:spPr/>
      <dgm:t>
        <a:bodyPr/>
        <a:lstStyle/>
        <a:p>
          <a:endParaRPr lang="es-ES"/>
        </a:p>
      </dgm:t>
    </dgm:pt>
    <dgm:pt modelId="{46D64502-1780-4D03-991B-FB4E8F85FB05}" type="sibTrans" cxnId="{91AEB70C-4A5D-44E8-8616-8E0D1CB48DBD}">
      <dgm:prSet/>
      <dgm:spPr/>
      <dgm:t>
        <a:bodyPr/>
        <a:lstStyle/>
        <a:p>
          <a:endParaRPr lang="es-ES"/>
        </a:p>
      </dgm:t>
    </dgm:pt>
    <dgm:pt modelId="{57EF1533-045F-47E2-B774-759C2F79757C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s-ES_tradnl" b="1" smtClean="0"/>
            <a:t>Apoyo social</a:t>
          </a:r>
          <a:endParaRPr lang="es-ES"/>
        </a:p>
      </dgm:t>
    </dgm:pt>
    <dgm:pt modelId="{94AF73EE-95E7-42A3-8689-E0F8689D4B13}" type="parTrans" cxnId="{3A1188B6-7241-45A5-B60A-2A59C9B6871D}">
      <dgm:prSet/>
      <dgm:spPr/>
      <dgm:t>
        <a:bodyPr/>
        <a:lstStyle/>
        <a:p>
          <a:endParaRPr lang="es-ES"/>
        </a:p>
      </dgm:t>
    </dgm:pt>
    <dgm:pt modelId="{814DE740-4A68-48C9-A66C-4647A3C298B0}" type="sibTrans" cxnId="{3A1188B6-7241-45A5-B60A-2A59C9B6871D}">
      <dgm:prSet/>
      <dgm:spPr/>
      <dgm:t>
        <a:bodyPr/>
        <a:lstStyle/>
        <a:p>
          <a:endParaRPr lang="es-ES"/>
        </a:p>
      </dgm:t>
    </dgm:pt>
    <dgm:pt modelId="{5941D436-31FC-4327-AB6E-2DE3D09105F6}" type="pres">
      <dgm:prSet presAssocID="{70E4FD37-D920-4698-8A69-7FB59798367B}" presName="compositeShape" presStyleCnt="0">
        <dgm:presLayoutVars>
          <dgm:chMax val="7"/>
          <dgm:dir/>
          <dgm:resizeHandles val="exact"/>
        </dgm:presLayoutVars>
      </dgm:prSet>
      <dgm:spPr/>
    </dgm:pt>
    <dgm:pt modelId="{2EC3E5E0-5052-47B9-86CF-02F94477BD0C}" type="pres">
      <dgm:prSet presAssocID="{A562CF2D-6E65-42C5-917F-7AC4DD4154EC}" presName="circ1TxSh" presStyleLbl="vennNode1" presStyleIdx="0" presStyleCnt="1" custScaleX="136400"/>
      <dgm:spPr/>
    </dgm:pt>
  </dgm:ptLst>
  <dgm:cxnLst>
    <dgm:cxn modelId="{211DAD99-89F0-4628-A31B-717896C5E0BF}" srcId="{A562CF2D-6E65-42C5-917F-7AC4DD4154EC}" destId="{67C722AE-47F6-4F09-B2F1-E338AD841F3C}" srcOrd="2" destOrd="0" parTransId="{143AE7EA-D9B2-4686-88BC-0384C6DBCBBC}" sibTransId="{1D52AFAF-9BD7-49E7-B469-A30387BE9D4B}"/>
    <dgm:cxn modelId="{E79D1D78-8838-4CD0-A384-70B1545C393D}" srcId="{70E4FD37-D920-4698-8A69-7FB59798367B}" destId="{A562CF2D-6E65-42C5-917F-7AC4DD4154EC}" srcOrd="0" destOrd="0" parTransId="{1398C6FF-AA48-4FED-8FCB-361C72A32427}" sibTransId="{B34082AE-A4E6-40FF-8CCB-959999159A65}"/>
    <dgm:cxn modelId="{F8657495-E866-436E-867C-B71524052B95}" type="presOf" srcId="{70E4FD37-D920-4698-8A69-7FB59798367B}" destId="{5941D436-31FC-4327-AB6E-2DE3D09105F6}" srcOrd="0" destOrd="0" presId="urn:microsoft.com/office/officeart/2005/8/layout/venn1"/>
    <dgm:cxn modelId="{3A30447A-BE1D-4F8A-8640-C063A2E32632}" type="presOf" srcId="{A562CF2D-6E65-42C5-917F-7AC4DD4154EC}" destId="{2EC3E5E0-5052-47B9-86CF-02F94477BD0C}" srcOrd="0" destOrd="0" presId="urn:microsoft.com/office/officeart/2005/8/layout/venn1"/>
    <dgm:cxn modelId="{28DC4A22-B726-484C-89B8-58A6D911F3FC}" srcId="{A562CF2D-6E65-42C5-917F-7AC4DD4154EC}" destId="{904973A5-3A56-4FD8-BD7F-EB379EFBBA4A}" srcOrd="1" destOrd="0" parTransId="{4D43BF66-AF5E-4FB5-9AE9-346E7418DFC1}" sibTransId="{51D74D5E-6342-4239-AD2D-F109C6313769}"/>
    <dgm:cxn modelId="{B11BAD03-3746-412E-8CB2-D435D6752378}" srcId="{A562CF2D-6E65-42C5-917F-7AC4DD4154EC}" destId="{4B594B23-4EC3-4D41-8977-5E22F1F51C52}" srcOrd="0" destOrd="0" parTransId="{CBB2C827-2DDE-42E5-8D2F-4AE6495E92CA}" sibTransId="{19DC019A-E3D7-44B8-BD5F-08047B76EECC}"/>
    <dgm:cxn modelId="{2119AD16-435F-44BD-BBFC-7A3874510F81}" type="presOf" srcId="{4B594B23-4EC3-4D41-8977-5E22F1F51C52}" destId="{2EC3E5E0-5052-47B9-86CF-02F94477BD0C}" srcOrd="0" destOrd="1" presId="urn:microsoft.com/office/officeart/2005/8/layout/venn1"/>
    <dgm:cxn modelId="{025FD127-AF6F-44BB-B7D1-3384D3F285A6}" type="presOf" srcId="{904973A5-3A56-4FD8-BD7F-EB379EFBBA4A}" destId="{2EC3E5E0-5052-47B9-86CF-02F94477BD0C}" srcOrd="0" destOrd="2" presId="urn:microsoft.com/office/officeart/2005/8/layout/venn1"/>
    <dgm:cxn modelId="{3A1188B6-7241-45A5-B60A-2A59C9B6871D}" srcId="{A562CF2D-6E65-42C5-917F-7AC4DD4154EC}" destId="{57EF1533-045F-47E2-B774-759C2F79757C}" srcOrd="4" destOrd="0" parTransId="{94AF73EE-95E7-42A3-8689-E0F8689D4B13}" sibTransId="{814DE740-4A68-48C9-A66C-4647A3C298B0}"/>
    <dgm:cxn modelId="{D25E5E3C-D5C9-4B74-97BD-599CCC502868}" type="presOf" srcId="{61610840-7862-423C-A61D-AC7D4D307A7F}" destId="{2EC3E5E0-5052-47B9-86CF-02F94477BD0C}" srcOrd="0" destOrd="4" presId="urn:microsoft.com/office/officeart/2005/8/layout/venn1"/>
    <dgm:cxn modelId="{FE5C9FA6-DCAE-4094-92FE-1A427089CE22}" type="presOf" srcId="{57EF1533-045F-47E2-B774-759C2F79757C}" destId="{2EC3E5E0-5052-47B9-86CF-02F94477BD0C}" srcOrd="0" destOrd="5" presId="urn:microsoft.com/office/officeart/2005/8/layout/venn1"/>
    <dgm:cxn modelId="{7121D1BF-A353-4510-B2E9-A7810FA46236}" type="presOf" srcId="{67C722AE-47F6-4F09-B2F1-E338AD841F3C}" destId="{2EC3E5E0-5052-47B9-86CF-02F94477BD0C}" srcOrd="0" destOrd="3" presId="urn:microsoft.com/office/officeart/2005/8/layout/venn1"/>
    <dgm:cxn modelId="{91AEB70C-4A5D-44E8-8616-8E0D1CB48DBD}" srcId="{A562CF2D-6E65-42C5-917F-7AC4DD4154EC}" destId="{61610840-7862-423C-A61D-AC7D4D307A7F}" srcOrd="3" destOrd="0" parTransId="{C4208751-D07A-4272-BAE4-0B86C67B6065}" sibTransId="{46D64502-1780-4D03-991B-FB4E8F85FB05}"/>
    <dgm:cxn modelId="{242B7BCA-007E-4810-AF35-F2EBD926C3F3}" type="presParOf" srcId="{5941D436-31FC-4327-AB6E-2DE3D09105F6}" destId="{2EC3E5E0-5052-47B9-86CF-02F94477BD0C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E8384F6-B9FE-4CEE-962A-BFF87CC1F49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574CD94F-72BB-4F04-A971-EFCC78D59E8C}">
      <dgm:prSet/>
      <dgm:spPr/>
      <dgm:t>
        <a:bodyPr/>
        <a:lstStyle/>
        <a:p>
          <a:pPr rtl="0"/>
          <a:r>
            <a:rPr lang="es-ES" b="1" smtClean="0"/>
            <a:t>Si existe violencia con otros miembros de la familia</a:t>
          </a:r>
          <a:endParaRPr lang="es-ES"/>
        </a:p>
      </dgm:t>
    </dgm:pt>
    <dgm:pt modelId="{8FC8276A-7092-41C3-9670-0BE2E7205932}" type="parTrans" cxnId="{E7E05D71-CC6A-4622-B908-F0F3F333FCA8}">
      <dgm:prSet/>
      <dgm:spPr/>
      <dgm:t>
        <a:bodyPr/>
        <a:lstStyle/>
        <a:p>
          <a:endParaRPr lang="es-ES"/>
        </a:p>
      </dgm:t>
    </dgm:pt>
    <dgm:pt modelId="{658B76FB-2497-4E39-B18C-2D2F12702E11}" type="sibTrans" cxnId="{E7E05D71-CC6A-4622-B908-F0F3F333FCA8}">
      <dgm:prSet/>
      <dgm:spPr/>
      <dgm:t>
        <a:bodyPr/>
        <a:lstStyle/>
        <a:p>
          <a:endParaRPr lang="es-ES"/>
        </a:p>
      </dgm:t>
    </dgm:pt>
    <dgm:pt modelId="{3842C792-7900-4A62-9A88-38B79A9622F6}">
      <dgm:prSet/>
      <dgm:spPr/>
      <dgm:t>
        <a:bodyPr/>
        <a:lstStyle/>
        <a:p>
          <a:pPr rtl="0"/>
          <a:r>
            <a:rPr lang="es-ES" b="1" smtClean="0"/>
            <a:t>Evaluar el grado de riesgo de la víctima</a:t>
          </a:r>
          <a:endParaRPr lang="es-ES"/>
        </a:p>
      </dgm:t>
    </dgm:pt>
    <dgm:pt modelId="{A8EC4326-2E7E-4DFE-820F-895FD3A8FF88}" type="parTrans" cxnId="{395E1252-6A5A-4BAB-8B3D-C0762DE70BAC}">
      <dgm:prSet/>
      <dgm:spPr/>
      <dgm:t>
        <a:bodyPr/>
        <a:lstStyle/>
        <a:p>
          <a:endParaRPr lang="es-ES"/>
        </a:p>
      </dgm:t>
    </dgm:pt>
    <dgm:pt modelId="{A16E9720-7C9C-4A79-9A20-73D1A3D53F70}" type="sibTrans" cxnId="{395E1252-6A5A-4BAB-8B3D-C0762DE70BAC}">
      <dgm:prSet/>
      <dgm:spPr/>
      <dgm:t>
        <a:bodyPr/>
        <a:lstStyle/>
        <a:p>
          <a:endParaRPr lang="es-ES"/>
        </a:p>
      </dgm:t>
    </dgm:pt>
    <dgm:pt modelId="{6EC0A2D7-7FA4-427A-800A-F88B9F10FD21}">
      <dgm:prSet/>
      <dgm:spPr/>
      <dgm:t>
        <a:bodyPr/>
        <a:lstStyle/>
        <a:p>
          <a:pPr rtl="0"/>
          <a:r>
            <a:rPr lang="es-ES" b="1" smtClean="0"/>
            <a:t>Seguimiento, ritmo y evolución de la situación</a:t>
          </a:r>
          <a:endParaRPr lang="es-ES"/>
        </a:p>
      </dgm:t>
    </dgm:pt>
    <dgm:pt modelId="{C192C06D-C5EE-477E-A94D-A4429FAB5043}" type="parTrans" cxnId="{4946B4C1-7CD2-420C-9523-EAA09CD4B729}">
      <dgm:prSet/>
      <dgm:spPr/>
      <dgm:t>
        <a:bodyPr/>
        <a:lstStyle/>
        <a:p>
          <a:endParaRPr lang="es-ES"/>
        </a:p>
      </dgm:t>
    </dgm:pt>
    <dgm:pt modelId="{0DF2C28D-9857-4314-92F2-37A805D87089}" type="sibTrans" cxnId="{4946B4C1-7CD2-420C-9523-EAA09CD4B729}">
      <dgm:prSet/>
      <dgm:spPr/>
      <dgm:t>
        <a:bodyPr/>
        <a:lstStyle/>
        <a:p>
          <a:endParaRPr lang="es-ES"/>
        </a:p>
      </dgm:t>
    </dgm:pt>
    <dgm:pt modelId="{9468C17F-64AE-4F24-99DC-EC7BA226CE93}" type="pres">
      <dgm:prSet presAssocID="{6E8384F6-B9FE-4CEE-962A-BFF87CC1F494}" presName="Name0" presStyleCnt="0">
        <dgm:presLayoutVars>
          <dgm:dir/>
          <dgm:animLvl val="lvl"/>
          <dgm:resizeHandles val="exact"/>
        </dgm:presLayoutVars>
      </dgm:prSet>
      <dgm:spPr/>
    </dgm:pt>
    <dgm:pt modelId="{DFB28415-5BF0-4FB3-AF6C-76C13DD37710}" type="pres">
      <dgm:prSet presAssocID="{574CD94F-72BB-4F04-A971-EFCC78D59E8C}" presName="linNode" presStyleCnt="0"/>
      <dgm:spPr/>
    </dgm:pt>
    <dgm:pt modelId="{EF6F9942-0247-49E4-B557-B3C1E193AC25}" type="pres">
      <dgm:prSet presAssocID="{574CD94F-72BB-4F04-A971-EFCC78D59E8C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D440E924-FBA9-475C-8C91-78B563649E41}" type="pres">
      <dgm:prSet presAssocID="{658B76FB-2497-4E39-B18C-2D2F12702E11}" presName="sp" presStyleCnt="0"/>
      <dgm:spPr/>
    </dgm:pt>
    <dgm:pt modelId="{70A542EC-CC84-4600-8ECD-7FFA46B9033E}" type="pres">
      <dgm:prSet presAssocID="{3842C792-7900-4A62-9A88-38B79A9622F6}" presName="linNode" presStyleCnt="0"/>
      <dgm:spPr/>
    </dgm:pt>
    <dgm:pt modelId="{60D64406-35CB-4027-A49F-CDF330B9A384}" type="pres">
      <dgm:prSet presAssocID="{3842C792-7900-4A62-9A88-38B79A9622F6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30F45891-BA24-42A5-8B55-E5F44D862759}" type="pres">
      <dgm:prSet presAssocID="{A16E9720-7C9C-4A79-9A20-73D1A3D53F70}" presName="sp" presStyleCnt="0"/>
      <dgm:spPr/>
    </dgm:pt>
    <dgm:pt modelId="{612EA511-BC05-442E-BB76-F03BF902DA9D}" type="pres">
      <dgm:prSet presAssocID="{6EC0A2D7-7FA4-427A-800A-F88B9F10FD21}" presName="linNode" presStyleCnt="0"/>
      <dgm:spPr/>
    </dgm:pt>
    <dgm:pt modelId="{B74A529C-8D13-4DE1-905F-38F828FA0E34}" type="pres">
      <dgm:prSet presAssocID="{6EC0A2D7-7FA4-427A-800A-F88B9F10FD21}" presName="parentText" presStyleLbl="node1" presStyleIdx="2" presStyleCnt="3">
        <dgm:presLayoutVars>
          <dgm:chMax val="1"/>
          <dgm:bulletEnabled val="1"/>
        </dgm:presLayoutVars>
      </dgm:prSet>
      <dgm:spPr/>
    </dgm:pt>
  </dgm:ptLst>
  <dgm:cxnLst>
    <dgm:cxn modelId="{395E1252-6A5A-4BAB-8B3D-C0762DE70BAC}" srcId="{6E8384F6-B9FE-4CEE-962A-BFF87CC1F494}" destId="{3842C792-7900-4A62-9A88-38B79A9622F6}" srcOrd="1" destOrd="0" parTransId="{A8EC4326-2E7E-4DFE-820F-895FD3A8FF88}" sibTransId="{A16E9720-7C9C-4A79-9A20-73D1A3D53F70}"/>
    <dgm:cxn modelId="{EACDF955-8ADC-4DC7-AE07-C62CF0706105}" type="presOf" srcId="{6E8384F6-B9FE-4CEE-962A-BFF87CC1F494}" destId="{9468C17F-64AE-4F24-99DC-EC7BA226CE93}" srcOrd="0" destOrd="0" presId="urn:microsoft.com/office/officeart/2005/8/layout/vList5"/>
    <dgm:cxn modelId="{AC4D005C-4AB4-4827-B801-509BC6396FAB}" type="presOf" srcId="{574CD94F-72BB-4F04-A971-EFCC78D59E8C}" destId="{EF6F9942-0247-49E4-B557-B3C1E193AC25}" srcOrd="0" destOrd="0" presId="urn:microsoft.com/office/officeart/2005/8/layout/vList5"/>
    <dgm:cxn modelId="{E7E05D71-CC6A-4622-B908-F0F3F333FCA8}" srcId="{6E8384F6-B9FE-4CEE-962A-BFF87CC1F494}" destId="{574CD94F-72BB-4F04-A971-EFCC78D59E8C}" srcOrd="0" destOrd="0" parTransId="{8FC8276A-7092-41C3-9670-0BE2E7205932}" sibTransId="{658B76FB-2497-4E39-B18C-2D2F12702E11}"/>
    <dgm:cxn modelId="{4946B4C1-7CD2-420C-9523-EAA09CD4B729}" srcId="{6E8384F6-B9FE-4CEE-962A-BFF87CC1F494}" destId="{6EC0A2D7-7FA4-427A-800A-F88B9F10FD21}" srcOrd="2" destOrd="0" parTransId="{C192C06D-C5EE-477E-A94D-A4429FAB5043}" sibTransId="{0DF2C28D-9857-4314-92F2-37A805D87089}"/>
    <dgm:cxn modelId="{3706B6E3-B4BF-4693-A48D-16812059FF0D}" type="presOf" srcId="{6EC0A2D7-7FA4-427A-800A-F88B9F10FD21}" destId="{B74A529C-8D13-4DE1-905F-38F828FA0E34}" srcOrd="0" destOrd="0" presId="urn:microsoft.com/office/officeart/2005/8/layout/vList5"/>
    <dgm:cxn modelId="{1C340DFD-D2B2-4EEE-9584-9E3A325408B2}" type="presOf" srcId="{3842C792-7900-4A62-9A88-38B79A9622F6}" destId="{60D64406-35CB-4027-A49F-CDF330B9A384}" srcOrd="0" destOrd="0" presId="urn:microsoft.com/office/officeart/2005/8/layout/vList5"/>
    <dgm:cxn modelId="{13C7630A-227F-4FC8-B2E4-B23796FA0ADA}" type="presParOf" srcId="{9468C17F-64AE-4F24-99DC-EC7BA226CE93}" destId="{DFB28415-5BF0-4FB3-AF6C-76C13DD37710}" srcOrd="0" destOrd="0" presId="urn:microsoft.com/office/officeart/2005/8/layout/vList5"/>
    <dgm:cxn modelId="{FA9CE964-F147-4212-AE8A-5BC7529B30C4}" type="presParOf" srcId="{DFB28415-5BF0-4FB3-AF6C-76C13DD37710}" destId="{EF6F9942-0247-49E4-B557-B3C1E193AC25}" srcOrd="0" destOrd="0" presId="urn:microsoft.com/office/officeart/2005/8/layout/vList5"/>
    <dgm:cxn modelId="{A2074A96-47AD-4144-96D0-B97C41FF6121}" type="presParOf" srcId="{9468C17F-64AE-4F24-99DC-EC7BA226CE93}" destId="{D440E924-FBA9-475C-8C91-78B563649E41}" srcOrd="1" destOrd="0" presId="urn:microsoft.com/office/officeart/2005/8/layout/vList5"/>
    <dgm:cxn modelId="{49EF1E07-839D-4FD8-8149-476D77453001}" type="presParOf" srcId="{9468C17F-64AE-4F24-99DC-EC7BA226CE93}" destId="{70A542EC-CC84-4600-8ECD-7FFA46B9033E}" srcOrd="2" destOrd="0" presId="urn:microsoft.com/office/officeart/2005/8/layout/vList5"/>
    <dgm:cxn modelId="{2EE247A3-266B-4B84-A4CE-DD9C203A9401}" type="presParOf" srcId="{70A542EC-CC84-4600-8ECD-7FFA46B9033E}" destId="{60D64406-35CB-4027-A49F-CDF330B9A384}" srcOrd="0" destOrd="0" presId="urn:microsoft.com/office/officeart/2005/8/layout/vList5"/>
    <dgm:cxn modelId="{49AC7A4B-3894-49B1-A790-5E0192C62E78}" type="presParOf" srcId="{9468C17F-64AE-4F24-99DC-EC7BA226CE93}" destId="{30F45891-BA24-42A5-8B55-E5F44D862759}" srcOrd="3" destOrd="0" presId="urn:microsoft.com/office/officeart/2005/8/layout/vList5"/>
    <dgm:cxn modelId="{1E8E65B7-A802-47F3-B686-A5857CC94E17}" type="presParOf" srcId="{9468C17F-64AE-4F24-99DC-EC7BA226CE93}" destId="{612EA511-BC05-442E-BB76-F03BF902DA9D}" srcOrd="4" destOrd="0" presId="urn:microsoft.com/office/officeart/2005/8/layout/vList5"/>
    <dgm:cxn modelId="{85A1DD7F-17B1-4A41-8CF3-30950073027E}" type="presParOf" srcId="{612EA511-BC05-442E-BB76-F03BF902DA9D}" destId="{B74A529C-8D13-4DE1-905F-38F828FA0E34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E74825-B495-4381-8D26-95339E3DE6E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D402B1E6-75CE-4B1E-9BF3-99ECE7FDDA3B}">
      <dgm:prSet/>
      <dgm:spPr/>
      <dgm:t>
        <a:bodyPr/>
        <a:lstStyle/>
        <a:p>
          <a:pPr rtl="0"/>
          <a:r>
            <a:rPr lang="es-ES" b="1" smtClean="0"/>
            <a:t>Dejar claro que no es culpable </a:t>
          </a:r>
          <a:endParaRPr lang="es-ES" b="1"/>
        </a:p>
      </dgm:t>
    </dgm:pt>
    <dgm:pt modelId="{47CAF952-0C1F-409B-9B43-D1655EBCFE6B}" type="parTrans" cxnId="{80DCD441-D2F7-4C9B-91EE-9243F2B30B71}">
      <dgm:prSet/>
      <dgm:spPr/>
      <dgm:t>
        <a:bodyPr/>
        <a:lstStyle/>
        <a:p>
          <a:endParaRPr lang="es-ES"/>
        </a:p>
      </dgm:t>
    </dgm:pt>
    <dgm:pt modelId="{EF5090CE-113A-4135-9824-750FA9A30D75}" type="sibTrans" cxnId="{80DCD441-D2F7-4C9B-91EE-9243F2B30B71}">
      <dgm:prSet/>
      <dgm:spPr/>
      <dgm:t>
        <a:bodyPr/>
        <a:lstStyle/>
        <a:p>
          <a:endParaRPr lang="es-ES"/>
        </a:p>
      </dgm:t>
    </dgm:pt>
    <dgm:pt modelId="{157F1C2C-2814-49C0-9509-B6FCE944D5BD}" type="pres">
      <dgm:prSet presAssocID="{BDE74825-B495-4381-8D26-95339E3DE6E5}" presName="linear" presStyleCnt="0">
        <dgm:presLayoutVars>
          <dgm:animLvl val="lvl"/>
          <dgm:resizeHandles val="exact"/>
        </dgm:presLayoutVars>
      </dgm:prSet>
      <dgm:spPr/>
    </dgm:pt>
    <dgm:pt modelId="{BE729906-FDFB-4F76-8A4F-6B4C632EC86C}" type="pres">
      <dgm:prSet presAssocID="{D402B1E6-75CE-4B1E-9BF3-99ECE7FDDA3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0DCD441-D2F7-4C9B-91EE-9243F2B30B71}" srcId="{BDE74825-B495-4381-8D26-95339E3DE6E5}" destId="{D402B1E6-75CE-4B1E-9BF3-99ECE7FDDA3B}" srcOrd="0" destOrd="0" parTransId="{47CAF952-0C1F-409B-9B43-D1655EBCFE6B}" sibTransId="{EF5090CE-113A-4135-9824-750FA9A30D75}"/>
    <dgm:cxn modelId="{A1DC52BD-C012-4021-992B-76F3DFE7886C}" type="presOf" srcId="{BDE74825-B495-4381-8D26-95339E3DE6E5}" destId="{157F1C2C-2814-49C0-9509-B6FCE944D5BD}" srcOrd="0" destOrd="0" presId="urn:microsoft.com/office/officeart/2005/8/layout/vList2"/>
    <dgm:cxn modelId="{D03F8DCF-0162-4BE7-827A-265DBA6E7476}" type="presOf" srcId="{D402B1E6-75CE-4B1E-9BF3-99ECE7FDDA3B}" destId="{BE729906-FDFB-4F76-8A4F-6B4C632EC86C}" srcOrd="0" destOrd="0" presId="urn:microsoft.com/office/officeart/2005/8/layout/vList2"/>
    <dgm:cxn modelId="{96195AD7-F0D6-481C-AF2D-39074A90AC43}" type="presParOf" srcId="{157F1C2C-2814-49C0-9509-B6FCE944D5BD}" destId="{BE729906-FDFB-4F76-8A4F-6B4C632EC86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228226C-8973-4B8C-8807-D56F8C5D993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182A8D73-36E9-430B-981B-F13F811C9652}">
      <dgm:prSet/>
      <dgm:spPr/>
      <dgm:t>
        <a:bodyPr/>
        <a:lstStyle/>
        <a:p>
          <a:pPr rtl="0"/>
          <a:r>
            <a:rPr lang="es-ES" b="1" dirty="0" smtClean="0"/>
            <a:t>Proporcionar información y asesoría social. RECORDAR LAS MEDIDAS BÁSICAS DE SEGURIDAD </a:t>
          </a:r>
          <a:endParaRPr lang="es-ES" b="1" dirty="0"/>
        </a:p>
      </dgm:t>
    </dgm:pt>
    <dgm:pt modelId="{E8B70CB6-6D53-4F33-81C9-36AA3BF6C318}" type="parTrans" cxnId="{3294AA51-F3D5-4B25-BE42-E9078106546C}">
      <dgm:prSet/>
      <dgm:spPr/>
      <dgm:t>
        <a:bodyPr/>
        <a:lstStyle/>
        <a:p>
          <a:endParaRPr lang="es-ES"/>
        </a:p>
      </dgm:t>
    </dgm:pt>
    <dgm:pt modelId="{59C8FF64-1A3E-4D6A-BFD1-7C4F2F6C3675}" type="sibTrans" cxnId="{3294AA51-F3D5-4B25-BE42-E9078106546C}">
      <dgm:prSet/>
      <dgm:spPr/>
      <dgm:t>
        <a:bodyPr/>
        <a:lstStyle/>
        <a:p>
          <a:endParaRPr lang="es-ES"/>
        </a:p>
      </dgm:t>
    </dgm:pt>
    <dgm:pt modelId="{59062BB2-8E25-4939-85BA-53A493D03904}" type="pres">
      <dgm:prSet presAssocID="{A228226C-8973-4B8C-8807-D56F8C5D9937}" presName="linear" presStyleCnt="0">
        <dgm:presLayoutVars>
          <dgm:animLvl val="lvl"/>
          <dgm:resizeHandles val="exact"/>
        </dgm:presLayoutVars>
      </dgm:prSet>
      <dgm:spPr/>
    </dgm:pt>
    <dgm:pt modelId="{1DF815F7-00CE-4C93-A1A1-B0CAC24F7C70}" type="pres">
      <dgm:prSet presAssocID="{182A8D73-36E9-430B-981B-F13F811C965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294AA51-F3D5-4B25-BE42-E9078106546C}" srcId="{A228226C-8973-4B8C-8807-D56F8C5D9937}" destId="{182A8D73-36E9-430B-981B-F13F811C9652}" srcOrd="0" destOrd="0" parTransId="{E8B70CB6-6D53-4F33-81C9-36AA3BF6C318}" sibTransId="{59C8FF64-1A3E-4D6A-BFD1-7C4F2F6C3675}"/>
    <dgm:cxn modelId="{9F93A1AC-2268-45B3-A6B1-1108298A9A33}" type="presOf" srcId="{182A8D73-36E9-430B-981B-F13F811C9652}" destId="{1DF815F7-00CE-4C93-A1A1-B0CAC24F7C70}" srcOrd="0" destOrd="0" presId="urn:microsoft.com/office/officeart/2005/8/layout/vList2"/>
    <dgm:cxn modelId="{A4362297-6737-41D7-8D18-CEA6509E5D6C}" type="presOf" srcId="{A228226C-8973-4B8C-8807-D56F8C5D9937}" destId="{59062BB2-8E25-4939-85BA-53A493D03904}" srcOrd="0" destOrd="0" presId="urn:microsoft.com/office/officeart/2005/8/layout/vList2"/>
    <dgm:cxn modelId="{744F9386-903A-4042-B2C7-6C4F5844E6E1}" type="presParOf" srcId="{59062BB2-8E25-4939-85BA-53A493D03904}" destId="{1DF815F7-00CE-4C93-A1A1-B0CAC24F7C7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0989EA1-E347-4A06-9EEA-3B985074772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CBB85F1C-C657-4784-8DB7-5E08B718A669}">
      <dgm:prSet/>
      <dgm:spPr/>
      <dgm:t>
        <a:bodyPr/>
        <a:lstStyle/>
        <a:p>
          <a:pPr rtl="0"/>
          <a:r>
            <a:rPr lang="es-ES" b="1" smtClean="0"/>
            <a:t>Ayudar a planear estrategias de seguridad inmediatas </a:t>
          </a:r>
          <a:endParaRPr lang="es-ES"/>
        </a:p>
      </dgm:t>
    </dgm:pt>
    <dgm:pt modelId="{91D84F13-358C-48ED-8609-41C0F682B7CA}" type="parTrans" cxnId="{73BC4CB8-57FD-403D-8BFB-093D7B85248B}">
      <dgm:prSet/>
      <dgm:spPr/>
      <dgm:t>
        <a:bodyPr/>
        <a:lstStyle/>
        <a:p>
          <a:endParaRPr lang="es-ES"/>
        </a:p>
      </dgm:t>
    </dgm:pt>
    <dgm:pt modelId="{4934AA42-B9BA-460D-8914-BF6AC56881BD}" type="sibTrans" cxnId="{73BC4CB8-57FD-403D-8BFB-093D7B85248B}">
      <dgm:prSet/>
      <dgm:spPr/>
      <dgm:t>
        <a:bodyPr/>
        <a:lstStyle/>
        <a:p>
          <a:endParaRPr lang="es-ES"/>
        </a:p>
      </dgm:t>
    </dgm:pt>
    <dgm:pt modelId="{1E1030BC-692E-41CE-A6DD-37C4BD06C4A7}" type="pres">
      <dgm:prSet presAssocID="{60989EA1-E347-4A06-9EEA-3B985074772F}" presName="linear" presStyleCnt="0">
        <dgm:presLayoutVars>
          <dgm:animLvl val="lvl"/>
          <dgm:resizeHandles val="exact"/>
        </dgm:presLayoutVars>
      </dgm:prSet>
      <dgm:spPr/>
    </dgm:pt>
    <dgm:pt modelId="{E0E45245-4282-4C39-9F1A-7EBAF5A93CA9}" type="pres">
      <dgm:prSet presAssocID="{CBB85F1C-C657-4784-8DB7-5E08B718A669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73BE6209-B47D-4830-BC10-2A46A64C217B}" type="presOf" srcId="{60989EA1-E347-4A06-9EEA-3B985074772F}" destId="{1E1030BC-692E-41CE-A6DD-37C4BD06C4A7}" srcOrd="0" destOrd="0" presId="urn:microsoft.com/office/officeart/2005/8/layout/vList2"/>
    <dgm:cxn modelId="{42569A17-34D8-4180-93CC-00AFF1CF95BA}" type="presOf" srcId="{CBB85F1C-C657-4784-8DB7-5E08B718A669}" destId="{E0E45245-4282-4C39-9F1A-7EBAF5A93CA9}" srcOrd="0" destOrd="0" presId="urn:microsoft.com/office/officeart/2005/8/layout/vList2"/>
    <dgm:cxn modelId="{73BC4CB8-57FD-403D-8BFB-093D7B85248B}" srcId="{60989EA1-E347-4A06-9EEA-3B985074772F}" destId="{CBB85F1C-C657-4784-8DB7-5E08B718A669}" srcOrd="0" destOrd="0" parTransId="{91D84F13-358C-48ED-8609-41C0F682B7CA}" sibTransId="{4934AA42-B9BA-460D-8914-BF6AC56881BD}"/>
    <dgm:cxn modelId="{D8B4D3B2-9149-4C18-80BC-21BBD098EB2B}" type="presParOf" srcId="{1E1030BC-692E-41CE-A6DD-37C4BD06C4A7}" destId="{E0E45245-4282-4C39-9F1A-7EBAF5A93CA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9EC96A1-25CF-4983-BF1B-F8E497CEFEA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C4E7D5DD-94F0-40C6-BF99-E34E13CB8EE3}">
      <dgm:prSet/>
      <dgm:spPr/>
      <dgm:t>
        <a:bodyPr/>
        <a:lstStyle/>
        <a:p>
          <a:pPr rtl="0"/>
          <a:r>
            <a:rPr lang="es-ES" b="1" dirty="0" smtClean="0"/>
            <a:t>Cuidar y ofrecer protección social, psicológica y jurídica </a:t>
          </a:r>
          <a:endParaRPr lang="es-ES" dirty="0"/>
        </a:p>
      </dgm:t>
    </dgm:pt>
    <dgm:pt modelId="{061B6BA4-B0D3-4587-9504-77E47D14B92C}" type="parTrans" cxnId="{6FE136DE-1EAD-4650-8A74-FC31AF0021EE}">
      <dgm:prSet/>
      <dgm:spPr/>
      <dgm:t>
        <a:bodyPr/>
        <a:lstStyle/>
        <a:p>
          <a:endParaRPr lang="es-ES"/>
        </a:p>
      </dgm:t>
    </dgm:pt>
    <dgm:pt modelId="{CE75CED5-20AD-4B5E-93DB-17293F29A415}" type="sibTrans" cxnId="{6FE136DE-1EAD-4650-8A74-FC31AF0021EE}">
      <dgm:prSet/>
      <dgm:spPr/>
      <dgm:t>
        <a:bodyPr/>
        <a:lstStyle/>
        <a:p>
          <a:endParaRPr lang="es-ES"/>
        </a:p>
      </dgm:t>
    </dgm:pt>
    <dgm:pt modelId="{3B53555C-9591-4A0C-9564-D858CC9D787C}" type="pres">
      <dgm:prSet presAssocID="{C9EC96A1-25CF-4983-BF1B-F8E497CEFEA9}" presName="linear" presStyleCnt="0">
        <dgm:presLayoutVars>
          <dgm:animLvl val="lvl"/>
          <dgm:resizeHandles val="exact"/>
        </dgm:presLayoutVars>
      </dgm:prSet>
      <dgm:spPr/>
    </dgm:pt>
    <dgm:pt modelId="{382E57D2-B7C6-4314-9EFE-8FEC5307C3E6}" type="pres">
      <dgm:prSet presAssocID="{C4E7D5DD-94F0-40C6-BF99-E34E13CB8EE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1F8EA68F-09DF-41B7-9B87-395D35A73BA3}" type="presOf" srcId="{C4E7D5DD-94F0-40C6-BF99-E34E13CB8EE3}" destId="{382E57D2-B7C6-4314-9EFE-8FEC5307C3E6}" srcOrd="0" destOrd="0" presId="urn:microsoft.com/office/officeart/2005/8/layout/vList2"/>
    <dgm:cxn modelId="{6FE136DE-1EAD-4650-8A74-FC31AF0021EE}" srcId="{C9EC96A1-25CF-4983-BF1B-F8E497CEFEA9}" destId="{C4E7D5DD-94F0-40C6-BF99-E34E13CB8EE3}" srcOrd="0" destOrd="0" parTransId="{061B6BA4-B0D3-4587-9504-77E47D14B92C}" sibTransId="{CE75CED5-20AD-4B5E-93DB-17293F29A415}"/>
    <dgm:cxn modelId="{10621424-F042-4902-AA48-2CF240ADE26D}" type="presOf" srcId="{C9EC96A1-25CF-4983-BF1B-F8E497CEFEA9}" destId="{3B53555C-9591-4A0C-9564-D858CC9D787C}" srcOrd="0" destOrd="0" presId="urn:microsoft.com/office/officeart/2005/8/layout/vList2"/>
    <dgm:cxn modelId="{09C48ECF-38DD-4AD8-8730-9D2F73266334}" type="presParOf" srcId="{3B53555C-9591-4A0C-9564-D858CC9D787C}" destId="{382E57D2-B7C6-4314-9EFE-8FEC5307C3E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2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2AC2FD0-6CD8-406E-921C-08DBFB81A53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0069E27C-578E-4C5F-AF65-480F99DD3062}">
      <dgm:prSet/>
      <dgm:spPr/>
      <dgm:t>
        <a:bodyPr/>
        <a:lstStyle/>
        <a:p>
          <a:pPr rtl="0"/>
          <a:r>
            <a:rPr lang="es-ES" b="1" smtClean="0"/>
            <a:t>Aceptar que tome sus propias decisiones </a:t>
          </a:r>
          <a:endParaRPr lang="es-ES"/>
        </a:p>
      </dgm:t>
    </dgm:pt>
    <dgm:pt modelId="{F14F78B1-AA6C-42FF-83C5-7D86B9D1623D}" type="parTrans" cxnId="{0FB4BD91-7665-4D9B-8200-F7738A889BB2}">
      <dgm:prSet/>
      <dgm:spPr/>
      <dgm:t>
        <a:bodyPr/>
        <a:lstStyle/>
        <a:p>
          <a:endParaRPr lang="es-ES"/>
        </a:p>
      </dgm:t>
    </dgm:pt>
    <dgm:pt modelId="{1625CC2A-0000-4C29-9219-0D1040390051}" type="sibTrans" cxnId="{0FB4BD91-7665-4D9B-8200-F7738A889BB2}">
      <dgm:prSet/>
      <dgm:spPr/>
      <dgm:t>
        <a:bodyPr/>
        <a:lstStyle/>
        <a:p>
          <a:endParaRPr lang="es-ES"/>
        </a:p>
      </dgm:t>
    </dgm:pt>
    <dgm:pt modelId="{5530E9BC-00DD-4F3E-8577-DE072C3D0600}" type="pres">
      <dgm:prSet presAssocID="{D2AC2FD0-6CD8-406E-921C-08DBFB81A53F}" presName="linear" presStyleCnt="0">
        <dgm:presLayoutVars>
          <dgm:animLvl val="lvl"/>
          <dgm:resizeHandles val="exact"/>
        </dgm:presLayoutVars>
      </dgm:prSet>
      <dgm:spPr/>
    </dgm:pt>
    <dgm:pt modelId="{AF9A1B3E-6090-494E-B556-F6ECF0A4DB22}" type="pres">
      <dgm:prSet presAssocID="{0069E27C-578E-4C5F-AF65-480F99DD3062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D1454F5-8C19-429D-AFFB-C219494A293C}" type="presOf" srcId="{0069E27C-578E-4C5F-AF65-480F99DD3062}" destId="{AF9A1B3E-6090-494E-B556-F6ECF0A4DB22}" srcOrd="0" destOrd="0" presId="urn:microsoft.com/office/officeart/2005/8/layout/vList2"/>
    <dgm:cxn modelId="{5DB61966-DF2A-4FBE-A1DB-37B0DC74E6C1}" type="presOf" srcId="{D2AC2FD0-6CD8-406E-921C-08DBFB81A53F}" destId="{5530E9BC-00DD-4F3E-8577-DE072C3D0600}" srcOrd="0" destOrd="0" presId="urn:microsoft.com/office/officeart/2005/8/layout/vList2"/>
    <dgm:cxn modelId="{0FB4BD91-7665-4D9B-8200-F7738A889BB2}" srcId="{D2AC2FD0-6CD8-406E-921C-08DBFB81A53F}" destId="{0069E27C-578E-4C5F-AF65-480F99DD3062}" srcOrd="0" destOrd="0" parTransId="{F14F78B1-AA6C-42FF-83C5-7D86B9D1623D}" sibTransId="{1625CC2A-0000-4C29-9219-0D1040390051}"/>
    <dgm:cxn modelId="{B04ED508-FF6A-4C46-AE5A-F711C9126770}" type="presParOf" srcId="{5530E9BC-00DD-4F3E-8577-DE072C3D0600}" destId="{AF9A1B3E-6090-494E-B556-F6ECF0A4DB2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781E333-E002-4F09-9A60-61CB7C3B845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EFD36665-8B43-45BA-AF09-BE7EE5616A4D}">
      <dgm:prSet/>
      <dgm:spPr/>
      <dgm:t>
        <a:bodyPr/>
        <a:lstStyle/>
        <a:p>
          <a:pPr algn="ctr" rtl="0"/>
          <a:r>
            <a:rPr lang="es-ES" b="1" dirty="0" smtClean="0">
              <a:latin typeface="Arial" panose="020B0604020202020204" pitchFamily="34" charset="0"/>
              <a:cs typeface="Arial" panose="020B0604020202020204" pitchFamily="34" charset="0"/>
            </a:rPr>
            <a:t>Reforzar su decisión 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CCEE70-5123-4743-A670-E3BDBBDE7CCC}" type="parTrans" cxnId="{7ADBFF84-2ED0-4E7F-8EB1-F5ABFBB55CDE}">
      <dgm:prSet/>
      <dgm:spPr/>
      <dgm:t>
        <a:bodyPr/>
        <a:lstStyle/>
        <a:p>
          <a:endParaRPr lang="es-ES"/>
        </a:p>
      </dgm:t>
    </dgm:pt>
    <dgm:pt modelId="{340254FB-14E4-4A7C-9C2D-E5DDDE4BEE43}" type="sibTrans" cxnId="{7ADBFF84-2ED0-4E7F-8EB1-F5ABFBB55CDE}">
      <dgm:prSet/>
      <dgm:spPr/>
      <dgm:t>
        <a:bodyPr/>
        <a:lstStyle/>
        <a:p>
          <a:endParaRPr lang="es-ES"/>
        </a:p>
      </dgm:t>
    </dgm:pt>
    <dgm:pt modelId="{A1AB5878-37BB-4855-A658-D326B895F4E1}" type="pres">
      <dgm:prSet presAssocID="{6781E333-E002-4F09-9A60-61CB7C3B8453}" presName="linear" presStyleCnt="0">
        <dgm:presLayoutVars>
          <dgm:animLvl val="lvl"/>
          <dgm:resizeHandles val="exact"/>
        </dgm:presLayoutVars>
      </dgm:prSet>
      <dgm:spPr/>
    </dgm:pt>
    <dgm:pt modelId="{8DD7786D-006E-4793-B0F7-8293F7BA31C8}" type="pres">
      <dgm:prSet presAssocID="{EFD36665-8B43-45BA-AF09-BE7EE5616A4D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AB7A2829-4C36-432B-A5DE-D044010B6DCF}" type="presOf" srcId="{6781E333-E002-4F09-9A60-61CB7C3B8453}" destId="{A1AB5878-37BB-4855-A658-D326B895F4E1}" srcOrd="0" destOrd="0" presId="urn:microsoft.com/office/officeart/2005/8/layout/vList2"/>
    <dgm:cxn modelId="{7CE443CC-040D-4BDA-A2E4-FBAF8D8E39D2}" type="presOf" srcId="{EFD36665-8B43-45BA-AF09-BE7EE5616A4D}" destId="{8DD7786D-006E-4793-B0F7-8293F7BA31C8}" srcOrd="0" destOrd="0" presId="urn:microsoft.com/office/officeart/2005/8/layout/vList2"/>
    <dgm:cxn modelId="{7ADBFF84-2ED0-4E7F-8EB1-F5ABFBB55CDE}" srcId="{6781E333-E002-4F09-9A60-61CB7C3B8453}" destId="{EFD36665-8B43-45BA-AF09-BE7EE5616A4D}" srcOrd="0" destOrd="0" parTransId="{FFCCEE70-5123-4743-A670-E3BDBBDE7CCC}" sibTransId="{340254FB-14E4-4A7C-9C2D-E5DDDE4BEE43}"/>
    <dgm:cxn modelId="{76193120-CD07-42D0-B43A-2D42A38082B0}" type="presParOf" srcId="{A1AB5878-37BB-4855-A658-D326B895F4E1}" destId="{8DD7786D-006E-4793-B0F7-8293F7BA31C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0B41D88-28BC-4878-9791-7C0109741B5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EBB0C254-54F1-4C89-8F8B-2027BEECB6EF}">
      <dgm:prSet/>
      <dgm:spPr/>
      <dgm:t>
        <a:bodyPr/>
        <a:lstStyle/>
        <a:p>
          <a:pPr algn="ctr" rtl="0"/>
          <a:r>
            <a:rPr lang="es-ES" b="1" dirty="0" smtClean="0">
              <a:latin typeface="Arial" panose="020B0604020202020204" pitchFamily="34" charset="0"/>
              <a:cs typeface="Arial" panose="020B0604020202020204" pitchFamily="34" charset="0"/>
            </a:rPr>
            <a:t>Ayudar en el proceso de adaptación 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48DA86-BBF9-454F-9C33-EE90F864200E}" type="parTrans" cxnId="{95B893DF-6291-48B2-8F86-6B44EA7D7FEB}">
      <dgm:prSet/>
      <dgm:spPr/>
      <dgm:t>
        <a:bodyPr/>
        <a:lstStyle/>
        <a:p>
          <a:endParaRPr lang="es-ES"/>
        </a:p>
      </dgm:t>
    </dgm:pt>
    <dgm:pt modelId="{E6638B4A-5119-4324-AB44-B91C33ED714A}" type="sibTrans" cxnId="{95B893DF-6291-48B2-8F86-6B44EA7D7FEB}">
      <dgm:prSet/>
      <dgm:spPr/>
      <dgm:t>
        <a:bodyPr/>
        <a:lstStyle/>
        <a:p>
          <a:endParaRPr lang="es-ES"/>
        </a:p>
      </dgm:t>
    </dgm:pt>
    <dgm:pt modelId="{C922D873-50DB-47CC-9C06-385BF01A89C4}" type="pres">
      <dgm:prSet presAssocID="{00B41D88-28BC-4878-9791-7C0109741B5E}" presName="linear" presStyleCnt="0">
        <dgm:presLayoutVars>
          <dgm:animLvl val="lvl"/>
          <dgm:resizeHandles val="exact"/>
        </dgm:presLayoutVars>
      </dgm:prSet>
      <dgm:spPr/>
    </dgm:pt>
    <dgm:pt modelId="{AED3DD60-124D-4882-A51D-0B6151191583}" type="pres">
      <dgm:prSet presAssocID="{EBB0C254-54F1-4C89-8F8B-2027BEECB6E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D8C94EE-5AE9-4217-A509-D3D381DA5934}" type="presOf" srcId="{00B41D88-28BC-4878-9791-7C0109741B5E}" destId="{C922D873-50DB-47CC-9C06-385BF01A89C4}" srcOrd="0" destOrd="0" presId="urn:microsoft.com/office/officeart/2005/8/layout/vList2"/>
    <dgm:cxn modelId="{95B893DF-6291-48B2-8F86-6B44EA7D7FEB}" srcId="{00B41D88-28BC-4878-9791-7C0109741B5E}" destId="{EBB0C254-54F1-4C89-8F8B-2027BEECB6EF}" srcOrd="0" destOrd="0" parTransId="{2048DA86-BBF9-454F-9C33-EE90F864200E}" sibTransId="{E6638B4A-5119-4324-AB44-B91C33ED714A}"/>
    <dgm:cxn modelId="{45909536-7B09-452D-B773-8518D638A134}" type="presOf" srcId="{EBB0C254-54F1-4C89-8F8B-2027BEECB6EF}" destId="{AED3DD60-124D-4882-A51D-0B6151191583}" srcOrd="0" destOrd="0" presId="urn:microsoft.com/office/officeart/2005/8/layout/vList2"/>
    <dgm:cxn modelId="{AB4133B6-765A-4279-87D6-B0C2A6FC79FC}" type="presParOf" srcId="{C922D873-50DB-47CC-9C06-385BF01A89C4}" destId="{AED3DD60-124D-4882-A51D-0B615119158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71B2F265-398F-489E-BD43-7FBC567075A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DF5EC301-628F-45F1-8423-F56AC092A923}">
      <dgm:prSet/>
      <dgm:spPr/>
      <dgm:t>
        <a:bodyPr/>
        <a:lstStyle/>
        <a:p>
          <a:pPr algn="ctr" rtl="0"/>
          <a:r>
            <a:rPr lang="es-ES" b="1" smtClean="0">
              <a:latin typeface="Arial" panose="020B0604020202020204" pitchFamily="34" charset="0"/>
              <a:cs typeface="Arial" panose="020B0604020202020204" pitchFamily="34" charset="0"/>
            </a:rPr>
            <a:t>Facilitar momentos de desahogo emocional </a:t>
          </a:r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E39FEE-BC65-486A-B047-C0CF28FBF361}" type="parTrans" cxnId="{5152A21D-9EC3-4A3F-92AC-1D6A8FD761C4}">
      <dgm:prSet/>
      <dgm:spPr/>
      <dgm:t>
        <a:bodyPr/>
        <a:lstStyle/>
        <a:p>
          <a:endParaRPr lang="es-ES"/>
        </a:p>
      </dgm:t>
    </dgm:pt>
    <dgm:pt modelId="{12EFA8EA-C817-4E47-9CB6-D5BE7286A40A}" type="sibTrans" cxnId="{5152A21D-9EC3-4A3F-92AC-1D6A8FD761C4}">
      <dgm:prSet/>
      <dgm:spPr/>
      <dgm:t>
        <a:bodyPr/>
        <a:lstStyle/>
        <a:p>
          <a:endParaRPr lang="es-ES"/>
        </a:p>
      </dgm:t>
    </dgm:pt>
    <dgm:pt modelId="{DAFC49AA-B73E-4AB3-9417-C59EAD1D083E}" type="pres">
      <dgm:prSet presAssocID="{71B2F265-398F-489E-BD43-7FBC567075AD}" presName="linear" presStyleCnt="0">
        <dgm:presLayoutVars>
          <dgm:animLvl val="lvl"/>
          <dgm:resizeHandles val="exact"/>
        </dgm:presLayoutVars>
      </dgm:prSet>
      <dgm:spPr/>
    </dgm:pt>
    <dgm:pt modelId="{F69C849F-15D9-44F1-8A74-E47B97F72D99}" type="pres">
      <dgm:prSet presAssocID="{DF5EC301-628F-45F1-8423-F56AC092A92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80DCF498-9CB2-4C8A-B97E-60328885CBC6}" type="presOf" srcId="{DF5EC301-628F-45F1-8423-F56AC092A923}" destId="{F69C849F-15D9-44F1-8A74-E47B97F72D99}" srcOrd="0" destOrd="0" presId="urn:microsoft.com/office/officeart/2005/8/layout/vList2"/>
    <dgm:cxn modelId="{5152A21D-9EC3-4A3F-92AC-1D6A8FD761C4}" srcId="{71B2F265-398F-489E-BD43-7FBC567075AD}" destId="{DF5EC301-628F-45F1-8423-F56AC092A923}" srcOrd="0" destOrd="0" parTransId="{2EE39FEE-BC65-486A-B047-C0CF28FBF361}" sibTransId="{12EFA8EA-C817-4E47-9CB6-D5BE7286A40A}"/>
    <dgm:cxn modelId="{2D18CEDE-E78A-43F4-B6A4-FFDCE1E986BB}" type="presOf" srcId="{71B2F265-398F-489E-BD43-7FBC567075AD}" destId="{DAFC49AA-B73E-4AB3-9417-C59EAD1D083E}" srcOrd="0" destOrd="0" presId="urn:microsoft.com/office/officeart/2005/8/layout/vList2"/>
    <dgm:cxn modelId="{BBC2725E-7329-4884-B5A3-9C04D262EF71}" type="presParOf" srcId="{DAFC49AA-B73E-4AB3-9417-C59EAD1D083E}" destId="{F69C849F-15D9-44F1-8A74-E47B97F72D9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3CE7487-2425-47E7-BFAE-BB1CCA91B6D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BB35987D-6F69-4062-80FD-F09B76A6B3D3}">
      <dgm:prSet/>
      <dgm:spPr/>
      <dgm:t>
        <a:bodyPr/>
        <a:lstStyle/>
        <a:p>
          <a:pPr algn="ctr" rtl="0"/>
          <a:r>
            <a:rPr lang="es-ES" b="1" smtClean="0">
              <a:latin typeface="Arial" panose="020B0604020202020204" pitchFamily="34" charset="0"/>
              <a:cs typeface="Arial" panose="020B0604020202020204" pitchFamily="34" charset="0"/>
            </a:rPr>
            <a:t>Mantener unas medias básicas de seguridad </a:t>
          </a:r>
          <a:endParaRPr lang="es-E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58076C-00EA-4B01-87E0-CD51167AC92E}" type="sibTrans" cxnId="{6ABCD7F3-6375-4C2F-B89F-977ACEA79E7A}">
      <dgm:prSet/>
      <dgm:spPr/>
      <dgm:t>
        <a:bodyPr/>
        <a:lstStyle/>
        <a:p>
          <a:endParaRPr lang="es-ES"/>
        </a:p>
      </dgm:t>
    </dgm:pt>
    <dgm:pt modelId="{82155AD1-D597-4CEB-9B5A-11F845D09112}" type="parTrans" cxnId="{6ABCD7F3-6375-4C2F-B89F-977ACEA79E7A}">
      <dgm:prSet/>
      <dgm:spPr/>
      <dgm:t>
        <a:bodyPr/>
        <a:lstStyle/>
        <a:p>
          <a:endParaRPr lang="es-ES"/>
        </a:p>
      </dgm:t>
    </dgm:pt>
    <dgm:pt modelId="{82C599C3-8C40-4B71-A8F7-770E2CA57078}" type="pres">
      <dgm:prSet presAssocID="{43CE7487-2425-47E7-BFAE-BB1CCA91B6DD}" presName="linear" presStyleCnt="0">
        <dgm:presLayoutVars>
          <dgm:animLvl val="lvl"/>
          <dgm:resizeHandles val="exact"/>
        </dgm:presLayoutVars>
      </dgm:prSet>
      <dgm:spPr/>
    </dgm:pt>
    <dgm:pt modelId="{376CA65D-A545-4DCB-B13F-C65831C82448}" type="pres">
      <dgm:prSet presAssocID="{BB35987D-6F69-4062-80FD-F09B76A6B3D3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E4AC4FB-0F7B-4A23-969B-1CC0FC5613D6}" type="presOf" srcId="{BB35987D-6F69-4062-80FD-F09B76A6B3D3}" destId="{376CA65D-A545-4DCB-B13F-C65831C82448}" srcOrd="0" destOrd="0" presId="urn:microsoft.com/office/officeart/2005/8/layout/vList2"/>
    <dgm:cxn modelId="{6ABCD7F3-6375-4C2F-B89F-977ACEA79E7A}" srcId="{43CE7487-2425-47E7-BFAE-BB1CCA91B6DD}" destId="{BB35987D-6F69-4062-80FD-F09B76A6B3D3}" srcOrd="0" destOrd="0" parTransId="{82155AD1-D597-4CEB-9B5A-11F845D09112}" sibTransId="{4B58076C-00EA-4B01-87E0-CD51167AC92E}"/>
    <dgm:cxn modelId="{6BCDBDEC-5862-43D8-8F42-900D4FCDCAE0}" type="presOf" srcId="{43CE7487-2425-47E7-BFAE-BB1CCA91B6DD}" destId="{82C599C3-8C40-4B71-A8F7-770E2CA57078}" srcOrd="0" destOrd="0" presId="urn:microsoft.com/office/officeart/2005/8/layout/vList2"/>
    <dgm:cxn modelId="{69B3ABBE-957C-45F5-9848-1F3DC610AB9B}" type="presParOf" srcId="{82C599C3-8C40-4B71-A8F7-770E2CA57078}" destId="{376CA65D-A545-4DCB-B13F-C65831C8244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BE52187-E42F-4FDF-BC40-92BDB3F1CE2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s-ES"/>
        </a:p>
      </dgm:t>
    </dgm:pt>
    <dgm:pt modelId="{4E94E822-AD04-4587-9A3F-5161A3441198}">
      <dgm:prSet/>
      <dgm:spPr/>
      <dgm:t>
        <a:bodyPr/>
        <a:lstStyle/>
        <a:p>
          <a:pPr algn="ctr" rtl="0"/>
          <a:r>
            <a:rPr lang="es-ES" b="1" smtClean="0">
              <a:latin typeface="Arial" panose="020B0604020202020204" pitchFamily="34" charset="0"/>
              <a:cs typeface="Arial" panose="020B0604020202020204" pitchFamily="34" charset="0"/>
            </a:rPr>
            <a:t>Animar a la persona a que reciba apoyo profesional</a:t>
          </a:r>
          <a:endParaRPr lang="es-E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C76516-9903-439A-89C7-9B30074CD1BF}" type="parTrans" cxnId="{D9C21D5B-44D9-49D4-8060-D04285A7D23C}">
      <dgm:prSet/>
      <dgm:spPr/>
      <dgm:t>
        <a:bodyPr/>
        <a:lstStyle/>
        <a:p>
          <a:endParaRPr lang="es-ES"/>
        </a:p>
      </dgm:t>
    </dgm:pt>
    <dgm:pt modelId="{76F5A9E1-84FD-4164-8055-C29BB6EE3678}" type="sibTrans" cxnId="{D9C21D5B-44D9-49D4-8060-D04285A7D23C}">
      <dgm:prSet/>
      <dgm:spPr/>
      <dgm:t>
        <a:bodyPr/>
        <a:lstStyle/>
        <a:p>
          <a:endParaRPr lang="es-ES"/>
        </a:p>
      </dgm:t>
    </dgm:pt>
    <dgm:pt modelId="{79C12217-1D33-4F8D-8BBC-B2FA64D3E573}" type="pres">
      <dgm:prSet presAssocID="{1BE52187-E42F-4FDF-BC40-92BDB3F1CE2C}" presName="linear" presStyleCnt="0">
        <dgm:presLayoutVars>
          <dgm:animLvl val="lvl"/>
          <dgm:resizeHandles val="exact"/>
        </dgm:presLayoutVars>
      </dgm:prSet>
      <dgm:spPr/>
    </dgm:pt>
    <dgm:pt modelId="{03AC3133-F9F3-48B0-8F9F-4427C9A33198}" type="pres">
      <dgm:prSet presAssocID="{4E94E822-AD04-4587-9A3F-5161A3441198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9C21D5B-44D9-49D4-8060-D04285A7D23C}" srcId="{1BE52187-E42F-4FDF-BC40-92BDB3F1CE2C}" destId="{4E94E822-AD04-4587-9A3F-5161A3441198}" srcOrd="0" destOrd="0" parTransId="{1BC76516-9903-439A-89C7-9B30074CD1BF}" sibTransId="{76F5A9E1-84FD-4164-8055-C29BB6EE3678}"/>
    <dgm:cxn modelId="{56F1E89D-9E39-4D8E-837F-B57CEB19BA54}" type="presOf" srcId="{4E94E822-AD04-4587-9A3F-5161A3441198}" destId="{03AC3133-F9F3-48B0-8F9F-4427C9A33198}" srcOrd="0" destOrd="0" presId="urn:microsoft.com/office/officeart/2005/8/layout/vList2"/>
    <dgm:cxn modelId="{F08B1FD9-4779-4277-8B72-95B78C44C8A3}" type="presOf" srcId="{1BE52187-E42F-4FDF-BC40-92BDB3F1CE2C}" destId="{79C12217-1D33-4F8D-8BBC-B2FA64D3E573}" srcOrd="0" destOrd="0" presId="urn:microsoft.com/office/officeart/2005/8/layout/vList2"/>
    <dgm:cxn modelId="{6F80146B-ED1B-4E53-8301-9AE19940A7AF}" type="presParOf" srcId="{79C12217-1D33-4F8D-8BBC-B2FA64D3E573}" destId="{03AC3133-F9F3-48B0-8F9F-4427C9A3319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5D39EC-65DC-4856-86B2-278B04ADA46A}">
      <dsp:nvSpPr>
        <dsp:cNvPr id="0" name=""/>
        <dsp:cNvSpPr/>
      </dsp:nvSpPr>
      <dsp:spPr>
        <a:xfrm>
          <a:off x="0" y="30302"/>
          <a:ext cx="8316416" cy="8950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u="sng" kern="1200" dirty="0" smtClean="0"/>
            <a:t>No alarmar </a:t>
          </a:r>
          <a:r>
            <a:rPr lang="es-ES" sz="1600" b="1" kern="1200" dirty="0" smtClean="0"/>
            <a:t>ni alarmarse, añadiendo “</a:t>
          </a:r>
          <a:r>
            <a:rPr lang="es-ES" sz="1600" b="1" kern="1200" dirty="0" err="1" smtClean="0"/>
            <a:t>sobresignificado</a:t>
          </a:r>
          <a:r>
            <a:rPr lang="es-ES" sz="1600" b="1" kern="1200" dirty="0" smtClean="0"/>
            <a:t>” con un vocabulario inadecuado, gestos o conductas.</a:t>
          </a:r>
          <a:endParaRPr lang="es-ES" sz="1600" kern="1200" dirty="0"/>
        </a:p>
      </dsp:txBody>
      <dsp:txXfrm>
        <a:off x="43693" y="73995"/>
        <a:ext cx="8229030" cy="807664"/>
      </dsp:txXfrm>
    </dsp:sp>
    <dsp:sp modelId="{C9320F17-34A6-4A33-B6FC-F694405F8A9C}">
      <dsp:nvSpPr>
        <dsp:cNvPr id="0" name=""/>
        <dsp:cNvSpPr/>
      </dsp:nvSpPr>
      <dsp:spPr>
        <a:xfrm>
          <a:off x="0" y="971432"/>
          <a:ext cx="8316416" cy="8950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/>
            <a:t>Es muy importante seguir su ritmo, no precipitando su testimonio ofreciéndole apoyo y confianza, esperando a que se establezca una adecuada </a:t>
          </a:r>
          <a:r>
            <a:rPr lang="es-ES" sz="1600" b="1" u="sng" kern="1200" dirty="0" smtClean="0"/>
            <a:t>empatía.</a:t>
          </a:r>
          <a:endParaRPr lang="es-ES" sz="1600" kern="1200" dirty="0"/>
        </a:p>
      </dsp:txBody>
      <dsp:txXfrm>
        <a:off x="43693" y="1015125"/>
        <a:ext cx="8229030" cy="807664"/>
      </dsp:txXfrm>
    </dsp:sp>
    <dsp:sp modelId="{DD236707-4AAD-4E69-AC08-172704F620C4}">
      <dsp:nvSpPr>
        <dsp:cNvPr id="0" name=""/>
        <dsp:cNvSpPr/>
      </dsp:nvSpPr>
      <dsp:spPr>
        <a:xfrm>
          <a:off x="0" y="1912563"/>
          <a:ext cx="8316416" cy="8950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/>
            <a:t>Hacer uso de la </a:t>
          </a:r>
          <a:r>
            <a:rPr lang="es-ES" sz="1600" b="1" u="sng" kern="1200" dirty="0" smtClean="0"/>
            <a:t>escucha activa</a:t>
          </a:r>
          <a:r>
            <a:rPr lang="es-ES" sz="1600" b="1" i="1" kern="1200" dirty="0" smtClean="0"/>
            <a:t>.</a:t>
          </a:r>
          <a:endParaRPr lang="es-ES" sz="1600" kern="1200" dirty="0"/>
        </a:p>
      </dsp:txBody>
      <dsp:txXfrm>
        <a:off x="43693" y="1956256"/>
        <a:ext cx="8229030" cy="807664"/>
      </dsp:txXfrm>
    </dsp:sp>
    <dsp:sp modelId="{8EE93126-9C30-4760-AF4C-4F71957CBB22}">
      <dsp:nvSpPr>
        <dsp:cNvPr id="0" name=""/>
        <dsp:cNvSpPr/>
      </dsp:nvSpPr>
      <dsp:spPr>
        <a:xfrm>
          <a:off x="0" y="2853693"/>
          <a:ext cx="8316416" cy="8950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b="1" kern="1200" dirty="0" smtClean="0"/>
            <a:t>Insistir en que </a:t>
          </a:r>
          <a:r>
            <a:rPr lang="es-ES" sz="1600" b="1" u="sng" kern="1200" dirty="0" smtClean="0"/>
            <a:t>no se sienta culpable </a:t>
          </a:r>
          <a:r>
            <a:rPr lang="es-ES" sz="1600" b="1" kern="1200" dirty="0" smtClean="0"/>
            <a:t>o responsable de la situación, ni por desvelar “el secreto”. Que es creída y apoyada, que no se le exige ninguna responsabilidad directa o indirecta.</a:t>
          </a:r>
          <a:endParaRPr lang="es-ES" sz="1600" kern="1200" dirty="0"/>
        </a:p>
      </dsp:txBody>
      <dsp:txXfrm>
        <a:off x="43693" y="2897386"/>
        <a:ext cx="8229030" cy="8076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5165E9-F2C3-4590-80DB-27B387BD0730}">
      <dsp:nvSpPr>
        <dsp:cNvPr id="0" name=""/>
        <dsp:cNvSpPr/>
      </dsp:nvSpPr>
      <dsp:spPr>
        <a:xfrm>
          <a:off x="0" y="26251"/>
          <a:ext cx="7532711" cy="8361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Manifestar explícita y activamente una </a:t>
          </a:r>
          <a:r>
            <a:rPr lang="es-ES" sz="2100" b="1" u="sng" kern="1200" dirty="0" smtClean="0">
              <a:latin typeface="Arial" panose="020B0604020202020204" pitchFamily="34" charset="0"/>
              <a:cs typeface="Arial" panose="020B0604020202020204" pitchFamily="34" charset="0"/>
            </a:rPr>
            <a:t>aprobación positiva </a:t>
          </a:r>
          <a:r>
            <a:rPr lang="es-ES" sz="2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por haberlo comunicado.</a:t>
          </a:r>
          <a:endParaRPr lang="es-ES" sz="2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817" y="67068"/>
        <a:ext cx="7451077" cy="754513"/>
      </dsp:txXfrm>
    </dsp:sp>
    <dsp:sp modelId="{ADFAEAD4-C813-44CC-989D-CEBDF75C9E12}">
      <dsp:nvSpPr>
        <dsp:cNvPr id="0" name=""/>
        <dsp:cNvSpPr/>
      </dsp:nvSpPr>
      <dsp:spPr>
        <a:xfrm>
          <a:off x="0" y="922879"/>
          <a:ext cx="7532711" cy="8361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/>
            <a:t>Hacer uso en todo momento de un </a:t>
          </a:r>
          <a:r>
            <a:rPr lang="es-ES" sz="2100" b="1" u="sng" kern="1200" dirty="0" smtClean="0"/>
            <a:t>lenguaje claro y sencillo</a:t>
          </a:r>
          <a:r>
            <a:rPr lang="es-ES" sz="2100" b="1" kern="1200" dirty="0" smtClean="0"/>
            <a:t>, </a:t>
          </a:r>
          <a:r>
            <a:rPr lang="es-ES" sz="2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sin</a:t>
          </a:r>
          <a:r>
            <a:rPr lang="es-ES" sz="2100" b="1" kern="1200" dirty="0" smtClean="0"/>
            <a:t> palabras técnicas</a:t>
          </a:r>
          <a:endParaRPr lang="es-ES" sz="2100" kern="1200" dirty="0"/>
        </a:p>
      </dsp:txBody>
      <dsp:txXfrm>
        <a:off x="40817" y="963696"/>
        <a:ext cx="7451077" cy="754513"/>
      </dsp:txXfrm>
    </dsp:sp>
    <dsp:sp modelId="{FE649F91-8CE3-4BD0-83FB-EFE525FCFE68}">
      <dsp:nvSpPr>
        <dsp:cNvPr id="0" name=""/>
        <dsp:cNvSpPr/>
      </dsp:nvSpPr>
      <dsp:spPr>
        <a:xfrm>
          <a:off x="0" y="1819507"/>
          <a:ext cx="7532711" cy="8361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/>
            <a:t>Dar mensajes positivos de apoyo y poner el acento en que </a:t>
          </a:r>
          <a:r>
            <a:rPr lang="es-ES" sz="2100" b="1" u="sng" kern="1200" dirty="0" smtClean="0"/>
            <a:t>saldrá adelante</a:t>
          </a:r>
          <a:r>
            <a:rPr lang="es-ES" sz="2100" b="1" kern="1200" dirty="0" smtClean="0"/>
            <a:t>.</a:t>
          </a:r>
          <a:endParaRPr lang="es-ES" sz="2100" kern="1200" dirty="0"/>
        </a:p>
      </dsp:txBody>
      <dsp:txXfrm>
        <a:off x="40817" y="1860324"/>
        <a:ext cx="7451077" cy="754513"/>
      </dsp:txXfrm>
    </dsp:sp>
    <dsp:sp modelId="{629EC561-A32D-4BA7-B6EF-B8953F711680}">
      <dsp:nvSpPr>
        <dsp:cNvPr id="0" name=""/>
        <dsp:cNvSpPr/>
      </dsp:nvSpPr>
      <dsp:spPr>
        <a:xfrm>
          <a:off x="0" y="2716134"/>
          <a:ext cx="7532711" cy="8361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/>
            <a:t>No presionar y </a:t>
          </a:r>
          <a:r>
            <a:rPr lang="es-ES" sz="21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animar</a:t>
          </a:r>
          <a:r>
            <a:rPr lang="es-ES" sz="2100" b="1" kern="1200" dirty="0" smtClean="0"/>
            <a:t> a que dé algún paso para salir de la situación.</a:t>
          </a:r>
          <a:endParaRPr lang="es-ES" sz="2100" kern="1200" dirty="0"/>
        </a:p>
      </dsp:txBody>
      <dsp:txXfrm>
        <a:off x="40817" y="2756951"/>
        <a:ext cx="7451077" cy="754513"/>
      </dsp:txXfrm>
    </dsp:sp>
    <dsp:sp modelId="{8D2CA918-9EAD-4718-B7B7-3EADF20C439A}">
      <dsp:nvSpPr>
        <dsp:cNvPr id="0" name=""/>
        <dsp:cNvSpPr/>
      </dsp:nvSpPr>
      <dsp:spPr>
        <a:xfrm>
          <a:off x="0" y="3612762"/>
          <a:ext cx="7532711" cy="8361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just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100" b="1" kern="1200" dirty="0" smtClean="0"/>
            <a:t>Que sienta que desde ese momento </a:t>
          </a:r>
          <a:r>
            <a:rPr lang="es-ES" sz="2100" b="1" u="sng" kern="1200" dirty="0" smtClean="0"/>
            <a:t>el/la profesional le comprende y va a ayudarle</a:t>
          </a:r>
          <a:r>
            <a:rPr lang="es-ES" sz="2100" b="1" kern="1200" dirty="0" smtClean="0"/>
            <a:t>.</a:t>
          </a:r>
          <a:endParaRPr lang="es-ES" sz="2100" kern="1200" dirty="0"/>
        </a:p>
      </dsp:txBody>
      <dsp:txXfrm>
        <a:off x="40817" y="3653579"/>
        <a:ext cx="7451077" cy="7545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371D08-60FC-4627-98F2-8C5615E36EB1}">
      <dsp:nvSpPr>
        <dsp:cNvPr id="0" name=""/>
        <dsp:cNvSpPr/>
      </dsp:nvSpPr>
      <dsp:spPr>
        <a:xfrm>
          <a:off x="0" y="276066"/>
          <a:ext cx="7196137" cy="3591269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1CA2F3-A825-4ADF-9B16-36D3E556A076}">
      <dsp:nvSpPr>
        <dsp:cNvPr id="0" name=""/>
        <dsp:cNvSpPr/>
      </dsp:nvSpPr>
      <dsp:spPr>
        <a:xfrm>
          <a:off x="1778" y="0"/>
          <a:ext cx="1035674" cy="16573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200" b="1" kern="1200" smtClean="0"/>
            <a:t>Diálogo</a:t>
          </a:r>
          <a:endParaRPr lang="es-ES" sz="1200" kern="1200"/>
        </a:p>
      </dsp:txBody>
      <dsp:txXfrm>
        <a:off x="1778" y="0"/>
        <a:ext cx="1035674" cy="1657361"/>
      </dsp:txXfrm>
    </dsp:sp>
    <dsp:sp modelId="{F3BECE8E-6613-40BF-A956-C46C0137F160}">
      <dsp:nvSpPr>
        <dsp:cNvPr id="0" name=""/>
        <dsp:cNvSpPr/>
      </dsp:nvSpPr>
      <dsp:spPr>
        <a:xfrm>
          <a:off x="312445" y="1864531"/>
          <a:ext cx="414340" cy="4143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A91855-23DB-45CA-BC3E-041C82AB8159}">
      <dsp:nvSpPr>
        <dsp:cNvPr id="0" name=""/>
        <dsp:cNvSpPr/>
      </dsp:nvSpPr>
      <dsp:spPr>
        <a:xfrm>
          <a:off x="1089237" y="2486041"/>
          <a:ext cx="1035674" cy="16573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200" b="1" kern="1200" smtClean="0"/>
            <a:t>Escucha activa</a:t>
          </a:r>
          <a:endParaRPr lang="es-ES" sz="1200" kern="1200"/>
        </a:p>
      </dsp:txBody>
      <dsp:txXfrm>
        <a:off x="1089237" y="2486041"/>
        <a:ext cx="1035674" cy="1657361"/>
      </dsp:txXfrm>
    </dsp:sp>
    <dsp:sp modelId="{8D6129CA-C32B-4D99-AFD9-5A4CA62E3358}">
      <dsp:nvSpPr>
        <dsp:cNvPr id="0" name=""/>
        <dsp:cNvSpPr/>
      </dsp:nvSpPr>
      <dsp:spPr>
        <a:xfrm>
          <a:off x="1399904" y="1864531"/>
          <a:ext cx="414340" cy="4143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3F965E-987F-4D92-99C1-9BC6488255B6}">
      <dsp:nvSpPr>
        <dsp:cNvPr id="0" name=""/>
        <dsp:cNvSpPr/>
      </dsp:nvSpPr>
      <dsp:spPr>
        <a:xfrm>
          <a:off x="2176695" y="0"/>
          <a:ext cx="1035674" cy="16573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200" b="1" kern="1200" smtClean="0"/>
            <a:t>Preguntar</a:t>
          </a:r>
          <a:endParaRPr lang="es-ES" sz="1200" kern="1200"/>
        </a:p>
      </dsp:txBody>
      <dsp:txXfrm>
        <a:off x="2176695" y="0"/>
        <a:ext cx="1035674" cy="1657361"/>
      </dsp:txXfrm>
    </dsp:sp>
    <dsp:sp modelId="{74819931-1D04-4739-9BF1-3AF954C9EE1A}">
      <dsp:nvSpPr>
        <dsp:cNvPr id="0" name=""/>
        <dsp:cNvSpPr/>
      </dsp:nvSpPr>
      <dsp:spPr>
        <a:xfrm>
          <a:off x="2487362" y="1864531"/>
          <a:ext cx="414340" cy="4143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22EB7F-98E8-4406-99D3-A0C63E96536B}">
      <dsp:nvSpPr>
        <dsp:cNvPr id="0" name=""/>
        <dsp:cNvSpPr/>
      </dsp:nvSpPr>
      <dsp:spPr>
        <a:xfrm>
          <a:off x="3264153" y="2486041"/>
          <a:ext cx="1035674" cy="16573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200" b="1" kern="1200" smtClean="0"/>
            <a:t>Lenguaje específico, claro y conciso</a:t>
          </a:r>
          <a:endParaRPr lang="es-ES" sz="1200" kern="1200"/>
        </a:p>
      </dsp:txBody>
      <dsp:txXfrm>
        <a:off x="3264153" y="2486041"/>
        <a:ext cx="1035674" cy="1657361"/>
      </dsp:txXfrm>
    </dsp:sp>
    <dsp:sp modelId="{B498BD56-D28B-480C-A60F-9D05F151C7F7}">
      <dsp:nvSpPr>
        <dsp:cNvPr id="0" name=""/>
        <dsp:cNvSpPr/>
      </dsp:nvSpPr>
      <dsp:spPr>
        <a:xfrm>
          <a:off x="3574820" y="1864531"/>
          <a:ext cx="414340" cy="4143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06DDE5-F84D-40DA-947F-CA946E1B0AC4}">
      <dsp:nvSpPr>
        <dsp:cNvPr id="0" name=""/>
        <dsp:cNvSpPr/>
      </dsp:nvSpPr>
      <dsp:spPr>
        <a:xfrm>
          <a:off x="4351611" y="0"/>
          <a:ext cx="1035674" cy="16573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b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200" b="1" kern="1200" smtClean="0"/>
            <a:t>Empatía</a:t>
          </a:r>
          <a:endParaRPr lang="es-ES" sz="1200" kern="1200"/>
        </a:p>
      </dsp:txBody>
      <dsp:txXfrm>
        <a:off x="4351611" y="0"/>
        <a:ext cx="1035674" cy="1657361"/>
      </dsp:txXfrm>
    </dsp:sp>
    <dsp:sp modelId="{990B206D-6C89-4889-9F42-67B9164F0574}">
      <dsp:nvSpPr>
        <dsp:cNvPr id="0" name=""/>
        <dsp:cNvSpPr/>
      </dsp:nvSpPr>
      <dsp:spPr>
        <a:xfrm>
          <a:off x="4662278" y="1864531"/>
          <a:ext cx="414340" cy="4143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EDBA8-73D5-48E5-8B17-EADFB40D6312}">
      <dsp:nvSpPr>
        <dsp:cNvPr id="0" name=""/>
        <dsp:cNvSpPr/>
      </dsp:nvSpPr>
      <dsp:spPr>
        <a:xfrm>
          <a:off x="5439069" y="2486041"/>
          <a:ext cx="1035674" cy="16573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344" tIns="85344" rIns="85344" bIns="85344" numCol="1" spcCol="1270" anchor="t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200" b="1" kern="1200" smtClean="0"/>
            <a:t>Refuerzo-Motivación</a:t>
          </a:r>
          <a:endParaRPr lang="es-ES" sz="1200" kern="1200"/>
        </a:p>
      </dsp:txBody>
      <dsp:txXfrm>
        <a:off x="5439069" y="2486041"/>
        <a:ext cx="1035674" cy="1657361"/>
      </dsp:txXfrm>
    </dsp:sp>
    <dsp:sp modelId="{FE9ECE30-C6A0-4379-8561-78947FC0F935}">
      <dsp:nvSpPr>
        <dsp:cNvPr id="0" name=""/>
        <dsp:cNvSpPr/>
      </dsp:nvSpPr>
      <dsp:spPr>
        <a:xfrm>
          <a:off x="5749737" y="1864531"/>
          <a:ext cx="414340" cy="41434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D451FA-D433-46C4-BF7D-36D7C7B97EE2}">
      <dsp:nvSpPr>
        <dsp:cNvPr id="0" name=""/>
        <dsp:cNvSpPr/>
      </dsp:nvSpPr>
      <dsp:spPr>
        <a:xfrm>
          <a:off x="0" y="39106"/>
          <a:ext cx="7102498" cy="599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3200" kern="1200"/>
        </a:p>
      </dsp:txBody>
      <dsp:txXfrm>
        <a:off x="29243" y="68349"/>
        <a:ext cx="7044012" cy="540554"/>
      </dsp:txXfrm>
    </dsp:sp>
    <dsp:sp modelId="{F3B79AF6-99B5-4AC4-BB81-3C7AFF5F8815}">
      <dsp:nvSpPr>
        <dsp:cNvPr id="0" name=""/>
        <dsp:cNvSpPr/>
      </dsp:nvSpPr>
      <dsp:spPr>
        <a:xfrm>
          <a:off x="0" y="638146"/>
          <a:ext cx="7102498" cy="30470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5504" tIns="40640" rIns="227584" bIns="40640" numCol="1" spcCol="1270" anchor="t" anchorCtr="0">
          <a:noAutofit/>
        </a:bodyPr>
        <a:lstStyle/>
        <a:p>
          <a:pPr marL="228600" lvl="1" indent="-228600" algn="just" defTabSz="1111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500" b="1" kern="1200" dirty="0" smtClean="0"/>
            <a:t>Orientar, motivar y  estimular a la persona para que exprese emociones y pueda comunicar la naturaleza del problema</a:t>
          </a:r>
          <a:endParaRPr lang="es-ES" sz="2500" kern="1200" dirty="0"/>
        </a:p>
        <a:p>
          <a:pPr marL="228600" lvl="1" indent="-228600" algn="just" defTabSz="1111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500" b="1" kern="1200" dirty="0" smtClean="0"/>
            <a:t>Asesorar socialmente a la víctima en el suministro de información.</a:t>
          </a:r>
          <a:endParaRPr lang="es-ES" sz="2500" kern="1200" dirty="0"/>
        </a:p>
        <a:p>
          <a:pPr marL="228600" lvl="1" indent="-228600" algn="just" defTabSz="11112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s-ES_tradnl" sz="2500" b="1" kern="1200" dirty="0" smtClean="0"/>
            <a:t>Que se sienta en un clima cálido sin enjuiciamiento y con alteridad</a:t>
          </a:r>
          <a:endParaRPr lang="es-ES" sz="2500" kern="1200" dirty="0"/>
        </a:p>
      </dsp:txBody>
      <dsp:txXfrm>
        <a:off x="0" y="638146"/>
        <a:ext cx="7102498" cy="30470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759F56-AE61-4BFB-ACB6-85050AB9D7A4}">
      <dsp:nvSpPr>
        <dsp:cNvPr id="0" name=""/>
        <dsp:cNvSpPr/>
      </dsp:nvSpPr>
      <dsp:spPr>
        <a:xfrm>
          <a:off x="0" y="900081"/>
          <a:ext cx="7992119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400" b="1" kern="1200" smtClean="0"/>
            <a:t>No ser asertivos</a:t>
          </a:r>
          <a:endParaRPr lang="es-ES" sz="1400" kern="1200"/>
        </a:p>
      </dsp:txBody>
      <dsp:txXfrm>
        <a:off x="16392" y="916473"/>
        <a:ext cx="7959335" cy="303006"/>
      </dsp:txXfrm>
    </dsp:sp>
    <dsp:sp modelId="{DBCEBE53-27F7-4E0B-B7D8-AD904D97F9DC}">
      <dsp:nvSpPr>
        <dsp:cNvPr id="0" name=""/>
        <dsp:cNvSpPr/>
      </dsp:nvSpPr>
      <dsp:spPr>
        <a:xfrm>
          <a:off x="0" y="1276191"/>
          <a:ext cx="7992119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400" b="1" kern="1200" dirty="0" smtClean="0"/>
            <a:t>Usar frases en condicional… “deberías...”. Ni preguntas muy abiertas o muy cerradas</a:t>
          </a:r>
          <a:endParaRPr lang="es-ES" sz="1400" kern="1200" dirty="0"/>
        </a:p>
      </dsp:txBody>
      <dsp:txXfrm>
        <a:off x="16392" y="1292583"/>
        <a:ext cx="7959335" cy="303006"/>
      </dsp:txXfrm>
    </dsp:sp>
    <dsp:sp modelId="{241A01A2-A98B-4713-B7AE-DD53C52C08C8}">
      <dsp:nvSpPr>
        <dsp:cNvPr id="0" name=""/>
        <dsp:cNvSpPr/>
      </dsp:nvSpPr>
      <dsp:spPr>
        <a:xfrm>
          <a:off x="0" y="1652301"/>
          <a:ext cx="7992119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400" b="1" kern="1200" dirty="0" smtClean="0"/>
            <a:t>Utilizar la  ironía o broma.</a:t>
          </a:r>
          <a:endParaRPr lang="es-ES" sz="1400" kern="1200" dirty="0"/>
        </a:p>
      </dsp:txBody>
      <dsp:txXfrm>
        <a:off x="16392" y="1668693"/>
        <a:ext cx="7959335" cy="303006"/>
      </dsp:txXfrm>
    </dsp:sp>
    <dsp:sp modelId="{24FBE3FE-B860-4C1F-A5DE-8CC7FC7197C7}">
      <dsp:nvSpPr>
        <dsp:cNvPr id="0" name=""/>
        <dsp:cNvSpPr/>
      </dsp:nvSpPr>
      <dsp:spPr>
        <a:xfrm>
          <a:off x="0" y="2028411"/>
          <a:ext cx="7992119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400" b="1" kern="1200" smtClean="0"/>
            <a:t>Etiquetar y generalizar</a:t>
          </a:r>
          <a:endParaRPr lang="es-ES" sz="1400" kern="1200"/>
        </a:p>
      </dsp:txBody>
      <dsp:txXfrm>
        <a:off x="16392" y="2044803"/>
        <a:ext cx="7959335" cy="303006"/>
      </dsp:txXfrm>
    </dsp:sp>
    <dsp:sp modelId="{31BC681F-2F04-421A-82C2-B1D51303DCDF}">
      <dsp:nvSpPr>
        <dsp:cNvPr id="0" name=""/>
        <dsp:cNvSpPr/>
      </dsp:nvSpPr>
      <dsp:spPr>
        <a:xfrm>
          <a:off x="0" y="2404521"/>
          <a:ext cx="7992119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400" b="1" kern="1200" dirty="0" smtClean="0"/>
            <a:t>Juzgar su actitud o acontecimientos anteriores</a:t>
          </a:r>
          <a:endParaRPr lang="es-ES" sz="1400" kern="1200" dirty="0"/>
        </a:p>
      </dsp:txBody>
      <dsp:txXfrm>
        <a:off x="16392" y="2420913"/>
        <a:ext cx="7959335" cy="303006"/>
      </dsp:txXfrm>
    </dsp:sp>
    <dsp:sp modelId="{5A8F3472-0DF5-4ED5-80D6-B6E750CB92F6}">
      <dsp:nvSpPr>
        <dsp:cNvPr id="0" name=""/>
        <dsp:cNvSpPr/>
      </dsp:nvSpPr>
      <dsp:spPr>
        <a:xfrm>
          <a:off x="0" y="2780631"/>
          <a:ext cx="7992119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400" b="1" kern="1200" smtClean="0"/>
            <a:t>Menospreciar sus argumentos</a:t>
          </a:r>
          <a:endParaRPr lang="es-ES" sz="1400" kern="1200"/>
        </a:p>
      </dsp:txBody>
      <dsp:txXfrm>
        <a:off x="16392" y="2797023"/>
        <a:ext cx="7959335" cy="303006"/>
      </dsp:txXfrm>
    </dsp:sp>
    <dsp:sp modelId="{D9B481D1-BEA1-4485-9725-1B6E6BB86A91}">
      <dsp:nvSpPr>
        <dsp:cNvPr id="0" name=""/>
        <dsp:cNvSpPr/>
      </dsp:nvSpPr>
      <dsp:spPr>
        <a:xfrm>
          <a:off x="0" y="3156741"/>
          <a:ext cx="7992119" cy="33579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1400" b="1" kern="1200" dirty="0" smtClean="0"/>
            <a:t>Dar la información en sentido negativo</a:t>
          </a:r>
          <a:endParaRPr lang="es-ES" sz="1400" kern="1200" dirty="0"/>
        </a:p>
      </dsp:txBody>
      <dsp:txXfrm>
        <a:off x="16392" y="3173133"/>
        <a:ext cx="7959335" cy="30300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948622-5FFC-4C8A-A02D-0BAF6A30C745}">
      <dsp:nvSpPr>
        <dsp:cNvPr id="0" name=""/>
        <dsp:cNvSpPr/>
      </dsp:nvSpPr>
      <dsp:spPr>
        <a:xfrm>
          <a:off x="0" y="182080"/>
          <a:ext cx="7245449" cy="1153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900" b="1" kern="1200" smtClean="0"/>
            <a:t>Hacer preguntas facilitadoras ¿Qué se le ocurre que  podríamos hacer? ”</a:t>
          </a:r>
          <a:endParaRPr lang="es-ES" sz="2900" kern="1200"/>
        </a:p>
      </dsp:txBody>
      <dsp:txXfrm>
        <a:off x="56315" y="238395"/>
        <a:ext cx="7132819" cy="1040990"/>
      </dsp:txXfrm>
    </dsp:sp>
    <dsp:sp modelId="{47B47DDC-D3EC-4EA9-9756-1C0865BF2A17}">
      <dsp:nvSpPr>
        <dsp:cNvPr id="0" name=""/>
        <dsp:cNvSpPr/>
      </dsp:nvSpPr>
      <dsp:spPr>
        <a:xfrm>
          <a:off x="0" y="1419220"/>
          <a:ext cx="7245449" cy="1153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900" b="1" kern="1200" smtClean="0"/>
            <a:t>Preguntar sin dar nada por supuesto  </a:t>
          </a:r>
          <a:endParaRPr lang="es-ES" sz="2900" kern="1200"/>
        </a:p>
      </dsp:txBody>
      <dsp:txXfrm>
        <a:off x="56315" y="1475535"/>
        <a:ext cx="7132819" cy="1040990"/>
      </dsp:txXfrm>
    </dsp:sp>
    <dsp:sp modelId="{1AAD4F26-D4D7-41F4-91B0-692310F9073D}">
      <dsp:nvSpPr>
        <dsp:cNvPr id="0" name=""/>
        <dsp:cNvSpPr/>
      </dsp:nvSpPr>
      <dsp:spPr>
        <a:xfrm>
          <a:off x="0" y="2656360"/>
          <a:ext cx="7245449" cy="1153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900" b="1" kern="1200" smtClean="0"/>
            <a:t>Dar la información en sentido positivo</a:t>
          </a:r>
          <a:endParaRPr lang="es-ES" sz="2900" kern="1200"/>
        </a:p>
      </dsp:txBody>
      <dsp:txXfrm>
        <a:off x="56315" y="2712675"/>
        <a:ext cx="7132819" cy="1040990"/>
      </dsp:txXfrm>
    </dsp:sp>
    <dsp:sp modelId="{6EC3FE2E-5CB7-4057-A36A-72FCF02F243F}">
      <dsp:nvSpPr>
        <dsp:cNvPr id="0" name=""/>
        <dsp:cNvSpPr/>
      </dsp:nvSpPr>
      <dsp:spPr>
        <a:xfrm>
          <a:off x="0" y="3893500"/>
          <a:ext cx="7245449" cy="11536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_tradnl" sz="2900" b="1" kern="1200" dirty="0" smtClean="0"/>
            <a:t>Cuidar los mensajes del yo</a:t>
          </a:r>
          <a:endParaRPr lang="es-ES" sz="2900" kern="1200" dirty="0"/>
        </a:p>
      </dsp:txBody>
      <dsp:txXfrm>
        <a:off x="56315" y="3949815"/>
        <a:ext cx="7132819" cy="104099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C3E5E0-5052-47B9-86CF-02F94477BD0C}">
      <dsp:nvSpPr>
        <dsp:cNvPr id="0" name=""/>
        <dsp:cNvSpPr/>
      </dsp:nvSpPr>
      <dsp:spPr>
        <a:xfrm>
          <a:off x="792592" y="0"/>
          <a:ext cx="6187215" cy="4536082"/>
        </a:xfrm>
        <a:prstGeom prst="ellipse">
          <a:avLst/>
        </a:prstGeom>
        <a:solidFill>
          <a:schemeClr val="lt1"/>
        </a:solidFill>
        <a:ln w="15875" cap="rnd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500" kern="1200" dirty="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000" b="1" kern="1200" smtClean="0"/>
            <a:t>Demandas implícita y explícita, necesidades de la agredida</a:t>
          </a:r>
          <a:endParaRPr lang="es-ES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000" b="1" kern="1200" smtClean="0"/>
            <a:t>Estado físico, emocional, social y personal</a:t>
          </a:r>
          <a:endParaRPr lang="es-ES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000" b="1" kern="1200" smtClean="0"/>
            <a:t>Temores, cosas que le preocupan</a:t>
          </a:r>
          <a:endParaRPr lang="es-ES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000" b="1" kern="1200" smtClean="0"/>
            <a:t>Habilidades, recursos sociales y personales con los que cuenta</a:t>
          </a:r>
          <a:endParaRPr lang="es-ES" sz="2000" kern="1200"/>
        </a:p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_tradnl" sz="2000" b="1" kern="1200" smtClean="0"/>
            <a:t>Apoyo social</a:t>
          </a:r>
          <a:endParaRPr lang="es-ES" sz="2000" kern="1200"/>
        </a:p>
      </dsp:txBody>
      <dsp:txXfrm>
        <a:off x="1698689" y="664294"/>
        <a:ext cx="4375021" cy="320749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6F9942-0247-49E4-B557-B3C1E193AC25}">
      <dsp:nvSpPr>
        <dsp:cNvPr id="0" name=""/>
        <dsp:cNvSpPr/>
      </dsp:nvSpPr>
      <dsp:spPr>
        <a:xfrm>
          <a:off x="2468897" y="2009"/>
          <a:ext cx="2777509" cy="13260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smtClean="0"/>
            <a:t>Si existe violencia con otros miembros de la familia</a:t>
          </a:r>
          <a:endParaRPr lang="es-ES" sz="2000" kern="1200"/>
        </a:p>
      </dsp:txBody>
      <dsp:txXfrm>
        <a:off x="2533630" y="66742"/>
        <a:ext cx="2648043" cy="1196592"/>
      </dsp:txXfrm>
    </dsp:sp>
    <dsp:sp modelId="{60D64406-35CB-4027-A49F-CDF330B9A384}">
      <dsp:nvSpPr>
        <dsp:cNvPr id="0" name=""/>
        <dsp:cNvSpPr/>
      </dsp:nvSpPr>
      <dsp:spPr>
        <a:xfrm>
          <a:off x="2468897" y="1394370"/>
          <a:ext cx="2777509" cy="13260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smtClean="0"/>
            <a:t>Evaluar el grado de riesgo de la víctima</a:t>
          </a:r>
          <a:endParaRPr lang="es-ES" sz="2000" kern="1200"/>
        </a:p>
      </dsp:txBody>
      <dsp:txXfrm>
        <a:off x="2533630" y="1459103"/>
        <a:ext cx="2648043" cy="1196592"/>
      </dsp:txXfrm>
    </dsp:sp>
    <dsp:sp modelId="{B74A529C-8D13-4DE1-905F-38F828FA0E34}">
      <dsp:nvSpPr>
        <dsp:cNvPr id="0" name=""/>
        <dsp:cNvSpPr/>
      </dsp:nvSpPr>
      <dsp:spPr>
        <a:xfrm>
          <a:off x="2468897" y="2786732"/>
          <a:ext cx="2777509" cy="132605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b="1" kern="1200" smtClean="0"/>
            <a:t>Seguimiento, ritmo y evolución de la situación</a:t>
          </a:r>
          <a:endParaRPr lang="es-ES" sz="2000" kern="1200"/>
        </a:p>
      </dsp:txBody>
      <dsp:txXfrm>
        <a:off x="2533630" y="2851465"/>
        <a:ext cx="2648043" cy="119659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729906-FDFB-4F76-8A4F-6B4C632EC86C}">
      <dsp:nvSpPr>
        <dsp:cNvPr id="0" name=""/>
        <dsp:cNvSpPr/>
      </dsp:nvSpPr>
      <dsp:spPr>
        <a:xfrm>
          <a:off x="0" y="11570"/>
          <a:ext cx="4540025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b="1" kern="1200" smtClean="0"/>
            <a:t>Dejar claro que no es culpable </a:t>
          </a:r>
          <a:endParaRPr lang="es-ES" sz="1700" b="1" kern="1200"/>
        </a:p>
      </dsp:txBody>
      <dsp:txXfrm>
        <a:off x="19904" y="31474"/>
        <a:ext cx="4500217" cy="36793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F815F7-00CE-4C93-A1A1-B0CAC24F7C70}">
      <dsp:nvSpPr>
        <dsp:cNvPr id="0" name=""/>
        <dsp:cNvSpPr/>
      </dsp:nvSpPr>
      <dsp:spPr>
        <a:xfrm>
          <a:off x="0" y="71533"/>
          <a:ext cx="7056263" cy="2878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200" b="1" kern="1200" dirty="0" smtClean="0"/>
            <a:t>Proporcionar información y asesoría social. RECORDAR LAS MEDIDAS BÁSICAS DE SEGURIDAD </a:t>
          </a:r>
          <a:endParaRPr lang="es-ES" sz="1200" b="1" kern="1200" dirty="0"/>
        </a:p>
      </dsp:txBody>
      <dsp:txXfrm>
        <a:off x="14050" y="85583"/>
        <a:ext cx="7028163" cy="25971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E45245-4282-4C39-9F1A-7EBAF5A93CA9}">
      <dsp:nvSpPr>
        <dsp:cNvPr id="0" name=""/>
        <dsp:cNvSpPr/>
      </dsp:nvSpPr>
      <dsp:spPr>
        <a:xfrm>
          <a:off x="0" y="11570"/>
          <a:ext cx="7619394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b="1" kern="1200" smtClean="0"/>
            <a:t>Ayudar a planear estrategias de seguridad inmediatas </a:t>
          </a:r>
          <a:endParaRPr lang="es-ES" sz="1700" kern="1200"/>
        </a:p>
      </dsp:txBody>
      <dsp:txXfrm>
        <a:off x="19904" y="31474"/>
        <a:ext cx="7579586" cy="36793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2E57D2-B7C6-4314-9EFE-8FEC5307C3E6}">
      <dsp:nvSpPr>
        <dsp:cNvPr id="0" name=""/>
        <dsp:cNvSpPr/>
      </dsp:nvSpPr>
      <dsp:spPr>
        <a:xfrm>
          <a:off x="0" y="35556"/>
          <a:ext cx="5616103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500" b="1" kern="1200" dirty="0" smtClean="0"/>
            <a:t>Cuidar y ofrecer protección social, psicológica y jurídica </a:t>
          </a:r>
          <a:endParaRPr lang="es-ES" sz="1500" kern="1200" dirty="0"/>
        </a:p>
      </dsp:txBody>
      <dsp:txXfrm>
        <a:off x="17563" y="53119"/>
        <a:ext cx="5580977" cy="32464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9A1B3E-6090-494E-B556-F6ECF0A4DB22}">
      <dsp:nvSpPr>
        <dsp:cNvPr id="0" name=""/>
        <dsp:cNvSpPr/>
      </dsp:nvSpPr>
      <dsp:spPr>
        <a:xfrm>
          <a:off x="0" y="11570"/>
          <a:ext cx="5693675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700" b="1" kern="1200" smtClean="0"/>
            <a:t>Aceptar que tome sus propias decisiones </a:t>
          </a:r>
          <a:endParaRPr lang="es-ES" sz="1700" kern="1200"/>
        </a:p>
      </dsp:txBody>
      <dsp:txXfrm>
        <a:off x="19904" y="31474"/>
        <a:ext cx="5653867" cy="36793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7786D-006E-4793-B0F7-8293F7BA31C8}">
      <dsp:nvSpPr>
        <dsp:cNvPr id="0" name=""/>
        <dsp:cNvSpPr/>
      </dsp:nvSpPr>
      <dsp:spPr>
        <a:xfrm>
          <a:off x="0" y="4843"/>
          <a:ext cx="3100272" cy="421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Reforzar su decisión 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561" y="25404"/>
        <a:ext cx="3059150" cy="38007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D3DD60-124D-4882-A51D-0B6151191583}">
      <dsp:nvSpPr>
        <dsp:cNvPr id="0" name=""/>
        <dsp:cNvSpPr/>
      </dsp:nvSpPr>
      <dsp:spPr>
        <a:xfrm>
          <a:off x="0" y="4843"/>
          <a:ext cx="5053499" cy="421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Ayudar en el proceso de adaptación 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561" y="25404"/>
        <a:ext cx="5012377" cy="38007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9C849F-15D9-44F1-8A74-E47B97F72D99}">
      <dsp:nvSpPr>
        <dsp:cNvPr id="0" name=""/>
        <dsp:cNvSpPr/>
      </dsp:nvSpPr>
      <dsp:spPr>
        <a:xfrm>
          <a:off x="0" y="4843"/>
          <a:ext cx="6059479" cy="421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Facilitar momentos de desahogo emocional </a:t>
          </a:r>
          <a:endParaRPr lang="es-E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561" y="25404"/>
        <a:ext cx="6018357" cy="38007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6CA65D-A545-4DCB-B13F-C65831C82448}">
      <dsp:nvSpPr>
        <dsp:cNvPr id="0" name=""/>
        <dsp:cNvSpPr/>
      </dsp:nvSpPr>
      <dsp:spPr>
        <a:xfrm>
          <a:off x="0" y="4843"/>
          <a:ext cx="6155211" cy="421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Mantener unas medias básicas de seguridad </a:t>
          </a:r>
          <a:endParaRPr lang="es-E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561" y="25404"/>
        <a:ext cx="6114089" cy="38007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AC3133-F9F3-48B0-8F9F-4427C9A33198}">
      <dsp:nvSpPr>
        <dsp:cNvPr id="0" name=""/>
        <dsp:cNvSpPr/>
      </dsp:nvSpPr>
      <dsp:spPr>
        <a:xfrm>
          <a:off x="0" y="4843"/>
          <a:ext cx="7024808" cy="421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b="1" kern="1200" smtClean="0">
              <a:latin typeface="Arial" panose="020B0604020202020204" pitchFamily="34" charset="0"/>
              <a:cs typeface="Arial" panose="020B0604020202020204" pitchFamily="34" charset="0"/>
            </a:rPr>
            <a:t>Animar a la persona a que reciba apoyo profesional</a:t>
          </a:r>
          <a:endParaRPr lang="es-ES" sz="1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561" y="25404"/>
        <a:ext cx="6983686" cy="3800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68BBE053-32B8-4A6E-B1AF-6D4D3F8D6AE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149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890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90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endParaRPr lang="es-ES"/>
          </a:p>
        </p:txBody>
      </p:sp>
      <p:sp>
        <p:nvSpPr>
          <p:cNvPr id="890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fld id="{5D038D70-2D42-4DA2-868F-105C4F75DA5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94803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038D70-2D42-4DA2-868F-105C4F75DA5B}" type="slidenum">
              <a:rPr lang="es-ES" smtClean="0"/>
              <a:pPr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3392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02AE762E-19AF-4E75-881B-D2DB29A2D4B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6339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08D7-773B-4F6E-9F04-474CEB70CA5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6665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C877B90D-585C-4AF6-A341-A3B9FC8BFBBF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3597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C34B7F67-9C3C-4F9C-8150-3882481E6BE7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7098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8215F181-7B27-48B9-868B-B0DA1A53AE50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4806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100767-1BEE-48DA-A3B7-02BEE3BDE1D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8971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2A230-AFAC-4065-83C9-BCD68550043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5135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ECD62-5322-4B96-AC5A-37646262CA00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9069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2778E5F-F931-4A5F-9FE5-7B4ACE372BC5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2772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B100767-1BEE-48DA-A3B7-02BEE3BDE1D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5348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3B100767-1BEE-48DA-A3B7-02BEE3BDE1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750411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B100767-1BEE-48DA-A3B7-02BEE3BDE1D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40750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B100767-1BEE-48DA-A3B7-02BEE3BDE1D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94184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3B100767-1BEE-48DA-A3B7-02BEE3BDE1D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9224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605EB6-E7F8-44FA-B070-C43414A8C9E4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89716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D200AC-0164-4733-9144-094A1ABF79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88645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C8F6611-73CD-408B-BEEB-2EFAD4F1D72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563160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B100767-1BEE-48DA-A3B7-02BEE3BDE1D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6823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  <p:sldLayoutId id="2147483843" r:id="rId13"/>
    <p:sldLayoutId id="2147483844" r:id="rId14"/>
    <p:sldLayoutId id="2147483845" r:id="rId15"/>
    <p:sldLayoutId id="2147483846" r:id="rId16"/>
    <p:sldLayoutId id="214748384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0.xml"/><Relationship Id="rId13" Type="http://schemas.openxmlformats.org/officeDocument/2006/relationships/diagramData" Target="../diagrams/data11.xml"/><Relationship Id="rId18" Type="http://schemas.openxmlformats.org/officeDocument/2006/relationships/diagramData" Target="../diagrams/data12.xml"/><Relationship Id="rId26" Type="http://schemas.openxmlformats.org/officeDocument/2006/relationships/diagramColors" Target="../diagrams/colors13.xml"/><Relationship Id="rId3" Type="http://schemas.openxmlformats.org/officeDocument/2006/relationships/diagramData" Target="../diagrams/data9.xml"/><Relationship Id="rId21" Type="http://schemas.openxmlformats.org/officeDocument/2006/relationships/diagramColors" Target="../diagrams/colors12.xml"/><Relationship Id="rId7" Type="http://schemas.microsoft.com/office/2007/relationships/diagramDrawing" Target="../diagrams/drawing9.xml"/><Relationship Id="rId12" Type="http://schemas.microsoft.com/office/2007/relationships/diagramDrawing" Target="../diagrams/drawing10.xml"/><Relationship Id="rId17" Type="http://schemas.microsoft.com/office/2007/relationships/diagramDrawing" Target="../diagrams/drawing11.xml"/><Relationship Id="rId25" Type="http://schemas.openxmlformats.org/officeDocument/2006/relationships/diagramQuickStyle" Target="../diagrams/quickStyle13.xml"/><Relationship Id="rId2" Type="http://schemas.openxmlformats.org/officeDocument/2006/relationships/notesSlide" Target="../notesSlides/notesSlide1.xml"/><Relationship Id="rId16" Type="http://schemas.openxmlformats.org/officeDocument/2006/relationships/diagramColors" Target="../diagrams/colors11.xml"/><Relationship Id="rId20" Type="http://schemas.openxmlformats.org/officeDocument/2006/relationships/diagramQuickStyle" Target="../diagrams/quickStyle1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11" Type="http://schemas.openxmlformats.org/officeDocument/2006/relationships/diagramColors" Target="../diagrams/colors10.xml"/><Relationship Id="rId24" Type="http://schemas.openxmlformats.org/officeDocument/2006/relationships/diagramLayout" Target="../diagrams/layout13.xml"/><Relationship Id="rId5" Type="http://schemas.openxmlformats.org/officeDocument/2006/relationships/diagramQuickStyle" Target="../diagrams/quickStyle9.xml"/><Relationship Id="rId15" Type="http://schemas.openxmlformats.org/officeDocument/2006/relationships/diagramQuickStyle" Target="../diagrams/quickStyle11.xml"/><Relationship Id="rId23" Type="http://schemas.openxmlformats.org/officeDocument/2006/relationships/diagramData" Target="../diagrams/data13.xml"/><Relationship Id="rId10" Type="http://schemas.openxmlformats.org/officeDocument/2006/relationships/diagramQuickStyle" Target="../diagrams/quickStyle10.xml"/><Relationship Id="rId19" Type="http://schemas.openxmlformats.org/officeDocument/2006/relationships/diagramLayout" Target="../diagrams/layout12.xml"/><Relationship Id="rId4" Type="http://schemas.openxmlformats.org/officeDocument/2006/relationships/diagramLayout" Target="../diagrams/layout9.xml"/><Relationship Id="rId9" Type="http://schemas.openxmlformats.org/officeDocument/2006/relationships/diagramLayout" Target="../diagrams/layout10.xml"/><Relationship Id="rId14" Type="http://schemas.openxmlformats.org/officeDocument/2006/relationships/diagramLayout" Target="../diagrams/layout11.xml"/><Relationship Id="rId22" Type="http://schemas.microsoft.com/office/2007/relationships/diagramDrawing" Target="../diagrams/drawing12.xml"/><Relationship Id="rId27" Type="http://schemas.microsoft.com/office/2007/relationships/diagramDrawing" Target="../diagrams/drawing1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13" Type="http://schemas.openxmlformats.org/officeDocument/2006/relationships/diagramLayout" Target="../diagrams/layout16.xml"/><Relationship Id="rId18" Type="http://schemas.openxmlformats.org/officeDocument/2006/relationships/diagramLayout" Target="../diagrams/layout17.xml"/><Relationship Id="rId26" Type="http://schemas.microsoft.com/office/2007/relationships/diagramDrawing" Target="../diagrams/drawing18.xml"/><Relationship Id="rId3" Type="http://schemas.openxmlformats.org/officeDocument/2006/relationships/diagramLayout" Target="../diagrams/layout14.xml"/><Relationship Id="rId21" Type="http://schemas.microsoft.com/office/2007/relationships/diagramDrawing" Target="../diagrams/drawing17.xml"/><Relationship Id="rId7" Type="http://schemas.openxmlformats.org/officeDocument/2006/relationships/diagramData" Target="../diagrams/data15.xml"/><Relationship Id="rId12" Type="http://schemas.openxmlformats.org/officeDocument/2006/relationships/diagramData" Target="../diagrams/data16.xml"/><Relationship Id="rId17" Type="http://schemas.openxmlformats.org/officeDocument/2006/relationships/diagramData" Target="../diagrams/data17.xml"/><Relationship Id="rId25" Type="http://schemas.openxmlformats.org/officeDocument/2006/relationships/diagramColors" Target="../diagrams/colors18.xml"/><Relationship Id="rId2" Type="http://schemas.openxmlformats.org/officeDocument/2006/relationships/diagramData" Target="../diagrams/data14.xml"/><Relationship Id="rId16" Type="http://schemas.microsoft.com/office/2007/relationships/diagramDrawing" Target="../diagrams/drawing16.xml"/><Relationship Id="rId20" Type="http://schemas.openxmlformats.org/officeDocument/2006/relationships/diagramColors" Target="../diagrams/colors1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24" Type="http://schemas.openxmlformats.org/officeDocument/2006/relationships/diagramQuickStyle" Target="../diagrams/quickStyle18.xml"/><Relationship Id="rId5" Type="http://schemas.openxmlformats.org/officeDocument/2006/relationships/diagramColors" Target="../diagrams/colors14.xml"/><Relationship Id="rId15" Type="http://schemas.openxmlformats.org/officeDocument/2006/relationships/diagramColors" Target="../diagrams/colors16.xml"/><Relationship Id="rId23" Type="http://schemas.openxmlformats.org/officeDocument/2006/relationships/diagramLayout" Target="../diagrams/layout18.xml"/><Relationship Id="rId10" Type="http://schemas.openxmlformats.org/officeDocument/2006/relationships/diagramColors" Target="../diagrams/colors15.xml"/><Relationship Id="rId19" Type="http://schemas.openxmlformats.org/officeDocument/2006/relationships/diagramQuickStyle" Target="../diagrams/quickStyle17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Relationship Id="rId14" Type="http://schemas.openxmlformats.org/officeDocument/2006/relationships/diagramQuickStyle" Target="../diagrams/quickStyle16.xml"/><Relationship Id="rId22" Type="http://schemas.openxmlformats.org/officeDocument/2006/relationships/diagramData" Target="../diagrams/data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237284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s-ES" dirty="0" smtClean="0"/>
              <a:t>INTERVENCIÓN SOCIAL EN CON MUJERES VÍCTIMAS VIOLENCIA DE GÉNERO.  HABILIDADES Y FASE DE ACOGIDA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371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Intervención profesional en la fase de acogida</a:t>
            </a:r>
            <a:endParaRPr lang="es-ES" dirty="0"/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924141410"/>
              </p:ext>
            </p:extLst>
          </p:nvPr>
        </p:nvGraphicFramePr>
        <p:xfrm>
          <a:off x="827585" y="2386258"/>
          <a:ext cx="8316416" cy="3779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14283" y="333375"/>
            <a:ext cx="792961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endParaRPr lang="es-ES" sz="3600" dirty="0">
              <a:effectLst>
                <a:outerShdw blurRad="38100" dist="38100" dir="2700000" algn="tl">
                  <a:srgbClr val="000000"/>
                </a:outerShdw>
              </a:effectLst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5786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7031546"/>
              </p:ext>
            </p:extLst>
          </p:nvPr>
        </p:nvGraphicFramePr>
        <p:xfrm>
          <a:off x="468313" y="1700213"/>
          <a:ext cx="7532711" cy="44751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42844" y="333375"/>
            <a:ext cx="8143931" cy="1143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s-ES" sz="36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Intervención social</a:t>
            </a:r>
            <a:endParaRPr lang="es-ES" sz="3600" dirty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859946"/>
              </p:ext>
            </p:extLst>
          </p:nvPr>
        </p:nvGraphicFramePr>
        <p:xfrm>
          <a:off x="827088" y="1928802"/>
          <a:ext cx="7196137" cy="4143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250824" y="569913"/>
            <a:ext cx="8137600" cy="64633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s-ES_tradnl" sz="3600" dirty="0" smtClean="0">
                <a:latin typeface="Cambria" pitchFamily="18" charset="0"/>
              </a:rPr>
              <a:t>HABILIDADES </a:t>
            </a:r>
            <a:r>
              <a:rPr lang="es-ES_tradn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SOCIALES</a:t>
            </a:r>
            <a:endParaRPr lang="es-ES_tradnl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Marcador de contenido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3744761"/>
              </p:ext>
            </p:extLst>
          </p:nvPr>
        </p:nvGraphicFramePr>
        <p:xfrm>
          <a:off x="755650" y="2276475"/>
          <a:ext cx="7102498" cy="3724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2843808" y="712788"/>
            <a:ext cx="3528391" cy="64633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l"/>
            <a:r>
              <a:rPr lang="es-ES_tradn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 Objetivo…</a:t>
            </a:r>
            <a:endParaRPr lang="es-ES_tradn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rrowheads="1"/>
          </p:cNvSpPr>
          <p:nvPr>
            <p:ph type="title"/>
          </p:nvPr>
        </p:nvSpPr>
        <p:spPr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>
            <a:normAutofit/>
          </a:bodyPr>
          <a:lstStyle/>
          <a:p>
            <a:pPr algn="ctr"/>
            <a:r>
              <a:rPr lang="es-ES_tradnl" smtClean="0">
                <a:solidFill>
                  <a:schemeClr val="bg1"/>
                </a:solidFill>
                <a:latin typeface="Cambria" pitchFamily="18" charset="0"/>
              </a:rPr>
              <a:t>Comunicación </a:t>
            </a:r>
            <a:r>
              <a:rPr lang="es-ES_tradnl" dirty="0" smtClean="0">
                <a:solidFill>
                  <a:schemeClr val="bg1"/>
                </a:solidFill>
                <a:latin typeface="Cambria" pitchFamily="18" charset="0"/>
              </a:rPr>
              <a:t>no verbal</a:t>
            </a:r>
            <a:endParaRPr lang="es-ES_tradnl" sz="3600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37893" name="Rectangle 5"/>
          <p:cNvSpPr>
            <a:spLocks noGrp="1" noChangeArrowheads="1"/>
          </p:cNvSpPr>
          <p:nvPr>
            <p:ph idx="1"/>
          </p:nvPr>
        </p:nvSpPr>
        <p:spPr>
          <a:noFill/>
          <a:ln/>
        </p:spPr>
        <p:txBody>
          <a:bodyPr>
            <a:normAutofit/>
          </a:bodyPr>
          <a:lstStyle/>
          <a:p>
            <a:pPr marL="0" indent="0">
              <a:buClr>
                <a:srgbClr val="9C3468"/>
              </a:buClr>
              <a:buNone/>
            </a:pPr>
            <a:endParaRPr lang="es-ES_tradnl" sz="2000" b="1" dirty="0">
              <a:latin typeface="Cambria" pitchFamily="18" charset="0"/>
            </a:endParaRPr>
          </a:p>
          <a:p>
            <a:pPr marL="0" indent="0">
              <a:buClr>
                <a:srgbClr val="9C3468"/>
              </a:buClr>
              <a:buNone/>
            </a:pPr>
            <a:r>
              <a:rPr lang="es-ES_tradn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Expresión facial, mirada, gestos</a:t>
            </a:r>
            <a:endParaRPr lang="es-ES_tradn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Clr>
                <a:srgbClr val="9C3468"/>
              </a:buClr>
              <a:buNone/>
            </a:pPr>
            <a:r>
              <a:rPr lang="es-ES_tradn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Postura</a:t>
            </a:r>
            <a:endParaRPr lang="es-ES_tradn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Clr>
                <a:srgbClr val="9C3468"/>
              </a:buClr>
              <a:buNone/>
            </a:pPr>
            <a:r>
              <a:rPr lang="es-ES_tradn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Gestos </a:t>
            </a:r>
            <a:r>
              <a:rPr lang="es-ES_tradnl" sz="2000" b="1" dirty="0">
                <a:latin typeface="Arial" panose="020B0604020202020204" pitchFamily="34" charset="0"/>
                <a:cs typeface="Arial" panose="020B0604020202020204" pitchFamily="34" charset="0"/>
              </a:rPr>
              <a:t>con las manos</a:t>
            </a:r>
          </a:p>
          <a:p>
            <a:pPr marL="0" indent="0">
              <a:buClr>
                <a:srgbClr val="9C3468"/>
              </a:buClr>
              <a:buNone/>
            </a:pPr>
            <a:r>
              <a:rPr lang="es-ES_tradn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Proximidad </a:t>
            </a:r>
            <a:r>
              <a:rPr lang="es-ES_tradnl" sz="2000" b="1" dirty="0">
                <a:latin typeface="Arial" panose="020B0604020202020204" pitchFamily="34" charset="0"/>
                <a:cs typeface="Arial" panose="020B0604020202020204" pitchFamily="34" charset="0"/>
              </a:rPr>
              <a:t>espacial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1942415" y="4365104"/>
            <a:ext cx="6272923" cy="13681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>
              <a:spcBef>
                <a:spcPct val="20000"/>
              </a:spcBef>
              <a:buClr>
                <a:srgbClr val="9C3468"/>
              </a:buClr>
            </a:pP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Contacto </a:t>
            </a:r>
            <a:r>
              <a:rPr lang="es-ES_tradn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físico</a:t>
            </a:r>
          </a:p>
          <a:p>
            <a:pPr algn="l">
              <a:spcBef>
                <a:spcPct val="20000"/>
              </a:spcBef>
              <a:buClr>
                <a:srgbClr val="9C3468"/>
              </a:buClr>
            </a:pP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Claves </a:t>
            </a:r>
            <a:r>
              <a:rPr lang="es-ES_tradn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vocales: tono, volumen</a:t>
            </a:r>
          </a:p>
          <a:p>
            <a:pPr algn="l">
              <a:spcBef>
                <a:spcPct val="20000"/>
              </a:spcBef>
              <a:buClr>
                <a:srgbClr val="9C3468"/>
              </a:buClr>
            </a:pP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Claridad</a:t>
            </a:r>
            <a:r>
              <a:rPr lang="es-ES_tradn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velocidad</a:t>
            </a:r>
          </a:p>
          <a:p>
            <a:pPr algn="l">
              <a:spcBef>
                <a:spcPct val="20000"/>
              </a:spcBef>
              <a:buClr>
                <a:srgbClr val="9C3468"/>
              </a:buClr>
            </a:pP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Énfasis, </a:t>
            </a:r>
            <a:r>
              <a:rPr lang="es-ES_tradn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pausas</a:t>
            </a: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  <a:endParaRPr lang="es-ES_tradnl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789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78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7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7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78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78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animBg="1"/>
      <p:bldP spid="3789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1" name="Rectangle 5"/>
          <p:cNvSpPr>
            <a:spLocks noChangeArrowheads="1"/>
          </p:cNvSpPr>
          <p:nvPr/>
        </p:nvSpPr>
        <p:spPr bwMode="auto">
          <a:xfrm>
            <a:off x="251520" y="332656"/>
            <a:ext cx="7429552" cy="1143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s-ES_tradnl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Durante el proceso de intervención debemos evitar..</a:t>
            </a:r>
            <a:endParaRPr lang="es-ES_tradnl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4269654503"/>
              </p:ext>
            </p:extLst>
          </p:nvPr>
        </p:nvGraphicFramePr>
        <p:xfrm>
          <a:off x="468313" y="1916113"/>
          <a:ext cx="7992119" cy="4392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43465533"/>
              </p:ext>
            </p:extLst>
          </p:nvPr>
        </p:nvGraphicFramePr>
        <p:xfrm>
          <a:off x="755576" y="1628800"/>
          <a:ext cx="7245449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285721" y="333375"/>
            <a:ext cx="7429552" cy="11430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r>
              <a:rPr lang="es-ES_tradn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Que debemos hacer…</a:t>
            </a:r>
            <a:endParaRPr lang="es-ES_tradn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Marcador de contenido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2389813"/>
              </p:ext>
            </p:extLst>
          </p:nvPr>
        </p:nvGraphicFramePr>
        <p:xfrm>
          <a:off x="827088" y="1773238"/>
          <a:ext cx="7772400" cy="4536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755650" y="549275"/>
            <a:ext cx="7056438" cy="1077218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es-ES_tradnl" sz="3200" dirty="0">
                <a:latin typeface="Cambria" pitchFamily="18" charset="0"/>
              </a:rPr>
              <a:t> </a:t>
            </a:r>
            <a:r>
              <a:rPr lang="es-ES_tradnl" sz="3200" dirty="0" smtClean="0">
                <a:latin typeface="Cambria" pitchFamily="18" charset="0"/>
              </a:rPr>
              <a:t>          </a:t>
            </a:r>
            <a:r>
              <a:rPr lang="es-ES_tradnl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Obtener una información básica de estos aspectos:</a:t>
            </a:r>
            <a:endParaRPr lang="es-ES_tradnl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idx="1"/>
          </p:nvPr>
        </p:nvSpPr>
        <p:spPr>
          <a:xfrm>
            <a:off x="684213" y="549275"/>
            <a:ext cx="7772400" cy="1152525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FontTx/>
              <a:buNone/>
            </a:pPr>
            <a:endParaRPr lang="es-ES_tradnl" sz="2800" b="1" dirty="0">
              <a:solidFill>
                <a:srgbClr val="9C3468"/>
              </a:solidFill>
              <a:latin typeface="Cambria" pitchFamily="18" charset="0"/>
            </a:endParaRPr>
          </a:p>
          <a:p>
            <a:pPr algn="ctr">
              <a:buFontTx/>
              <a:buNone/>
            </a:pPr>
            <a:r>
              <a:rPr lang="es-ES_tradnl" sz="2800" b="1" dirty="0" smtClean="0">
                <a:solidFill>
                  <a:schemeClr val="bg1"/>
                </a:solidFill>
                <a:latin typeface="Cambria" pitchFamily="18" charset="0"/>
              </a:rPr>
              <a:t>Errores frecuentes:</a:t>
            </a:r>
            <a:endParaRPr lang="es-ES_tradnl" sz="2800" b="1" dirty="0">
              <a:solidFill>
                <a:schemeClr val="bg1"/>
              </a:solidFill>
              <a:latin typeface="Cambria" pitchFamily="18" charset="0"/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900113" y="2060575"/>
            <a:ext cx="6985000" cy="40322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rgbClr val="9C3468"/>
              </a:buClr>
              <a:buFontTx/>
              <a:buChar char="•"/>
            </a:pPr>
            <a:r>
              <a:rPr lang="es-ES_tradn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Formular varias preguntas seguidas sin </a:t>
            </a:r>
            <a:r>
              <a:rPr lang="es-ES_tradn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esperara que responda.</a:t>
            </a:r>
            <a:endParaRPr lang="es-ES_tradn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spcBef>
                <a:spcPct val="20000"/>
              </a:spcBef>
              <a:buClr>
                <a:srgbClr val="9C3468"/>
              </a:buClr>
              <a:buFontTx/>
              <a:buChar char="•"/>
            </a:pPr>
            <a:r>
              <a:rPr lang="es-ES_tradn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Hacer sólo preguntas cerradas</a:t>
            </a:r>
            <a:r>
              <a:rPr lang="es-ES_tradn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_tradn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spcBef>
                <a:spcPct val="20000"/>
              </a:spcBef>
              <a:buClr>
                <a:srgbClr val="9C3468"/>
              </a:buClr>
              <a:buFontTx/>
              <a:buChar char="•"/>
            </a:pPr>
            <a:r>
              <a:rPr lang="es-ES_tradn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Hacer preguntas de forma que se condicione la </a:t>
            </a:r>
            <a:r>
              <a:rPr lang="es-ES_tradn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respuesta (efecto </a:t>
            </a:r>
            <a:r>
              <a:rPr lang="es-ES_tradnl" sz="2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rosenthal</a:t>
            </a:r>
            <a:r>
              <a:rPr lang="es-ES_tradn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Al final responde lo que queremos o buscamos</a:t>
            </a:r>
            <a:endParaRPr 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0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40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build="p" animBg="1"/>
      <p:bldP spid="440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214282" y="333375"/>
            <a:ext cx="7643866" cy="1079402"/>
          </a:xfr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es-ES_tradnl" sz="36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debemos evaluar…</a:t>
            </a:r>
            <a:endParaRPr lang="es-ES_tradnl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Marcador de contenido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3091227"/>
              </p:ext>
            </p:extLst>
          </p:nvPr>
        </p:nvGraphicFramePr>
        <p:xfrm>
          <a:off x="214282" y="2060575"/>
          <a:ext cx="7715304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138113" y="333375"/>
            <a:ext cx="7862911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s-ES" sz="3200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RECOMENDACIONES</a:t>
            </a:r>
            <a:endParaRPr lang="es-ES" sz="3200" dirty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900113" y="2133600"/>
            <a:ext cx="247184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buClr>
                <a:srgbClr val="9C3468"/>
              </a:buClr>
            </a:pPr>
            <a:r>
              <a:rPr lang="es-ES" sz="2200" dirty="0" smtClean="0">
                <a:solidFill>
                  <a:schemeClr val="tx1"/>
                </a:solidFill>
                <a:latin typeface="Cambria" pitchFamily="18" charset="0"/>
              </a:rPr>
              <a:t> </a:t>
            </a:r>
            <a:endParaRPr lang="es-ES" sz="2200" dirty="0">
              <a:solidFill>
                <a:schemeClr val="tx1"/>
              </a:solidFill>
              <a:latin typeface="Cambria" pitchFamily="18" charset="0"/>
            </a:endParaRPr>
          </a:p>
        </p:txBody>
      </p:sp>
      <p:graphicFrame>
        <p:nvGraphicFramePr>
          <p:cNvPr id="2" name="Diagrama 1"/>
          <p:cNvGraphicFramePr/>
          <p:nvPr/>
        </p:nvGraphicFramePr>
        <p:xfrm>
          <a:off x="900113" y="2852738"/>
          <a:ext cx="4540025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1718081906"/>
              </p:ext>
            </p:extLst>
          </p:nvPr>
        </p:nvGraphicFramePr>
        <p:xfrm>
          <a:off x="900113" y="3573463"/>
          <a:ext cx="7056263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4" name="Diagrama 3"/>
          <p:cNvGraphicFramePr/>
          <p:nvPr/>
        </p:nvGraphicFramePr>
        <p:xfrm>
          <a:off x="900113" y="4292600"/>
          <a:ext cx="7619394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797086177"/>
              </p:ext>
            </p:extLst>
          </p:nvPr>
        </p:nvGraphicFramePr>
        <p:xfrm>
          <a:off x="900112" y="5011738"/>
          <a:ext cx="5616103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8" r:lo="rId19" r:qs="rId20" r:cs="rId21"/>
          </a:graphicData>
        </a:graphic>
      </p:graphicFrame>
      <p:graphicFrame>
        <p:nvGraphicFramePr>
          <p:cNvPr id="6" name="Diagrama 5"/>
          <p:cNvGraphicFramePr/>
          <p:nvPr/>
        </p:nvGraphicFramePr>
        <p:xfrm>
          <a:off x="900113" y="5732463"/>
          <a:ext cx="5693675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3" r:lo="rId24" r:qs="rId25" r:cs="rId26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1331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a 2"/>
          <p:cNvGraphicFramePr/>
          <p:nvPr>
            <p:extLst>
              <p:ext uri="{D42A27DB-BD31-4B8C-83A1-F6EECF244321}">
                <p14:modId xmlns:p14="http://schemas.microsoft.com/office/powerpoint/2010/main" val="593477102"/>
              </p:ext>
            </p:extLst>
          </p:nvPr>
        </p:nvGraphicFramePr>
        <p:xfrm>
          <a:off x="539750" y="2492375"/>
          <a:ext cx="3100272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1517062396"/>
              </p:ext>
            </p:extLst>
          </p:nvPr>
        </p:nvGraphicFramePr>
        <p:xfrm>
          <a:off x="539750" y="3213100"/>
          <a:ext cx="5053499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2412252111"/>
              </p:ext>
            </p:extLst>
          </p:nvPr>
        </p:nvGraphicFramePr>
        <p:xfrm>
          <a:off x="539750" y="3932238"/>
          <a:ext cx="6059479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264820074"/>
              </p:ext>
            </p:extLst>
          </p:nvPr>
        </p:nvGraphicFramePr>
        <p:xfrm>
          <a:off x="539750" y="4652963"/>
          <a:ext cx="6155211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483148023"/>
              </p:ext>
            </p:extLst>
          </p:nvPr>
        </p:nvGraphicFramePr>
        <p:xfrm>
          <a:off x="539750" y="5372100"/>
          <a:ext cx="7024808" cy="430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90525" y="419100"/>
            <a:ext cx="8357939" cy="1754326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s-ES" sz="2700" dirty="0" smtClean="0">
                <a:latin typeface="Cambria" pitchFamily="18" charset="0"/>
              </a:rPr>
              <a:t>DURANTE LA TOMA DE DECIONES:</a:t>
            </a:r>
            <a:endParaRPr lang="es-ES" sz="2700" dirty="0">
              <a:latin typeface="Cambria" pitchFamily="18" charset="0"/>
            </a:endParaRPr>
          </a:p>
          <a:p>
            <a:endParaRPr lang="es-ES" sz="2700" dirty="0" smtClean="0">
              <a:latin typeface="Cambria" pitchFamily="18" charset="0"/>
            </a:endParaRPr>
          </a:p>
          <a:p>
            <a:r>
              <a:rPr lang="es-ES" sz="2700" dirty="0" smtClean="0">
                <a:latin typeface="Cambria" pitchFamily="18" charset="0"/>
              </a:rPr>
              <a:t>Cuando decide de forma provisional o no continuar con la situación</a:t>
            </a:r>
            <a:endParaRPr lang="es-ES" sz="2700" dirty="0">
              <a:latin typeface="Cambria" pitchFamily="18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1028</TotalTime>
  <Words>563</Words>
  <Application>Microsoft Office PowerPoint</Application>
  <PresentationFormat>Presentación en pantalla (4:3)</PresentationFormat>
  <Paragraphs>77</Paragraphs>
  <Slides>13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Times New Roman</vt:lpstr>
      <vt:lpstr>Tahoma</vt:lpstr>
      <vt:lpstr>Comic Sans MS</vt:lpstr>
      <vt:lpstr>Arial</vt:lpstr>
      <vt:lpstr>Wingdings</vt:lpstr>
      <vt:lpstr>Espiral</vt:lpstr>
      <vt:lpstr>INTERVENCIÓN SOCIAL EN CON MUJERES VÍCTIMAS VIOLENCIA DE GÉNERO.  HABILIDADES Y FASE DE ACOGIDA</vt:lpstr>
      <vt:lpstr>Intervención profesional en la fase de acogida</vt:lpstr>
      <vt:lpstr>Presentación de PowerPoint</vt:lpstr>
      <vt:lpstr>Presentación de PowerPoint</vt:lpstr>
      <vt:lpstr>Presentación de PowerPoint</vt:lpstr>
      <vt:lpstr>Comunicación no verbal</vt:lpstr>
      <vt:lpstr>Presentación de PowerPoint</vt:lpstr>
      <vt:lpstr>Presentación de PowerPoint</vt:lpstr>
      <vt:lpstr>Presentación de PowerPoint</vt:lpstr>
      <vt:lpstr>Presentación de PowerPoint</vt:lpstr>
      <vt:lpstr>Que debemos evaluar…</vt:lpstr>
      <vt:lpstr>Presentación de PowerPoint</vt:lpstr>
      <vt:lpstr>Presentación de PowerPoint</vt:lpstr>
    </vt:vector>
  </TitlesOfParts>
  <Company>Area de Formación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portatil</dc:creator>
  <cp:lastModifiedBy>Luis Miguel Rondón</cp:lastModifiedBy>
  <cp:revision>95</cp:revision>
  <dcterms:created xsi:type="dcterms:W3CDTF">2004-11-26T19:26:27Z</dcterms:created>
  <dcterms:modified xsi:type="dcterms:W3CDTF">2014-05-15T12:09:10Z</dcterms:modified>
</cp:coreProperties>
</file>